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49377600" cy="32918400"/>
  <p:notesSz cx="6858000" cy="9144000"/>
  <p:custDataLst>
    <p:tags r:id="rId3"/>
  </p:custDataLst>
  <p:defaultTextStyle>
    <a:defPPr>
      <a:defRPr lang="en-US"/>
    </a:defPPr>
    <a:lvl1pPr marL="0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5611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11222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6834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22446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78057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33669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89280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44892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C3260C"/>
    <a:srgbClr val="FFFFFF"/>
    <a:srgbClr val="618197"/>
    <a:srgbClr val="969696"/>
    <a:srgbClr val="00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11" autoAdjust="0"/>
  </p:normalViewPr>
  <p:slideViewPr>
    <p:cSldViewPr>
      <p:cViewPr varScale="1">
        <p:scale>
          <a:sx n="23" d="100"/>
          <a:sy n="23" d="100"/>
        </p:scale>
        <p:origin x="1230" y="78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" name="Text Placeholder 6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6156" y="-264075"/>
            <a:ext cx="32168269" cy="3440907"/>
          </a:xfrm>
        </p:spPr>
        <p:txBody>
          <a:bodyPr/>
          <a:lstStyle>
            <a:defPPr>
              <a:defRPr kern="1200" smtId="4294967295"/>
            </a:defPPr>
            <a:lvl1pPr marL="0" indent="0" algn="l">
              <a:buNone/>
              <a:defRPr sz="12300"/>
            </a:lvl1pPr>
            <a:lvl5pPr>
              <a:defRPr/>
            </a:lvl5pPr>
          </a:lstStyle>
          <a:p>
            <a:pPr algn="r"/>
            <a:r>
              <a:rPr lang="en-US" sz="84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This is a Scientific Poster Template created by Graphicsland &amp; </a:t>
            </a:r>
            <a:br>
              <a:rPr lang="en-US" sz="84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en-US" sz="84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MakeSigns.com  - Your poster title would go on these lines</a:t>
            </a:r>
          </a:p>
          <a:p>
            <a:pPr lvl="0"/>
            <a:endParaRPr lang="en-US"/>
          </a:p>
        </p:txBody>
      </p:sp>
      <p:sp>
        <p:nvSpPr>
          <p:cNvPr id="64" name="Text Placeholder 6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24566" y="2857500"/>
            <a:ext cx="35276557" cy="2738438"/>
          </a:xfrm>
        </p:spPr>
        <p:txBody>
          <a:bodyPr/>
          <a:lstStyle>
            <a:defPPr>
              <a:defRPr kern="1200" smtId="4294967295"/>
            </a:defPPr>
            <a:lvl1pPr marL="0" indent="0" algn="l">
              <a:buNone/>
              <a:defRPr sz="12300"/>
            </a:lvl1pPr>
          </a:lstStyle>
          <a:p>
            <a:pPr algn="r"/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Author Name, RN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, Author Name, RN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2,3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1,4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</a:t>
            </a:r>
            <a:b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3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4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0439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21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22172" y="4221483"/>
            <a:ext cx="26660475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3599" y="4221483"/>
            <a:ext cx="79175608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3964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8211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392584534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3604" y="24582123"/>
            <a:ext cx="52918041" cy="69517264"/>
          </a:xfrm>
        </p:spPr>
        <p:txBody>
          <a:bodyPr/>
          <a:lstStyle>
            <a:defPPr>
              <a:defRPr kern="1200" smtId="4294967295"/>
            </a:defPPr>
            <a:lvl1pPr>
              <a:defRPr sz="108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64600" y="24582123"/>
            <a:ext cx="52918047" cy="69517264"/>
          </a:xfrm>
        </p:spPr>
        <p:txBody>
          <a:bodyPr/>
          <a:lstStyle>
            <a:defPPr>
              <a:defRPr kern="1200" smtId="4294967295"/>
            </a:defPPr>
            <a:lvl1pPr>
              <a:defRPr sz="108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5450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1318263"/>
            <a:ext cx="44439839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3" y="7368544"/>
            <a:ext cx="21817016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200" b="1"/>
            </a:lvl1pPr>
            <a:lvl2pPr marL="1755611" indent="0">
              <a:buNone/>
              <a:defRPr sz="7700" b="1"/>
            </a:lvl2pPr>
            <a:lvl3pPr marL="3511222" indent="0">
              <a:buNone/>
              <a:defRPr sz="6900" b="1"/>
            </a:lvl3pPr>
            <a:lvl4pPr marL="5266834" indent="0">
              <a:buNone/>
              <a:defRPr sz="6200" b="1"/>
            </a:lvl4pPr>
            <a:lvl5pPr marL="7022446" indent="0">
              <a:buNone/>
              <a:defRPr sz="6200" b="1"/>
            </a:lvl5pPr>
            <a:lvl6pPr marL="8778057" indent="0">
              <a:buNone/>
              <a:defRPr sz="6200" b="1"/>
            </a:lvl6pPr>
            <a:lvl7pPr marL="10533669" indent="0">
              <a:buNone/>
              <a:defRPr sz="6200" b="1"/>
            </a:lvl7pPr>
            <a:lvl8pPr marL="12289280" indent="0">
              <a:buNone/>
              <a:defRPr sz="6200" b="1"/>
            </a:lvl8pPr>
            <a:lvl9pPr marL="14044892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3" y="10439401"/>
            <a:ext cx="21817016" cy="18966183"/>
          </a:xfrm>
        </p:spPr>
        <p:txBody>
          <a:bodyPr/>
          <a:lstStyle>
            <a:defPPr>
              <a:defRPr kern="1200" smtId="4294967295"/>
            </a:defPPr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6" y="7368544"/>
            <a:ext cx="21825586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200" b="1"/>
            </a:lvl1pPr>
            <a:lvl2pPr marL="1755611" indent="0">
              <a:buNone/>
              <a:defRPr sz="7700" b="1"/>
            </a:lvl2pPr>
            <a:lvl3pPr marL="3511222" indent="0">
              <a:buNone/>
              <a:defRPr sz="6900" b="1"/>
            </a:lvl3pPr>
            <a:lvl4pPr marL="5266834" indent="0">
              <a:buNone/>
              <a:defRPr sz="6200" b="1"/>
            </a:lvl4pPr>
            <a:lvl5pPr marL="7022446" indent="0">
              <a:buNone/>
              <a:defRPr sz="6200" b="1"/>
            </a:lvl5pPr>
            <a:lvl6pPr marL="8778057" indent="0">
              <a:buNone/>
              <a:defRPr sz="6200" b="1"/>
            </a:lvl6pPr>
            <a:lvl7pPr marL="10533669" indent="0">
              <a:buNone/>
              <a:defRPr sz="6200" b="1"/>
            </a:lvl7pPr>
            <a:lvl8pPr marL="12289280" indent="0">
              <a:buNone/>
              <a:defRPr sz="6200" b="1"/>
            </a:lvl8pPr>
            <a:lvl9pPr marL="14044892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6" y="10439401"/>
            <a:ext cx="21825586" cy="18966183"/>
          </a:xfrm>
        </p:spPr>
        <p:txBody>
          <a:bodyPr/>
          <a:lstStyle>
            <a:defPPr>
              <a:defRPr kern="1200" smtId="4294967295"/>
            </a:defPPr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1518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9892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821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4" y="1310640"/>
            <a:ext cx="16244891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2"/>
            <a:ext cx="27603450" cy="28094942"/>
          </a:xfrm>
        </p:spPr>
        <p:txBody>
          <a:bodyPr/>
          <a:lstStyle>
            <a:defPPr>
              <a:defRPr kern="1200" smtId="4294967295"/>
            </a:defPPr>
            <a:lvl1pPr>
              <a:defRPr sz="12300"/>
            </a:lvl1pPr>
            <a:lvl2pPr>
              <a:defRPr sz="108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4" y="6888482"/>
            <a:ext cx="16244891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300"/>
            </a:lvl1pPr>
            <a:lvl2pPr marL="1755611" indent="0">
              <a:buNone/>
              <a:defRPr sz="4600"/>
            </a:lvl2pPr>
            <a:lvl3pPr marL="3511222" indent="0">
              <a:buNone/>
              <a:defRPr sz="3800"/>
            </a:lvl3pPr>
            <a:lvl4pPr marL="5266834" indent="0">
              <a:buNone/>
              <a:defRPr sz="3500"/>
            </a:lvl4pPr>
            <a:lvl5pPr marL="7022446" indent="0">
              <a:buNone/>
              <a:defRPr sz="3500"/>
            </a:lvl5pPr>
            <a:lvl6pPr marL="8778057" indent="0">
              <a:buNone/>
              <a:defRPr sz="3500"/>
            </a:lvl6pPr>
            <a:lvl7pPr marL="10533669" indent="0">
              <a:buNone/>
              <a:defRPr sz="3500"/>
            </a:lvl7pPr>
            <a:lvl8pPr marL="12289280" indent="0">
              <a:buNone/>
              <a:defRPr sz="3500"/>
            </a:lvl8pPr>
            <a:lvl9pPr marL="14044892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63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6" y="23042880"/>
            <a:ext cx="2962656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6" y="2941320"/>
            <a:ext cx="2962656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300"/>
            </a:lvl1pPr>
            <a:lvl2pPr marL="1755611" indent="0">
              <a:buNone/>
              <a:defRPr sz="10800"/>
            </a:lvl2pPr>
            <a:lvl3pPr marL="3511222" indent="0">
              <a:buNone/>
              <a:defRPr sz="9200"/>
            </a:lvl3pPr>
            <a:lvl4pPr marL="5266834" indent="0">
              <a:buNone/>
              <a:defRPr sz="7700"/>
            </a:lvl4pPr>
            <a:lvl5pPr marL="7022446" indent="0">
              <a:buNone/>
              <a:defRPr sz="7700"/>
            </a:lvl5pPr>
            <a:lvl6pPr marL="8778057" indent="0">
              <a:buNone/>
              <a:defRPr sz="7700"/>
            </a:lvl6pPr>
            <a:lvl7pPr marL="10533669" indent="0">
              <a:buNone/>
              <a:defRPr sz="7700"/>
            </a:lvl7pPr>
            <a:lvl8pPr marL="12289280" indent="0">
              <a:buNone/>
              <a:defRPr sz="7700"/>
            </a:lvl8pPr>
            <a:lvl9pPr marL="14044892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6" y="25763224"/>
            <a:ext cx="2962656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300"/>
            </a:lvl1pPr>
            <a:lvl2pPr marL="1755611" indent="0">
              <a:buNone/>
              <a:defRPr sz="4600"/>
            </a:lvl2pPr>
            <a:lvl3pPr marL="3511222" indent="0">
              <a:buNone/>
              <a:defRPr sz="3800"/>
            </a:lvl3pPr>
            <a:lvl4pPr marL="5266834" indent="0">
              <a:buNone/>
              <a:defRPr sz="3500"/>
            </a:lvl4pPr>
            <a:lvl5pPr marL="7022446" indent="0">
              <a:buNone/>
              <a:defRPr sz="3500"/>
            </a:lvl5pPr>
            <a:lvl6pPr marL="8778057" indent="0">
              <a:buNone/>
              <a:defRPr sz="3500"/>
            </a:lvl6pPr>
            <a:lvl7pPr marL="10533669" indent="0">
              <a:buNone/>
              <a:defRPr sz="3500"/>
            </a:lvl7pPr>
            <a:lvl8pPr marL="12289280" indent="0">
              <a:buNone/>
              <a:defRPr sz="3500"/>
            </a:lvl8pPr>
            <a:lvl9pPr marL="14044892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2068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8880" y="1318263"/>
            <a:ext cx="44439839" cy="5486400"/>
          </a:xfrm>
          <a:prstGeom prst="rect">
            <a:avLst/>
          </a:prstGeom>
        </p:spPr>
        <p:txBody>
          <a:bodyPr vert="horz" lIns="351123" tIns="175561" rIns="351123" bIns="175561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680963"/>
            <a:ext cx="44439839" cy="21724623"/>
          </a:xfrm>
          <a:prstGeom prst="rect">
            <a:avLst/>
          </a:prstGeom>
        </p:spPr>
        <p:txBody>
          <a:bodyPr vert="horz" lIns="351123" tIns="175561" rIns="351123" bIns="175561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8880" y="30510482"/>
            <a:ext cx="11521440" cy="1752600"/>
          </a:xfrm>
          <a:prstGeom prst="rect">
            <a:avLst/>
          </a:prstGeom>
        </p:spPr>
        <p:txBody>
          <a:bodyPr vert="horz" lIns="351123" tIns="175561" rIns="351123" bIns="175561" rtlCol="0" anchor="ctr"/>
          <a:lstStyle>
            <a:defPPr>
              <a:defRPr kern="1200" smtId="4294967295"/>
            </a:defPPr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70680" y="30510482"/>
            <a:ext cx="15636239" cy="1752600"/>
          </a:xfrm>
          <a:prstGeom prst="rect">
            <a:avLst/>
          </a:prstGeom>
        </p:spPr>
        <p:txBody>
          <a:bodyPr vert="horz" lIns="351123" tIns="175561" rIns="351123" bIns="175561" rtlCol="0" anchor="ctr"/>
          <a:lstStyle>
            <a:defPPr>
              <a:defRPr kern="1200" smtId="4294967295"/>
            </a:defPPr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87279" y="30510482"/>
            <a:ext cx="11521440" cy="1752600"/>
          </a:xfrm>
          <a:prstGeom prst="rect">
            <a:avLst/>
          </a:prstGeom>
        </p:spPr>
        <p:txBody>
          <a:bodyPr vert="horz" lIns="351123" tIns="175561" rIns="351123" bIns="175561" rtlCol="0" anchor="ctr"/>
          <a:lstStyle>
            <a:defPPr>
              <a:defRPr kern="1200" smtId="4294967295"/>
            </a:defPPr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6609000" y="164592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9404350" y="334264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9404350" y="33997900"/>
            <a:ext cx="246888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hexagons  Size: 54x36</a:t>
            </a:r>
          </a:p>
        </p:txBody>
      </p:sp>
    </p:spTree>
    <p:extLst>
      <p:ext uri="{BB962C8B-B14F-4D97-AF65-F5344CB8AC3E}">
        <p14:creationId xmlns:p14="http://schemas.microsoft.com/office/powerpoint/2010/main" val="305334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3511222" rtl="0" eaLnBrk="1" latinLnBrk="0" hangingPunct="1">
        <a:spcBef>
          <a:spcPct val="0"/>
        </a:spcBef>
        <a:buNone/>
        <a:defRPr sz="1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316708" indent="-1316708" algn="l" defTabSz="3511222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2852868" indent="-1097257" algn="l" defTabSz="3511222" rtl="0" eaLnBrk="1" latinLnBrk="0" hangingPunct="1">
        <a:spcBef>
          <a:spcPct val="20000"/>
        </a:spcBef>
        <a:buFont typeface="Arial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44641" indent="-877806" algn="l" defTabSz="3511222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900252" indent="-877806" algn="l" defTabSz="3511222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55863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11474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5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22697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611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511222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66834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22446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78057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3669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89280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4044892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Relationship Id="rId4" Type="http://schemas.openxmlformats.org/officeDocument/2006/relationships/image" Target="../media/image5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" name="Rectangle 46"/>
          <p:cNvSpPr/>
          <p:nvPr/>
        </p:nvSpPr>
        <p:spPr>
          <a:xfrm flipH="1">
            <a:off x="3517" y="0"/>
            <a:ext cx="49374084" cy="32918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 u="sng"/>
          </a:p>
        </p:txBody>
      </p:sp>
      <p:sp>
        <p:nvSpPr>
          <p:cNvPr id="49" name="Rectangle 48"/>
          <p:cNvSpPr/>
          <p:nvPr/>
        </p:nvSpPr>
        <p:spPr>
          <a:xfrm flipH="1">
            <a:off x="-28151" y="-76492"/>
            <a:ext cx="49363607" cy="32994891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60000"/>
                  <a:lumOff val="40000"/>
                  <a:alpha val="50000"/>
                </a:schemeClr>
              </a:gs>
              <a:gs pos="0">
                <a:schemeClr val="bg2">
                  <a:lumMod val="50000"/>
                  <a:alpha val="2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 u="sng"/>
          </a:p>
        </p:txBody>
      </p:sp>
      <p:grpSp>
        <p:nvGrpSpPr>
          <p:cNvPr id="50" name="Group 49"/>
          <p:cNvGrpSpPr/>
          <p:nvPr/>
        </p:nvGrpSpPr>
        <p:grpSpPr>
          <a:xfrm>
            <a:off x="11075192" y="-76492"/>
            <a:ext cx="37773390" cy="32994891"/>
            <a:chOff x="7388840" y="-228600"/>
            <a:chExt cx="25232475" cy="22174200"/>
          </a:xfrm>
        </p:grpSpPr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6013"/>
            <a:stretch>
              <a:fillRect/>
            </a:stretch>
          </p:blipFill>
          <p:spPr>
            <a:xfrm>
              <a:off x="23548480" y="19635491"/>
              <a:ext cx="4077887" cy="2310109"/>
            </a:xfrm>
            <a:prstGeom prst="rect">
              <a:avLst/>
            </a:prstGeom>
          </p:spPr>
        </p:pic>
        <p:sp>
          <p:nvSpPr>
            <p:cNvPr id="72" name="Hexagon 71"/>
            <p:cNvSpPr/>
            <p:nvPr/>
          </p:nvSpPr>
          <p:spPr>
            <a:xfrm rot="20254464" flipH="1">
              <a:off x="20103250" y="727409"/>
              <a:ext cx="6026058" cy="5453395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73" name="Hexagon 72"/>
            <p:cNvSpPr/>
            <p:nvPr/>
          </p:nvSpPr>
          <p:spPr>
            <a:xfrm rot="20976017" flipH="1">
              <a:off x="23151230" y="6000674"/>
              <a:ext cx="5190415" cy="4697164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98" name="Hexagon 97"/>
            <p:cNvSpPr/>
            <p:nvPr/>
          </p:nvSpPr>
          <p:spPr>
            <a:xfrm rot="502753" flipH="1">
              <a:off x="24543786" y="11218461"/>
              <a:ext cx="4989578" cy="4296930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99" name="Hexagon 98"/>
            <p:cNvSpPr/>
            <p:nvPr/>
          </p:nvSpPr>
          <p:spPr>
            <a:xfrm rot="1212970" flipH="1">
              <a:off x="24672229" y="15882310"/>
              <a:ext cx="4595305" cy="3957389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100" name="Hexagon 99"/>
            <p:cNvSpPr/>
            <p:nvPr/>
          </p:nvSpPr>
          <p:spPr>
            <a:xfrm rot="1531950" flipH="1">
              <a:off x="9377633" y="18542178"/>
              <a:ext cx="953854" cy="821441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101" name="Hexagon 100"/>
            <p:cNvSpPr/>
            <p:nvPr/>
          </p:nvSpPr>
          <p:spPr>
            <a:xfrm rot="2729638" flipH="1">
              <a:off x="8575492" y="18959861"/>
              <a:ext cx="928641" cy="843743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102" name="Hexagon 101"/>
            <p:cNvSpPr/>
            <p:nvPr/>
          </p:nvSpPr>
          <p:spPr>
            <a:xfrm rot="2729638" flipH="1">
              <a:off x="7940304" y="19720823"/>
              <a:ext cx="928641" cy="843743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103" name="Hexagon 102"/>
            <p:cNvSpPr/>
            <p:nvPr/>
          </p:nvSpPr>
          <p:spPr>
            <a:xfrm rot="2729638" flipH="1">
              <a:off x="7340508" y="20381389"/>
              <a:ext cx="1057338" cy="960674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pic>
          <p:nvPicPr>
            <p:cNvPr id="104" name="Picture 103"/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568"/>
            <a:stretch>
              <a:fillRect/>
            </a:stretch>
          </p:blipFill>
          <p:spPr>
            <a:xfrm>
              <a:off x="22289129" y="-228600"/>
              <a:ext cx="3919404" cy="3200400"/>
            </a:xfrm>
            <a:prstGeom prst="rect">
              <a:avLst/>
            </a:prstGeom>
          </p:spPr>
        </p:pic>
        <p:sp>
          <p:nvSpPr>
            <p:cNvPr id="105" name="Hexagon 104"/>
            <p:cNvSpPr/>
            <p:nvPr/>
          </p:nvSpPr>
          <p:spPr>
            <a:xfrm rot="20254464" flipH="1">
              <a:off x="21062640" y="3894398"/>
              <a:ext cx="5833872" cy="5029200"/>
            </a:xfrm>
            <a:prstGeom prst="hexagon">
              <a:avLst/>
            </a:prstGeom>
            <a:solidFill>
              <a:schemeClr val="accent4">
                <a:lumMod val="75000"/>
                <a:alpha val="7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106" name="Hexagon 105"/>
            <p:cNvSpPr/>
            <p:nvPr/>
          </p:nvSpPr>
          <p:spPr>
            <a:xfrm rot="20254464" flipH="1">
              <a:off x="15471228" y="8673171"/>
              <a:ext cx="5318361" cy="4584794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107" name="Hexagon 106"/>
            <p:cNvSpPr/>
            <p:nvPr/>
          </p:nvSpPr>
          <p:spPr>
            <a:xfrm rot="20254464" flipH="1">
              <a:off x="16893218" y="16595787"/>
              <a:ext cx="3263623" cy="2774826"/>
            </a:xfrm>
            <a:prstGeom prst="hexagon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108" name="Hexagon 107"/>
            <p:cNvSpPr/>
            <p:nvPr/>
          </p:nvSpPr>
          <p:spPr>
            <a:xfrm rot="20254464" flipH="1">
              <a:off x="19477391" y="11977709"/>
              <a:ext cx="5193578" cy="4660448"/>
            </a:xfrm>
            <a:prstGeom prst="hexagon">
              <a:avLst/>
            </a:prstGeom>
            <a:solidFill>
              <a:schemeClr val="accent3">
                <a:lumMod val="75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109" name="Hexagon 108"/>
            <p:cNvSpPr/>
            <p:nvPr/>
          </p:nvSpPr>
          <p:spPr>
            <a:xfrm rot="20254464" flipH="1">
              <a:off x="23740821" y="11503874"/>
              <a:ext cx="4101949" cy="3624150"/>
            </a:xfrm>
            <a:prstGeom prst="hexagon">
              <a:avLst/>
            </a:prstGeom>
            <a:solidFill>
              <a:schemeClr val="accent5">
                <a:lumMod val="60000"/>
                <a:lumOff val="40000"/>
                <a:alpha val="58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110" name="Hexagon 109"/>
            <p:cNvSpPr/>
            <p:nvPr/>
          </p:nvSpPr>
          <p:spPr>
            <a:xfrm rot="20254464" flipH="1">
              <a:off x="13786856" y="14375192"/>
              <a:ext cx="4205651" cy="3625561"/>
            </a:xfrm>
            <a:prstGeom prst="hexagon">
              <a:avLst/>
            </a:prstGeom>
            <a:solidFill>
              <a:schemeClr val="accent2">
                <a:lumMod val="75000"/>
                <a:alpha val="67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  <p:sp>
          <p:nvSpPr>
            <p:cNvPr id="111" name="Hexagon 110"/>
            <p:cNvSpPr/>
            <p:nvPr/>
          </p:nvSpPr>
          <p:spPr>
            <a:xfrm rot="20254464" flipH="1">
              <a:off x="27111331" y="5347255"/>
              <a:ext cx="5509984" cy="4955051"/>
            </a:xfrm>
            <a:prstGeom prst="hexagon">
              <a:avLst/>
            </a:prstGeom>
            <a:solidFill>
              <a:schemeClr val="tx2">
                <a:lumMod val="40000"/>
                <a:lumOff val="60000"/>
                <a:alpha val="65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 u="sng"/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12712307" y="11507937"/>
            <a:ext cx="28938593" cy="5455123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 u="sng"/>
          </a:p>
        </p:txBody>
      </p:sp>
      <p:sp>
        <p:nvSpPr>
          <p:cNvPr id="114" name="Rectangle 113"/>
          <p:cNvSpPr/>
          <p:nvPr/>
        </p:nvSpPr>
        <p:spPr>
          <a:xfrm>
            <a:off x="4376834" y="17725154"/>
            <a:ext cx="17537503" cy="6586484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 u="sng"/>
          </a:p>
        </p:txBody>
      </p:sp>
      <p:sp>
        <p:nvSpPr>
          <p:cNvPr id="115" name="Rectangle 114"/>
          <p:cNvSpPr/>
          <p:nvPr/>
        </p:nvSpPr>
        <p:spPr>
          <a:xfrm>
            <a:off x="12534949" y="24993600"/>
            <a:ext cx="11058709" cy="6170932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 u="sng"/>
          </a:p>
        </p:txBody>
      </p:sp>
      <p:sp>
        <p:nvSpPr>
          <p:cNvPr id="116" name="Rectangle 115"/>
          <p:cNvSpPr/>
          <p:nvPr/>
        </p:nvSpPr>
        <p:spPr>
          <a:xfrm>
            <a:off x="879267" y="24993600"/>
            <a:ext cx="11058709" cy="6170932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 u="sng"/>
          </a:p>
        </p:txBody>
      </p:sp>
      <p:sp>
        <p:nvSpPr>
          <p:cNvPr id="117" name="Rectangle 116"/>
          <p:cNvSpPr/>
          <p:nvPr/>
        </p:nvSpPr>
        <p:spPr>
          <a:xfrm>
            <a:off x="24653442" y="18483579"/>
            <a:ext cx="16100978" cy="13906695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 u="sng"/>
          </a:p>
        </p:txBody>
      </p:sp>
      <p:sp>
        <p:nvSpPr>
          <p:cNvPr id="118" name="Rectangle 117"/>
          <p:cNvSpPr/>
          <p:nvPr/>
        </p:nvSpPr>
        <p:spPr>
          <a:xfrm>
            <a:off x="875334" y="11507937"/>
            <a:ext cx="11230343" cy="5455123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 u="sng"/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94"/>
          <a:stretch>
            <a:fillRect/>
          </a:stretch>
        </p:blipFill>
        <p:spPr>
          <a:xfrm>
            <a:off x="41371069" y="21022563"/>
            <a:ext cx="8006529" cy="10272843"/>
          </a:xfrm>
          <a:prstGeom prst="rect">
            <a:avLst/>
          </a:prstGeom>
        </p:spPr>
      </p:pic>
      <p:sp>
        <p:nvSpPr>
          <p:cNvPr id="133" name="Rectangle 132"/>
          <p:cNvSpPr/>
          <p:nvPr/>
        </p:nvSpPr>
        <p:spPr>
          <a:xfrm>
            <a:off x="400199" y="137138"/>
            <a:ext cx="48506912" cy="4269922"/>
          </a:xfrm>
          <a:prstGeom prst="rect">
            <a:avLst/>
          </a:prstGeom>
          <a:solidFill>
            <a:schemeClr val="bg2">
              <a:lumMod val="25000"/>
              <a:alpha val="80000"/>
            </a:schemeClr>
          </a:solidFill>
          <a:ln w="1270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 u="sng"/>
          </a:p>
        </p:txBody>
      </p:sp>
      <p:sp>
        <p:nvSpPr>
          <p:cNvPr id="112" name="Rectangle 111"/>
          <p:cNvSpPr/>
          <p:nvPr/>
        </p:nvSpPr>
        <p:spPr>
          <a:xfrm>
            <a:off x="1471916" y="5276477"/>
            <a:ext cx="28598320" cy="5455123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120" name="TextBox 119"/>
          <p:cNvSpPr txBox="1"/>
          <p:nvPr/>
        </p:nvSpPr>
        <p:spPr>
          <a:xfrm>
            <a:off x="1783418" y="6222897"/>
            <a:ext cx="28163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3354374" y="12354254"/>
            <a:ext cx="28016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940264" y="18721556"/>
            <a:ext cx="1652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040062" y="25175316"/>
            <a:ext cx="10621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28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2858520" y="25216411"/>
            <a:ext cx="1045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28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5294503" y="19436953"/>
            <a:ext cx="15196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627439" y="5511263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Introduction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2858520" y="11658600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Data Analysis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626939" y="17979320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Results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4917400" y="18687205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Conclusion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2480561" y="23321848"/>
            <a:ext cx="57539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Contact Information:</a:t>
            </a:r>
          </a:p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90600" y="11658600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Participants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305770" y="12354254"/>
            <a:ext cx="10491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3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75334" y="155574"/>
            <a:ext cx="47664067" cy="258762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7200" b="1" i="1">
              <a:solidFill>
                <a:schemeClr val="bg1"/>
              </a:solidFill>
            </a:endParaRPr>
          </a:p>
        </p:txBody>
      </p:sp>
      <p:sp>
        <p:nvSpPr>
          <p:cNvPr id="1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71276" y="2441575"/>
            <a:ext cx="47668604" cy="182562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136" name="New picture"/>
          <p:cNvPicPr/>
          <p:nvPr/>
        </p:nvPicPr>
        <p:blipFill dpi="0">
          <a:blip r:embed="rId5"/>
          <a:stretch>
            <a:fillRect/>
          </a:stretch>
        </p:blipFill>
        <p:spPr>
          <a:xfrm>
            <a:off x="14617700" y="92456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9786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195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to make a scientific poster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</cp:lastModifiedBy>
  <cp:revision>1</cp:revision>
  <dcterms:modified xsi:type="dcterms:W3CDTF">2016-02-11T19:59:08Z</dcterms:modified>
  <dc:subject>How To Make A Scientific Poster</dc:subject>
</cp:coreProperties>
</file>