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custDataLst>
    <p:tags r:id="rId3"/>
  </p:custDataLst>
  <p:defaultTextStyle>
    <a:defPPr>
      <a:defRPr lang="en-US"/>
    </a:defPPr>
    <a:lvl1pPr marL="0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5611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11222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6834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22446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78057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33669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89280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44892" algn="l" defTabSz="35112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C3260C"/>
    <a:srgbClr val="FFFFFF"/>
    <a:srgbClr val="618197"/>
    <a:srgbClr val="969696"/>
    <a:srgbClr val="00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11" autoAdjust="0"/>
  </p:normalViewPr>
  <p:slideViewPr>
    <p:cSldViewPr>
      <p:cViewPr varScale="1">
        <p:scale>
          <a:sx n="23" d="100"/>
          <a:sy n="23" d="100"/>
        </p:scale>
        <p:origin x="1626" y="7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" name="Text Placeholder 6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9916" y="-264075"/>
            <a:ext cx="28594016" cy="3440907"/>
          </a:xfrm>
        </p:spPr>
        <p:txBody>
          <a:bodyPr/>
          <a:lstStyle>
            <a:defPPr>
              <a:defRPr kern="1200" smtId="4294967295"/>
            </a:defPPr>
            <a:lvl1pPr marL="0" indent="0" algn="l">
              <a:buNone/>
              <a:defRPr sz="12300"/>
            </a:lvl1pPr>
            <a:lvl5pPr>
              <a:defRPr/>
            </a:lvl5pPr>
          </a:lstStyle>
          <a:p>
            <a:pPr algn="r"/>
            <a:r>
              <a:rPr lang="en-US" sz="84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This is a Scientific Poster Template created by Graphicsland &amp; </a:t>
            </a:r>
            <a:br>
              <a:rPr lang="en-US" sz="84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en-US" sz="84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MakeSigns.com  - Your poster title would go on these lines</a:t>
            </a:r>
          </a:p>
          <a:p>
            <a:pPr lvl="0"/>
            <a:endParaRPr lang="en-US"/>
          </a:p>
        </p:txBody>
      </p:sp>
      <p:sp>
        <p:nvSpPr>
          <p:cNvPr id="64" name="Text Placeholder 6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10725" y="2857500"/>
            <a:ext cx="31356939" cy="2738438"/>
          </a:xfrm>
        </p:spPr>
        <p:txBody>
          <a:bodyPr/>
          <a:lstStyle>
            <a:defPPr>
              <a:defRPr kern="1200" smtId="4294967295"/>
            </a:defPPr>
            <a:lvl1pPr marL="0" indent="0" algn="l">
              <a:buNone/>
              <a:defRPr sz="12300"/>
            </a:lvl1pPr>
          </a:lstStyle>
          <a:p>
            <a:pPr algn="r"/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Author Name, RN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, Author Name, RN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2,3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1,4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</a:t>
            </a:r>
            <a:b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3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4</a:t>
            </a:r>
            <a:r>
              <a:rPr lang="en-US" sz="45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0439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21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75264" y="4221482"/>
            <a:ext cx="23698200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65421" y="4221482"/>
            <a:ext cx="70378321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3964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8211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392584534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5425" y="24582121"/>
            <a:ext cx="47038258" cy="69517264"/>
          </a:xfrm>
        </p:spPr>
        <p:txBody>
          <a:bodyPr/>
          <a:lstStyle>
            <a:defPPr>
              <a:defRPr kern="1200" smtId="4294967295"/>
            </a:defPPr>
            <a:lvl1pPr>
              <a:defRPr sz="108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35200" y="24582121"/>
            <a:ext cx="47038264" cy="69517264"/>
          </a:xfrm>
        </p:spPr>
        <p:txBody>
          <a:bodyPr/>
          <a:lstStyle>
            <a:defPPr>
              <a:defRPr kern="1200" smtId="4294967295"/>
            </a:defPPr>
            <a:lvl1pPr>
              <a:defRPr sz="108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5450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3"/>
            <a:ext cx="19392903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200" b="1"/>
            </a:lvl1pPr>
            <a:lvl2pPr marL="1755611" indent="0">
              <a:buNone/>
              <a:defRPr sz="7700" b="1"/>
            </a:lvl2pPr>
            <a:lvl3pPr marL="3511222" indent="0">
              <a:buNone/>
              <a:defRPr sz="6900" b="1"/>
            </a:lvl3pPr>
            <a:lvl4pPr marL="5266834" indent="0">
              <a:buNone/>
              <a:defRPr sz="6200" b="1"/>
            </a:lvl4pPr>
            <a:lvl5pPr marL="7022446" indent="0">
              <a:buNone/>
              <a:defRPr sz="6200" b="1"/>
            </a:lvl5pPr>
            <a:lvl6pPr marL="8778057" indent="0">
              <a:buNone/>
              <a:defRPr sz="6200" b="1"/>
            </a:lvl6pPr>
            <a:lvl7pPr marL="10533669" indent="0">
              <a:buNone/>
              <a:defRPr sz="6200" b="1"/>
            </a:lvl7pPr>
            <a:lvl8pPr marL="12289280" indent="0">
              <a:buNone/>
              <a:defRPr sz="6200" b="1"/>
            </a:lvl8pPr>
            <a:lvl9pPr marL="14044892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0"/>
            <a:ext cx="19392903" cy="18966183"/>
          </a:xfrm>
        </p:spPr>
        <p:txBody>
          <a:bodyPr/>
          <a:lstStyle>
            <a:defPPr>
              <a:defRPr kern="1200" smtId="4294967295"/>
            </a:defPPr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8543"/>
            <a:ext cx="19400520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200" b="1"/>
            </a:lvl1pPr>
            <a:lvl2pPr marL="1755611" indent="0">
              <a:buNone/>
              <a:defRPr sz="7700" b="1"/>
            </a:lvl2pPr>
            <a:lvl3pPr marL="3511222" indent="0">
              <a:buNone/>
              <a:defRPr sz="6900" b="1"/>
            </a:lvl3pPr>
            <a:lvl4pPr marL="5266834" indent="0">
              <a:buNone/>
              <a:defRPr sz="6200" b="1"/>
            </a:lvl4pPr>
            <a:lvl5pPr marL="7022446" indent="0">
              <a:buNone/>
              <a:defRPr sz="6200" b="1"/>
            </a:lvl5pPr>
            <a:lvl6pPr marL="8778057" indent="0">
              <a:buNone/>
              <a:defRPr sz="6200" b="1"/>
            </a:lvl6pPr>
            <a:lvl7pPr marL="10533669" indent="0">
              <a:buNone/>
              <a:defRPr sz="6200" b="1"/>
            </a:lvl7pPr>
            <a:lvl8pPr marL="12289280" indent="0">
              <a:buNone/>
              <a:defRPr sz="6200" b="1"/>
            </a:lvl8pPr>
            <a:lvl9pPr marL="14044892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9400"/>
            <a:ext cx="19400520" cy="18966183"/>
          </a:xfrm>
        </p:spPr>
        <p:txBody>
          <a:bodyPr/>
          <a:lstStyle>
            <a:defPPr>
              <a:defRPr kern="1200" smtId="4294967295"/>
            </a:defPPr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1518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9892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821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1"/>
            <a:ext cx="24536400" cy="28094942"/>
          </a:xfrm>
        </p:spPr>
        <p:txBody>
          <a:bodyPr/>
          <a:lstStyle>
            <a:defPPr>
              <a:defRPr kern="1200" smtId="4294967295"/>
            </a:defPPr>
            <a:lvl1pPr>
              <a:defRPr sz="12300"/>
            </a:lvl1pPr>
            <a:lvl2pPr>
              <a:defRPr sz="108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1"/>
            <a:ext cx="14439903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300"/>
            </a:lvl1pPr>
            <a:lvl2pPr marL="1755611" indent="0">
              <a:buNone/>
              <a:defRPr sz="4600"/>
            </a:lvl2pPr>
            <a:lvl3pPr marL="3511222" indent="0">
              <a:buNone/>
              <a:defRPr sz="3800"/>
            </a:lvl3pPr>
            <a:lvl4pPr marL="5266834" indent="0">
              <a:buNone/>
              <a:defRPr sz="3500"/>
            </a:lvl4pPr>
            <a:lvl5pPr marL="7022446" indent="0">
              <a:buNone/>
              <a:defRPr sz="3500"/>
            </a:lvl5pPr>
            <a:lvl6pPr marL="8778057" indent="0">
              <a:buNone/>
              <a:defRPr sz="3500"/>
            </a:lvl6pPr>
            <a:lvl7pPr marL="10533669" indent="0">
              <a:buNone/>
              <a:defRPr sz="3500"/>
            </a:lvl7pPr>
            <a:lvl8pPr marL="12289280" indent="0">
              <a:buNone/>
              <a:defRPr sz="3500"/>
            </a:lvl8pPr>
            <a:lvl9pPr marL="14044892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63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300"/>
            </a:lvl1pPr>
            <a:lvl2pPr marL="1755611" indent="0">
              <a:buNone/>
              <a:defRPr sz="10800"/>
            </a:lvl2pPr>
            <a:lvl3pPr marL="3511222" indent="0">
              <a:buNone/>
              <a:defRPr sz="9200"/>
            </a:lvl3pPr>
            <a:lvl4pPr marL="5266834" indent="0">
              <a:buNone/>
              <a:defRPr sz="7700"/>
            </a:lvl4pPr>
            <a:lvl5pPr marL="7022446" indent="0">
              <a:buNone/>
              <a:defRPr sz="7700"/>
            </a:lvl5pPr>
            <a:lvl6pPr marL="8778057" indent="0">
              <a:buNone/>
              <a:defRPr sz="7700"/>
            </a:lvl6pPr>
            <a:lvl7pPr marL="10533669" indent="0">
              <a:buNone/>
              <a:defRPr sz="7700"/>
            </a:lvl7pPr>
            <a:lvl8pPr marL="12289280" indent="0">
              <a:buNone/>
              <a:defRPr sz="7700"/>
            </a:lvl8pPr>
            <a:lvl9pPr marL="14044892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300"/>
            </a:lvl1pPr>
            <a:lvl2pPr marL="1755611" indent="0">
              <a:buNone/>
              <a:defRPr sz="4600"/>
            </a:lvl2pPr>
            <a:lvl3pPr marL="3511222" indent="0">
              <a:buNone/>
              <a:defRPr sz="3800"/>
            </a:lvl3pPr>
            <a:lvl4pPr marL="5266834" indent="0">
              <a:buNone/>
              <a:defRPr sz="3500"/>
            </a:lvl4pPr>
            <a:lvl5pPr marL="7022446" indent="0">
              <a:buNone/>
              <a:defRPr sz="3500"/>
            </a:lvl5pPr>
            <a:lvl6pPr marL="8778057" indent="0">
              <a:buNone/>
              <a:defRPr sz="3500"/>
            </a:lvl6pPr>
            <a:lvl7pPr marL="10533669" indent="0">
              <a:buNone/>
              <a:defRPr sz="3500"/>
            </a:lvl7pPr>
            <a:lvl8pPr marL="12289280" indent="0">
              <a:buNone/>
              <a:defRPr sz="3500"/>
            </a:lvl8pPr>
            <a:lvl9pPr marL="14044892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2068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  <a:prstGeom prst="rect">
            <a:avLst/>
          </a:prstGeom>
        </p:spPr>
        <p:txBody>
          <a:bodyPr vert="horz" lIns="351123" tIns="175561" rIns="351123" bIns="175561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79" cy="21724623"/>
          </a:xfrm>
          <a:prstGeom prst="rect">
            <a:avLst/>
          </a:prstGeom>
        </p:spPr>
        <p:txBody>
          <a:bodyPr vert="horz" lIns="351123" tIns="175561" rIns="351123" bIns="175561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351123" tIns="175561" rIns="351123" bIns="175561" rtlCol="0" anchor="ctr"/>
          <a:lstStyle>
            <a:defPPr>
              <a:defRPr kern="1200" smtId="4294967295"/>
            </a:defPPr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D83B-9652-4AB2-B7A6-4274F2D3DEE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2"/>
            <a:ext cx="13898880" cy="1752600"/>
          </a:xfrm>
          <a:prstGeom prst="rect">
            <a:avLst/>
          </a:prstGeom>
        </p:spPr>
        <p:txBody>
          <a:bodyPr vert="horz" lIns="351123" tIns="175561" rIns="351123" bIns="175561" rtlCol="0" anchor="ctr"/>
          <a:lstStyle>
            <a:defPPr>
              <a:defRPr kern="1200" smtId="4294967295"/>
            </a:defPPr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0510482"/>
            <a:ext cx="10241280" cy="1752600"/>
          </a:xfrm>
          <a:prstGeom prst="rect">
            <a:avLst/>
          </a:prstGeom>
        </p:spPr>
        <p:txBody>
          <a:bodyPr vert="horz" lIns="351123" tIns="175561" rIns="351123" bIns="175561" rtlCol="0" anchor="ctr"/>
          <a:lstStyle>
            <a:defPPr>
              <a:defRPr kern="1200" smtId="4294967295"/>
            </a:defPPr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67EC-ED21-461C-A77E-FEA5E489A5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hexagons  Size: 48x36</a:t>
            </a:r>
          </a:p>
        </p:txBody>
      </p:sp>
    </p:spTree>
    <p:extLst>
      <p:ext uri="{BB962C8B-B14F-4D97-AF65-F5344CB8AC3E}">
        <p14:creationId xmlns:p14="http://schemas.microsoft.com/office/powerpoint/2010/main" val="305334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3511222" rtl="0" eaLnBrk="1" latinLnBrk="0" hangingPunct="1">
        <a:spcBef>
          <a:spcPct val="0"/>
        </a:spcBef>
        <a:buNone/>
        <a:defRPr sz="1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316708" indent="-1316708" algn="l" defTabSz="3511222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2852868" indent="-1097257" algn="l" defTabSz="3511222" rtl="0" eaLnBrk="1" latinLnBrk="0" hangingPunct="1">
        <a:spcBef>
          <a:spcPct val="20000"/>
        </a:spcBef>
        <a:buFont typeface="Arial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44641" indent="-877806" algn="l" defTabSz="3511222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900252" indent="-877806" algn="l" defTabSz="3511222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55863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11474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5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22697" indent="-877806" algn="l" defTabSz="351122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611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511222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66834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22446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78057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3669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89280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4044892" algn="l" defTabSz="35112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Relationship Id="rId4" Type="http://schemas.openxmlformats.org/officeDocument/2006/relationships/image" Target="../media/image5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" name="Rectangle 50"/>
          <p:cNvSpPr/>
          <p:nvPr/>
        </p:nvSpPr>
        <p:spPr>
          <a:xfrm flipH="1">
            <a:off x="0" y="0"/>
            <a:ext cx="43891200" cy="32918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52" name="Rectangle 51"/>
          <p:cNvSpPr/>
          <p:nvPr/>
        </p:nvSpPr>
        <p:spPr>
          <a:xfrm flipH="1">
            <a:off x="-28151" y="-76492"/>
            <a:ext cx="43881886" cy="32994891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60000"/>
                  <a:lumOff val="40000"/>
                  <a:alpha val="50000"/>
                </a:schemeClr>
              </a:gs>
              <a:gs pos="0">
                <a:schemeClr val="bg2">
                  <a:lumMod val="50000"/>
                  <a:alpha val="2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grpSp>
        <p:nvGrpSpPr>
          <p:cNvPr id="53" name="Group 52"/>
          <p:cNvGrpSpPr/>
          <p:nvPr/>
        </p:nvGrpSpPr>
        <p:grpSpPr>
          <a:xfrm>
            <a:off x="9842190" y="-76492"/>
            <a:ext cx="33578738" cy="32994891"/>
            <a:chOff x="7388840" y="-228600"/>
            <a:chExt cx="25232475" cy="22174200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6013"/>
            <a:stretch>
              <a:fillRect/>
            </a:stretch>
          </p:blipFill>
          <p:spPr>
            <a:xfrm>
              <a:off x="23548480" y="19635491"/>
              <a:ext cx="4077887" cy="2310109"/>
            </a:xfrm>
            <a:prstGeom prst="rect">
              <a:avLst/>
            </a:prstGeom>
          </p:spPr>
        </p:pic>
        <p:sp>
          <p:nvSpPr>
            <p:cNvPr id="55" name="Hexagon 54"/>
            <p:cNvSpPr/>
            <p:nvPr/>
          </p:nvSpPr>
          <p:spPr>
            <a:xfrm rot="20254464" flipH="1">
              <a:off x="20103250" y="727409"/>
              <a:ext cx="6026058" cy="5453395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56" name="Hexagon 55"/>
            <p:cNvSpPr/>
            <p:nvPr/>
          </p:nvSpPr>
          <p:spPr>
            <a:xfrm rot="20976017" flipH="1">
              <a:off x="23151230" y="6000674"/>
              <a:ext cx="5190415" cy="4697164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57" name="Hexagon 56"/>
            <p:cNvSpPr/>
            <p:nvPr/>
          </p:nvSpPr>
          <p:spPr>
            <a:xfrm rot="502753" flipH="1">
              <a:off x="24543786" y="11218461"/>
              <a:ext cx="4989578" cy="4296930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58" name="Hexagon 57"/>
            <p:cNvSpPr/>
            <p:nvPr/>
          </p:nvSpPr>
          <p:spPr>
            <a:xfrm rot="1212970" flipH="1">
              <a:off x="24672229" y="15882310"/>
              <a:ext cx="4595305" cy="3957389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59" name="Hexagon 58"/>
            <p:cNvSpPr/>
            <p:nvPr/>
          </p:nvSpPr>
          <p:spPr>
            <a:xfrm rot="1531950" flipH="1">
              <a:off x="9377633" y="18542178"/>
              <a:ext cx="953854" cy="821441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0" name="Hexagon 59"/>
            <p:cNvSpPr/>
            <p:nvPr/>
          </p:nvSpPr>
          <p:spPr>
            <a:xfrm rot="2729638" flipH="1">
              <a:off x="8575492" y="18959861"/>
              <a:ext cx="928641" cy="843743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1" name="Hexagon 60"/>
            <p:cNvSpPr/>
            <p:nvPr/>
          </p:nvSpPr>
          <p:spPr>
            <a:xfrm rot="2729638" flipH="1">
              <a:off x="7940304" y="19720823"/>
              <a:ext cx="928641" cy="843743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2" name="Hexagon 61"/>
            <p:cNvSpPr/>
            <p:nvPr/>
          </p:nvSpPr>
          <p:spPr>
            <a:xfrm rot="2729638" flipH="1">
              <a:off x="7340508" y="20381389"/>
              <a:ext cx="1057338" cy="960674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568"/>
            <a:stretch>
              <a:fillRect/>
            </a:stretch>
          </p:blipFill>
          <p:spPr>
            <a:xfrm>
              <a:off x="22289129" y="-228600"/>
              <a:ext cx="3919404" cy="3200400"/>
            </a:xfrm>
            <a:prstGeom prst="rect">
              <a:avLst/>
            </a:prstGeom>
          </p:spPr>
        </p:pic>
        <p:sp>
          <p:nvSpPr>
            <p:cNvPr id="64" name="Hexagon 63"/>
            <p:cNvSpPr/>
            <p:nvPr/>
          </p:nvSpPr>
          <p:spPr>
            <a:xfrm rot="20254464" flipH="1">
              <a:off x="21062640" y="3894398"/>
              <a:ext cx="5833872" cy="5029200"/>
            </a:xfrm>
            <a:prstGeom prst="hexagon">
              <a:avLst/>
            </a:prstGeom>
            <a:solidFill>
              <a:schemeClr val="accent4">
                <a:lumMod val="75000"/>
                <a:alpha val="7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5" name="Hexagon 64"/>
            <p:cNvSpPr/>
            <p:nvPr/>
          </p:nvSpPr>
          <p:spPr>
            <a:xfrm rot="20254464" flipH="1">
              <a:off x="15471228" y="8673171"/>
              <a:ext cx="5318361" cy="4584794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6" name="Hexagon 65"/>
            <p:cNvSpPr/>
            <p:nvPr/>
          </p:nvSpPr>
          <p:spPr>
            <a:xfrm rot="20254464" flipH="1">
              <a:off x="16893218" y="16595787"/>
              <a:ext cx="3263623" cy="2774826"/>
            </a:xfrm>
            <a:prstGeom prst="hexagon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7" name="Hexagon 66"/>
            <p:cNvSpPr/>
            <p:nvPr/>
          </p:nvSpPr>
          <p:spPr>
            <a:xfrm rot="20254464" flipH="1">
              <a:off x="19477391" y="11977709"/>
              <a:ext cx="5193578" cy="4660448"/>
            </a:xfrm>
            <a:prstGeom prst="hexagon">
              <a:avLst/>
            </a:prstGeom>
            <a:solidFill>
              <a:schemeClr val="accent3">
                <a:lumMod val="75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8" name="Hexagon 67"/>
            <p:cNvSpPr/>
            <p:nvPr/>
          </p:nvSpPr>
          <p:spPr>
            <a:xfrm rot="20254464" flipH="1">
              <a:off x="23740821" y="11503874"/>
              <a:ext cx="4101949" cy="3624150"/>
            </a:xfrm>
            <a:prstGeom prst="hexagon">
              <a:avLst/>
            </a:prstGeom>
            <a:solidFill>
              <a:schemeClr val="accent5">
                <a:lumMod val="60000"/>
                <a:lumOff val="40000"/>
                <a:alpha val="58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69" name="Hexagon 68"/>
            <p:cNvSpPr/>
            <p:nvPr/>
          </p:nvSpPr>
          <p:spPr>
            <a:xfrm rot="20254464" flipH="1">
              <a:off x="13786856" y="14375192"/>
              <a:ext cx="4205651" cy="3625561"/>
            </a:xfrm>
            <a:prstGeom prst="hexagon">
              <a:avLst/>
            </a:prstGeom>
            <a:solidFill>
              <a:schemeClr val="accent2">
                <a:lumMod val="75000"/>
                <a:alpha val="67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  <p:sp>
          <p:nvSpPr>
            <p:cNvPr id="70" name="Hexagon 69"/>
            <p:cNvSpPr/>
            <p:nvPr/>
          </p:nvSpPr>
          <p:spPr>
            <a:xfrm rot="20254464" flipH="1">
              <a:off x="27111331" y="5347255"/>
              <a:ext cx="5509984" cy="4955051"/>
            </a:xfrm>
            <a:prstGeom prst="hexagon">
              <a:avLst/>
            </a:prstGeom>
            <a:solidFill>
              <a:schemeClr val="tx2">
                <a:lumMod val="40000"/>
                <a:lumOff val="60000"/>
                <a:alpha val="65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800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1471916" y="5276477"/>
            <a:ext cx="28598320" cy="5455123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75" name="Rectangle 74"/>
          <p:cNvSpPr/>
          <p:nvPr/>
        </p:nvSpPr>
        <p:spPr>
          <a:xfrm>
            <a:off x="11297507" y="11507937"/>
            <a:ext cx="25725027" cy="5455123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76" name="Rectangle 75"/>
          <p:cNvSpPr/>
          <p:nvPr/>
        </p:nvSpPr>
        <p:spPr>
          <a:xfrm>
            <a:off x="3887670" y="17725154"/>
            <a:ext cx="15590002" cy="6586484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77" name="Rectangle 76"/>
          <p:cNvSpPr/>
          <p:nvPr/>
        </p:nvSpPr>
        <p:spPr>
          <a:xfrm>
            <a:off x="11139844" y="24993600"/>
            <a:ext cx="9830664" cy="6170932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78" name="Rectangle 77"/>
          <p:cNvSpPr/>
          <p:nvPr/>
        </p:nvSpPr>
        <p:spPr>
          <a:xfrm>
            <a:off x="778500" y="24993600"/>
            <a:ext cx="9830664" cy="6170932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79" name="Rectangle 78"/>
          <p:cNvSpPr/>
          <p:nvPr/>
        </p:nvSpPr>
        <p:spPr>
          <a:xfrm>
            <a:off x="21912607" y="18483579"/>
            <a:ext cx="14313001" cy="13906695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80" name="Rectangle 79"/>
          <p:cNvSpPr/>
          <p:nvPr/>
        </p:nvSpPr>
        <p:spPr>
          <a:xfrm>
            <a:off x="775004" y="11507937"/>
            <a:ext cx="9983238" cy="5455123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94"/>
          <a:stretch>
            <a:fillRect/>
          </a:stretch>
        </p:blipFill>
        <p:spPr>
          <a:xfrm>
            <a:off x="36773777" y="21022563"/>
            <a:ext cx="7117422" cy="10272843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1783418" y="6487288"/>
            <a:ext cx="27982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1845739" y="12689935"/>
            <a:ext cx="25339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469059" y="18810317"/>
            <a:ext cx="14703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40062" y="25216411"/>
            <a:ext cx="9569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28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1232657" y="25216411"/>
            <a:ext cx="9569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28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423665" y="19953432"/>
            <a:ext cx="13483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627439" y="5775654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Introduction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349885" y="11994281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Data Analysis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155734" y="18068080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Results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2046561" y="19203684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Conclusion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7960970" y="22806913"/>
            <a:ext cx="57539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Contact Information:</a:t>
            </a:r>
          </a:p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7382" y="11994281"/>
            <a:ext cx="6151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i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Participants</a:t>
            </a:r>
            <a:endParaRPr lang="en-US" sz="4800" b="1" i="1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42551" y="12689935"/>
            <a:ext cx="9373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52632" y="137138"/>
            <a:ext cx="43120326" cy="4269922"/>
          </a:xfrm>
          <a:prstGeom prst="rect">
            <a:avLst/>
          </a:prstGeom>
          <a:solidFill>
            <a:schemeClr val="bg2">
              <a:lumMod val="25000"/>
              <a:alpha val="80000"/>
            </a:schemeClr>
          </a:solidFill>
          <a:ln w="1270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8000"/>
          </a:p>
        </p:txBody>
      </p:sp>
      <p:sp>
        <p:nvSpPr>
          <p:cNvPr id="9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1296" y="155574"/>
            <a:ext cx="43011663" cy="258762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7200" b="1" i="1">
              <a:solidFill>
                <a:schemeClr val="bg1"/>
              </a:solidFill>
            </a:endParaRPr>
          </a:p>
        </p:txBody>
      </p:sp>
      <p:sp>
        <p:nvSpPr>
          <p:cNvPr id="9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2441575"/>
            <a:ext cx="43015759" cy="182562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98" name="New picture"/>
          <p:cNvPicPr/>
          <p:nvPr/>
        </p:nvPicPr>
        <p:blipFill dpi="0">
          <a:blip r:embed="rId5"/>
          <a:stretch>
            <a:fillRect/>
          </a:stretch>
        </p:blipFill>
        <p:spPr>
          <a:xfrm>
            <a:off x="11874500" y="92456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9786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190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to make a scientific poster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</cp:lastModifiedBy>
  <cp:revision>1</cp:revision>
  <dcterms:modified xsi:type="dcterms:W3CDTF">2016-02-11T19:59:17Z</dcterms:modified>
  <dc:subject>How To Make A Scientific Poster</dc:subject>
</cp:coreProperties>
</file>