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notesMasterIdLst>
    <p:notesMasterId r:id="rId2"/>
  </p:notesMasterIdLst>
  <p:sldIdLst>
    <p:sldId id="256" r:id="rId3"/>
  </p:sldIdLst>
  <p:sldSz cx="43891200" cy="32918400"/>
  <p:notesSz cx="6858000" cy="9144000"/>
  <p:custDataLst>
    <p:tags r:id="rId4"/>
  </p:custDataLst>
  <p:defaultTextStyle>
    <a:defPPr>
      <a:defRPr lang="en-US"/>
    </a:defPPr>
    <a:lvl1pPr marL="0" algn="l" defTabSz="35112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55611" algn="l" defTabSz="35112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511222" algn="l" defTabSz="35112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66834" algn="l" defTabSz="35112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7022446" algn="l" defTabSz="35112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78057" algn="l" defTabSz="35112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533669" algn="l" defTabSz="35112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89280" algn="l" defTabSz="35112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4044892" algn="l" defTabSz="35112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000"/>
    <a:srgbClr val="C3260C"/>
    <a:srgbClr val="FFFFFF"/>
    <a:srgbClr val="618197"/>
    <a:srgbClr val="969696"/>
    <a:srgbClr val="000000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11" autoAdjust="0"/>
  </p:normalViewPr>
  <p:slideViewPr>
    <p:cSldViewPr>
      <p:cViewPr varScale="1">
        <p:scale>
          <a:sx n="23" d="100"/>
          <a:sy n="23" d="100"/>
        </p:scale>
        <p:origin x="1626" y="78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627E4650-3C84-4BD4-B176-9B281ACB988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71EE9F71-05EC-4350-8012-83BB2DB58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50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71EE9F71-05EC-4350-8012-83BB2DB581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07663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2" name="Text Placeholder 61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49916" y="-264075"/>
            <a:ext cx="28594016" cy="3440907"/>
          </a:xfrm>
        </p:spPr>
        <p:txBody>
          <a:bodyPr/>
          <a:lstStyle>
            <a:defPPr>
              <a:defRPr kern="1200" smtId="4294967295"/>
            </a:defPPr>
            <a:lvl1pPr marL="0" indent="0" algn="l">
              <a:buNone/>
              <a:defRPr sz="12300"/>
            </a:lvl1pPr>
            <a:lvl5pPr>
              <a:defRPr/>
            </a:lvl5pPr>
          </a:lstStyle>
          <a:p>
            <a:pPr algn="r"/>
            <a:r>
              <a:rPr lang="en-US" sz="8400" b="1" i="1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This is a Scientific Poster Template created by Graphicsland &amp; </a:t>
            </a:r>
            <a:br>
              <a:rPr lang="en-US" sz="8400" b="1" i="1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</a:br>
            <a:r>
              <a:rPr lang="en-US" sz="8400" b="1" i="1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MakeSigns.com  - Your poster title would go on these lines</a:t>
            </a:r>
          </a:p>
          <a:p>
            <a:pPr lvl="0"/>
            <a:endParaRPr lang="en-US"/>
          </a:p>
        </p:txBody>
      </p:sp>
      <p:sp>
        <p:nvSpPr>
          <p:cNvPr id="64" name="Text Placeholder 63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110725" y="2857500"/>
            <a:ext cx="31356939" cy="2738438"/>
          </a:xfrm>
        </p:spPr>
        <p:txBody>
          <a:bodyPr/>
          <a:lstStyle>
            <a:defPPr>
              <a:defRPr kern="1200" smtId="4294967295"/>
            </a:defPPr>
            <a:lvl1pPr marL="0" indent="0" algn="l">
              <a:buNone/>
              <a:defRPr sz="12300"/>
            </a:lvl1pPr>
          </a:lstStyle>
          <a:p>
            <a:pPr algn="r"/>
            <a:r>
              <a:rPr lang="en-US" sz="45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Author Name, RN</a:t>
            </a:r>
            <a:r>
              <a:rPr lang="en-US" sz="4500" baseline="300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1</a:t>
            </a:r>
            <a:r>
              <a:rPr lang="en-US" sz="45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; Author Name, Ph.D</a:t>
            </a:r>
            <a:r>
              <a:rPr lang="en-US" sz="4500" baseline="300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2</a:t>
            </a:r>
            <a:r>
              <a:rPr lang="en-US" sz="45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, Author Name, RN</a:t>
            </a:r>
            <a:r>
              <a:rPr lang="en-US" sz="4500" baseline="300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2,3</a:t>
            </a:r>
            <a:r>
              <a:rPr lang="en-US" sz="45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; Author Name, Ph.D</a:t>
            </a:r>
            <a:r>
              <a:rPr lang="en-US" sz="4500" baseline="300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1,4</a:t>
            </a:r>
            <a:r>
              <a:rPr lang="en-US" sz="45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 </a:t>
            </a:r>
            <a:br>
              <a:rPr lang="en-US" sz="45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</a:br>
            <a:r>
              <a:rPr lang="en-US" sz="4500" baseline="300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1</a:t>
            </a:r>
            <a:r>
              <a:rPr lang="en-US" sz="45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Name of University, City, State; </a:t>
            </a:r>
            <a:r>
              <a:rPr lang="en-US" sz="4500" baseline="300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2</a:t>
            </a:r>
            <a:r>
              <a:rPr lang="en-US" sz="45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Name of University, City, State; </a:t>
            </a:r>
            <a:r>
              <a:rPr lang="en-US" sz="4500" baseline="300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3</a:t>
            </a:r>
            <a:r>
              <a:rPr lang="en-US" sz="45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Name of University, City, State; </a:t>
            </a:r>
            <a:r>
              <a:rPr lang="en-US" sz="4500" baseline="300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4</a:t>
            </a:r>
            <a:r>
              <a:rPr lang="en-US" sz="45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Name of University, City, State; </a:t>
            </a: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04397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700D83B-9652-4AB2-B7A6-4274F2D3DEE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93B67EC-ED21-461C-A77E-FEA5E489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8218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375264" y="4221482"/>
            <a:ext cx="23698200" cy="89877900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65421" y="4221482"/>
            <a:ext cx="70378321" cy="89877900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700D83B-9652-4AB2-B7A6-4274F2D3DEE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93B67EC-ED21-461C-A77E-FEA5E489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39645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700D83B-9652-4AB2-B7A6-4274F2D3DEE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93B67EC-ED21-461C-A77E-FEA5E489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82117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xmlns:p14="http://schemas.microsoft.com/office/powerpoint/2010/main" val="3925845340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65425" y="24582121"/>
            <a:ext cx="47038258" cy="69517264"/>
          </a:xfrm>
        </p:spPr>
        <p:txBody>
          <a:bodyPr/>
          <a:lstStyle>
            <a:defPPr>
              <a:defRPr kern="1200" smtId="4294967295"/>
            </a:defPPr>
            <a:lvl1pPr>
              <a:defRPr sz="108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35200" y="24582121"/>
            <a:ext cx="47038264" cy="69517264"/>
          </a:xfrm>
        </p:spPr>
        <p:txBody>
          <a:bodyPr/>
          <a:lstStyle>
            <a:defPPr>
              <a:defRPr kern="1200" smtId="4294967295"/>
            </a:defPPr>
            <a:lvl1pPr>
              <a:defRPr sz="108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700D83B-9652-4AB2-B7A6-4274F2D3DEE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93B67EC-ED21-461C-A77E-FEA5E489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54500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3"/>
            <a:ext cx="39502079" cy="5486400"/>
          </a:xfrm>
        </p:spPr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2" y="7368543"/>
            <a:ext cx="19392903" cy="307085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9200" b="1"/>
            </a:lvl1pPr>
            <a:lvl2pPr marL="1755611" indent="0">
              <a:buNone/>
              <a:defRPr sz="7700" b="1"/>
            </a:lvl2pPr>
            <a:lvl3pPr marL="3511222" indent="0">
              <a:buNone/>
              <a:defRPr sz="6900" b="1"/>
            </a:lvl3pPr>
            <a:lvl4pPr marL="5266834" indent="0">
              <a:buNone/>
              <a:defRPr sz="6200" b="1"/>
            </a:lvl4pPr>
            <a:lvl5pPr marL="7022446" indent="0">
              <a:buNone/>
              <a:defRPr sz="6200" b="1"/>
            </a:lvl5pPr>
            <a:lvl6pPr marL="8778057" indent="0">
              <a:buNone/>
              <a:defRPr sz="6200" b="1"/>
            </a:lvl6pPr>
            <a:lvl7pPr marL="10533669" indent="0">
              <a:buNone/>
              <a:defRPr sz="6200" b="1"/>
            </a:lvl7pPr>
            <a:lvl8pPr marL="12289280" indent="0">
              <a:buNone/>
              <a:defRPr sz="6200" b="1"/>
            </a:lvl8pPr>
            <a:lvl9pPr marL="14044892" indent="0">
              <a:buNone/>
              <a:defRPr sz="6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2" y="10439400"/>
            <a:ext cx="19392903" cy="18966183"/>
          </a:xfrm>
        </p:spPr>
        <p:txBody>
          <a:bodyPr/>
          <a:lstStyle>
            <a:defPPr>
              <a:defRPr kern="1200" smtId="4294967295"/>
            </a:defPPr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1" y="7368543"/>
            <a:ext cx="19400520" cy="307085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9200" b="1"/>
            </a:lvl1pPr>
            <a:lvl2pPr marL="1755611" indent="0">
              <a:buNone/>
              <a:defRPr sz="7700" b="1"/>
            </a:lvl2pPr>
            <a:lvl3pPr marL="3511222" indent="0">
              <a:buNone/>
              <a:defRPr sz="6900" b="1"/>
            </a:lvl3pPr>
            <a:lvl4pPr marL="5266834" indent="0">
              <a:buNone/>
              <a:defRPr sz="6200" b="1"/>
            </a:lvl4pPr>
            <a:lvl5pPr marL="7022446" indent="0">
              <a:buNone/>
              <a:defRPr sz="6200" b="1"/>
            </a:lvl5pPr>
            <a:lvl6pPr marL="8778057" indent="0">
              <a:buNone/>
              <a:defRPr sz="6200" b="1"/>
            </a:lvl6pPr>
            <a:lvl7pPr marL="10533669" indent="0">
              <a:buNone/>
              <a:defRPr sz="6200" b="1"/>
            </a:lvl7pPr>
            <a:lvl8pPr marL="12289280" indent="0">
              <a:buNone/>
              <a:defRPr sz="6200" b="1"/>
            </a:lvl8pPr>
            <a:lvl9pPr marL="14044892" indent="0">
              <a:buNone/>
              <a:defRPr sz="6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1" y="10439400"/>
            <a:ext cx="19400520" cy="18966183"/>
          </a:xfrm>
        </p:spPr>
        <p:txBody>
          <a:bodyPr/>
          <a:lstStyle>
            <a:defPPr>
              <a:defRPr kern="1200" smtId="4294967295"/>
            </a:defPPr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700D83B-9652-4AB2-B7A6-4274F2D3DEE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93B67EC-ED21-461C-A77E-FEA5E489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115183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700D83B-9652-4AB2-B7A6-4274F2D3DEE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93B67EC-ED21-461C-A77E-FEA5E489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98920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700D83B-9652-4AB2-B7A6-4274F2D3DEE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93B67EC-ED21-461C-A77E-FEA5E489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08217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3" cy="5577840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7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39" y="1310641"/>
            <a:ext cx="24536400" cy="28094942"/>
          </a:xfrm>
        </p:spPr>
        <p:txBody>
          <a:bodyPr/>
          <a:lstStyle>
            <a:defPPr>
              <a:defRPr kern="1200" smtId="4294967295"/>
            </a:defPPr>
            <a:lvl1pPr>
              <a:defRPr sz="12300"/>
            </a:lvl1pPr>
            <a:lvl2pPr>
              <a:defRPr sz="108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1"/>
            <a:ext cx="14439903" cy="22517103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5300"/>
            </a:lvl1pPr>
            <a:lvl2pPr marL="1755611" indent="0">
              <a:buNone/>
              <a:defRPr sz="4600"/>
            </a:lvl2pPr>
            <a:lvl3pPr marL="3511222" indent="0">
              <a:buNone/>
              <a:defRPr sz="3800"/>
            </a:lvl3pPr>
            <a:lvl4pPr marL="5266834" indent="0">
              <a:buNone/>
              <a:defRPr sz="3500"/>
            </a:lvl4pPr>
            <a:lvl5pPr marL="7022446" indent="0">
              <a:buNone/>
              <a:defRPr sz="3500"/>
            </a:lvl5pPr>
            <a:lvl6pPr marL="8778057" indent="0">
              <a:buNone/>
              <a:defRPr sz="3500"/>
            </a:lvl6pPr>
            <a:lvl7pPr marL="10533669" indent="0">
              <a:buNone/>
              <a:defRPr sz="3500"/>
            </a:lvl7pPr>
            <a:lvl8pPr marL="12289280" indent="0">
              <a:buNone/>
              <a:defRPr sz="3500"/>
            </a:lvl8pPr>
            <a:lvl9pPr marL="14044892" indent="0">
              <a:buNone/>
              <a:defRPr sz="3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700D83B-9652-4AB2-B7A6-4274F2D3DEE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93B67EC-ED21-461C-A77E-FEA5E489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8638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0"/>
            <a:ext cx="26334721" cy="2720343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7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1" cy="19751039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2300"/>
            </a:lvl1pPr>
            <a:lvl2pPr marL="1755611" indent="0">
              <a:buNone/>
              <a:defRPr sz="10800"/>
            </a:lvl2pPr>
            <a:lvl3pPr marL="3511222" indent="0">
              <a:buNone/>
              <a:defRPr sz="9200"/>
            </a:lvl3pPr>
            <a:lvl4pPr marL="5266834" indent="0">
              <a:buNone/>
              <a:defRPr sz="7700"/>
            </a:lvl4pPr>
            <a:lvl5pPr marL="7022446" indent="0">
              <a:buNone/>
              <a:defRPr sz="7700"/>
            </a:lvl5pPr>
            <a:lvl6pPr marL="8778057" indent="0">
              <a:buNone/>
              <a:defRPr sz="7700"/>
            </a:lvl6pPr>
            <a:lvl7pPr marL="10533669" indent="0">
              <a:buNone/>
              <a:defRPr sz="7700"/>
            </a:lvl7pPr>
            <a:lvl8pPr marL="12289280" indent="0">
              <a:buNone/>
              <a:defRPr sz="7700"/>
            </a:lvl8pPr>
            <a:lvl9pPr marL="14044892" indent="0">
              <a:buNone/>
              <a:defRPr sz="7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3"/>
            <a:ext cx="26334721" cy="386333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5300"/>
            </a:lvl1pPr>
            <a:lvl2pPr marL="1755611" indent="0">
              <a:buNone/>
              <a:defRPr sz="4600"/>
            </a:lvl2pPr>
            <a:lvl3pPr marL="3511222" indent="0">
              <a:buNone/>
              <a:defRPr sz="3800"/>
            </a:lvl3pPr>
            <a:lvl4pPr marL="5266834" indent="0">
              <a:buNone/>
              <a:defRPr sz="3500"/>
            </a:lvl4pPr>
            <a:lvl5pPr marL="7022446" indent="0">
              <a:buNone/>
              <a:defRPr sz="3500"/>
            </a:lvl5pPr>
            <a:lvl6pPr marL="8778057" indent="0">
              <a:buNone/>
              <a:defRPr sz="3500"/>
            </a:lvl6pPr>
            <a:lvl7pPr marL="10533669" indent="0">
              <a:buNone/>
              <a:defRPr sz="3500"/>
            </a:lvl7pPr>
            <a:lvl8pPr marL="12289280" indent="0">
              <a:buNone/>
              <a:defRPr sz="3500"/>
            </a:lvl8pPr>
            <a:lvl9pPr marL="14044892" indent="0">
              <a:buNone/>
              <a:defRPr sz="3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700D83B-9652-4AB2-B7A6-4274F2D3DEE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93B67EC-ED21-461C-A77E-FEA5E489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20684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3"/>
            <a:ext cx="39502079" cy="5486400"/>
          </a:xfrm>
          <a:prstGeom prst="rect">
            <a:avLst/>
          </a:prstGeom>
        </p:spPr>
        <p:txBody>
          <a:bodyPr vert="horz" lIns="351123" tIns="175561" rIns="351123" bIns="175561" rtlCol="0" anchor="ctr">
            <a:normAutofit/>
          </a:bodyPr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2"/>
            <a:ext cx="39502079" cy="21724623"/>
          </a:xfrm>
          <a:prstGeom prst="rect">
            <a:avLst/>
          </a:prstGeom>
        </p:spPr>
        <p:txBody>
          <a:bodyPr vert="horz" lIns="351123" tIns="175561" rIns="351123" bIns="175561" rtlCol="0">
            <a:normAutofit/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351123" tIns="175561" rIns="351123" bIns="175561" rtlCol="0" anchor="ctr"/>
          <a:lstStyle>
            <a:defPPr>
              <a:defRPr kern="1200" smtId="4294967295"/>
            </a:defPPr>
            <a:lvl1pPr algn="l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0D83B-9652-4AB2-B7A6-4274F2D3DEE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1" y="30510482"/>
            <a:ext cx="13898880" cy="1752600"/>
          </a:xfrm>
          <a:prstGeom prst="rect">
            <a:avLst/>
          </a:prstGeom>
        </p:spPr>
        <p:txBody>
          <a:bodyPr vert="horz" lIns="351123" tIns="175561" rIns="351123" bIns="175561" rtlCol="0" anchor="ctr"/>
          <a:lstStyle>
            <a:defPPr>
              <a:defRPr kern="1200" smtId="4294967295"/>
            </a:defPPr>
            <a:lvl1pPr algn="ct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1" y="30510482"/>
            <a:ext cx="10241280" cy="1752600"/>
          </a:xfrm>
          <a:prstGeom prst="rect">
            <a:avLst/>
          </a:prstGeom>
        </p:spPr>
        <p:txBody>
          <a:bodyPr vert="horz" lIns="351123" tIns="175561" rIns="351123" bIns="175561" rtlCol="0" anchor="ctr"/>
          <a:lstStyle>
            <a:defPPr>
              <a:defRPr kern="1200" smtId="4294967295"/>
            </a:defPPr>
            <a:lvl1pPr algn="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B67EC-ED21-461C-A77E-FEA5E489A58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16200000">
            <a:off x="-11506200" y="16459200"/>
            <a:ext cx="14274800" cy="4368800"/>
          </a:xfrm>
          <a:prstGeom prst="rect">
            <a:avLst/>
          </a:prstGeom>
        </p:spPr>
      </p:pic>
      <p:pic>
        <p:nvPicPr>
          <p:cNvPr id="8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5400000">
            <a:off x="41122600" y="16459200"/>
            <a:ext cx="14274800" cy="4368800"/>
          </a:xfrm>
          <a:prstGeom prst="rect">
            <a:avLst/>
          </a:prstGeom>
        </p:spPr>
      </p:pic>
      <p:pic>
        <p:nvPicPr>
          <p:cNvPr id="9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>
            <a:off x="6661150" y="33426400"/>
            <a:ext cx="30568900" cy="1549400"/>
          </a:xfrm>
          <a:prstGeom prst="rect">
            <a:avLst/>
          </a:prstGeom>
        </p:spPr>
      </p:pic>
      <p:sp>
        <p:nvSpPr>
          <p:cNvPr id="10" name="New shape"/>
          <p:cNvSpPr/>
          <p:nvPr/>
        </p:nvSpPr>
        <p:spPr>
          <a:xfrm>
            <a:off x="6661150" y="33997900"/>
            <a:ext cx="219456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l"/>
            <a:r>
              <a:rPr sz="4880" smtId="4294967295">
                <a:solidFill>
                  <a:srgbClr val="808080"/>
                </a:solidFill>
              </a:rPr>
              <a:t>Template ID: hexagons  Size: 48x36 (trifold)</a:t>
            </a:r>
          </a:p>
        </p:txBody>
      </p:sp>
    </p:spTree>
    <p:extLst>
      <p:ext uri="{BB962C8B-B14F-4D97-AF65-F5344CB8AC3E}">
        <p14:creationId xmlns:p14="http://schemas.microsoft.com/office/powerpoint/2010/main" val="3053341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defPPr>
        <a:defRPr kern="1200" smtId="4294967295"/>
      </a:defPPr>
      <a:lvl1pPr algn="ctr" defTabSz="3511222" rtl="0" eaLnBrk="1" latinLnBrk="0" hangingPunct="1">
        <a:spcBef>
          <a:spcPct val="0"/>
        </a:spcBef>
        <a:buNone/>
        <a:defRPr sz="16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>
        <a:defRPr kern="1200" smtId="4294967295"/>
      </a:defPPr>
      <a:lvl1pPr marL="1316708" indent="-1316708" algn="l" defTabSz="3511222" rtl="0" eaLnBrk="1" latinLnBrk="0" hangingPunct="1">
        <a:spcBef>
          <a:spcPct val="20000"/>
        </a:spcBef>
        <a:buFont typeface="Arial" pitchFamily="34" charset="0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1pPr>
      <a:lvl2pPr marL="2852868" indent="-1097257" algn="l" defTabSz="3511222" rtl="0" eaLnBrk="1" latinLnBrk="0" hangingPunct="1">
        <a:spcBef>
          <a:spcPct val="20000"/>
        </a:spcBef>
        <a:buFont typeface="Arial" pitchFamily="34" charset="0"/>
        <a:buChar char="–"/>
        <a:defRPr sz="108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28" indent="-877806" algn="l" defTabSz="3511222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44641" indent="-877806" algn="l" defTabSz="3511222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900252" indent="-877806" algn="l" defTabSz="3511222" rtl="0" eaLnBrk="1" latinLnBrk="0" hangingPunct="1">
        <a:spcBef>
          <a:spcPct val="20000"/>
        </a:spcBef>
        <a:buFont typeface="Arial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55863" indent="-877806" algn="l" defTabSz="3511222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411474" indent="-877806" algn="l" defTabSz="3511222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67085" indent="-877806" algn="l" defTabSz="3511222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922697" indent="-877806" algn="l" defTabSz="3511222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112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55611" algn="l" defTabSz="35112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511222" algn="l" defTabSz="35112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66834" algn="l" defTabSz="35112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22446" algn="l" defTabSz="35112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78057" algn="l" defTabSz="35112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533669" algn="l" defTabSz="35112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89280" algn="l" defTabSz="35112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4044892" algn="l" defTabSz="35112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3.png" /><Relationship Id="rId4" Type="http://schemas.openxmlformats.org/officeDocument/2006/relationships/image" Target="../media/image4.png" /><Relationship Id="rId5" Type="http://schemas.openxmlformats.org/officeDocument/2006/relationships/image" Target="../media/image5.png" /><Relationship Id="rId6" Type="http://schemas.openxmlformats.org/officeDocument/2006/relationships/image" Target="../media/image6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" name="Rectangle 50"/>
          <p:cNvSpPr/>
          <p:nvPr/>
        </p:nvSpPr>
        <p:spPr>
          <a:xfrm flipH="1">
            <a:off x="0" y="0"/>
            <a:ext cx="43891200" cy="32918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8000"/>
          </a:p>
        </p:txBody>
      </p:sp>
      <p:sp>
        <p:nvSpPr>
          <p:cNvPr id="52" name="Rectangle 51"/>
          <p:cNvSpPr/>
          <p:nvPr/>
        </p:nvSpPr>
        <p:spPr>
          <a:xfrm flipH="1">
            <a:off x="0" y="0"/>
            <a:ext cx="43881886" cy="32994891"/>
          </a:xfrm>
          <a:prstGeom prst="rect">
            <a:avLst/>
          </a:prstGeom>
          <a:gradFill flip="none" rotWithShape="1">
            <a:gsLst>
              <a:gs pos="100000">
                <a:schemeClr val="accent6">
                  <a:lumMod val="60000"/>
                  <a:lumOff val="40000"/>
                  <a:alpha val="50000"/>
                </a:schemeClr>
              </a:gs>
              <a:gs pos="0">
                <a:schemeClr val="bg2">
                  <a:lumMod val="50000"/>
                  <a:alpha val="2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8000"/>
          </a:p>
        </p:txBody>
      </p:sp>
      <p:grpSp>
        <p:nvGrpSpPr>
          <p:cNvPr id="53" name="Group 52"/>
          <p:cNvGrpSpPr/>
          <p:nvPr/>
        </p:nvGrpSpPr>
        <p:grpSpPr>
          <a:xfrm>
            <a:off x="9842190" y="-76492"/>
            <a:ext cx="33578738" cy="32994891"/>
            <a:chOff x="7388840" y="-228600"/>
            <a:chExt cx="25232475" cy="22174200"/>
          </a:xfrm>
        </p:grpSpPr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6013"/>
            <a:stretch>
              <a:fillRect/>
            </a:stretch>
          </p:blipFill>
          <p:spPr>
            <a:xfrm>
              <a:off x="23548480" y="19635491"/>
              <a:ext cx="4077887" cy="2310109"/>
            </a:xfrm>
            <a:prstGeom prst="rect">
              <a:avLst/>
            </a:prstGeom>
          </p:spPr>
        </p:pic>
        <p:sp>
          <p:nvSpPr>
            <p:cNvPr id="55" name="Hexagon 54"/>
            <p:cNvSpPr/>
            <p:nvPr/>
          </p:nvSpPr>
          <p:spPr>
            <a:xfrm rot="20254464" flipH="1">
              <a:off x="20103250" y="727409"/>
              <a:ext cx="6026058" cy="5453395"/>
            </a:xfrm>
            <a:prstGeom prst="hexagon">
              <a:avLst/>
            </a:prstGeom>
            <a:solidFill>
              <a:srgbClr val="969696">
                <a:alpha val="30196"/>
              </a:srgbClr>
            </a:solidFill>
            <a:ln w="127000"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8000"/>
            </a:p>
          </p:txBody>
        </p:sp>
        <p:sp>
          <p:nvSpPr>
            <p:cNvPr id="56" name="Hexagon 55"/>
            <p:cNvSpPr/>
            <p:nvPr/>
          </p:nvSpPr>
          <p:spPr>
            <a:xfrm rot="20976017" flipH="1">
              <a:off x="23151230" y="6000674"/>
              <a:ext cx="5190415" cy="4697164"/>
            </a:xfrm>
            <a:prstGeom prst="hexagon">
              <a:avLst/>
            </a:prstGeom>
            <a:solidFill>
              <a:srgbClr val="969696">
                <a:alpha val="30196"/>
              </a:srgbClr>
            </a:solidFill>
            <a:ln w="127000"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8000"/>
            </a:p>
          </p:txBody>
        </p:sp>
        <p:sp>
          <p:nvSpPr>
            <p:cNvPr id="57" name="Hexagon 56"/>
            <p:cNvSpPr/>
            <p:nvPr/>
          </p:nvSpPr>
          <p:spPr>
            <a:xfrm rot="502753" flipH="1">
              <a:off x="24543786" y="11218461"/>
              <a:ext cx="4989578" cy="4296930"/>
            </a:xfrm>
            <a:prstGeom prst="hexagon">
              <a:avLst/>
            </a:prstGeom>
            <a:solidFill>
              <a:srgbClr val="969696">
                <a:alpha val="30196"/>
              </a:srgbClr>
            </a:solidFill>
            <a:ln w="127000"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8000"/>
            </a:p>
          </p:txBody>
        </p:sp>
        <p:sp>
          <p:nvSpPr>
            <p:cNvPr id="58" name="Hexagon 57"/>
            <p:cNvSpPr/>
            <p:nvPr/>
          </p:nvSpPr>
          <p:spPr>
            <a:xfrm rot="1212970" flipH="1">
              <a:off x="24672229" y="15882310"/>
              <a:ext cx="4595305" cy="3957389"/>
            </a:xfrm>
            <a:prstGeom prst="hexagon">
              <a:avLst/>
            </a:prstGeom>
            <a:solidFill>
              <a:srgbClr val="969696">
                <a:alpha val="30196"/>
              </a:srgbClr>
            </a:solidFill>
            <a:ln w="127000"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8000"/>
            </a:p>
          </p:txBody>
        </p:sp>
        <p:sp>
          <p:nvSpPr>
            <p:cNvPr id="59" name="Hexagon 58"/>
            <p:cNvSpPr/>
            <p:nvPr/>
          </p:nvSpPr>
          <p:spPr>
            <a:xfrm rot="1531950" flipH="1">
              <a:off x="9377633" y="18542178"/>
              <a:ext cx="953854" cy="821441"/>
            </a:xfrm>
            <a:prstGeom prst="hexagon">
              <a:avLst/>
            </a:prstGeom>
            <a:solidFill>
              <a:srgbClr val="969696">
                <a:alpha val="30196"/>
              </a:srgbClr>
            </a:solidFill>
            <a:ln w="127000"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8000"/>
            </a:p>
          </p:txBody>
        </p:sp>
        <p:sp>
          <p:nvSpPr>
            <p:cNvPr id="60" name="Hexagon 59"/>
            <p:cNvSpPr/>
            <p:nvPr/>
          </p:nvSpPr>
          <p:spPr>
            <a:xfrm rot="2729638" flipH="1">
              <a:off x="8575492" y="18959861"/>
              <a:ext cx="928641" cy="843743"/>
            </a:xfrm>
            <a:prstGeom prst="hexagon">
              <a:avLst/>
            </a:prstGeom>
            <a:solidFill>
              <a:srgbClr val="969696">
                <a:alpha val="30196"/>
              </a:srgbClr>
            </a:solidFill>
            <a:ln w="127000"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8000"/>
            </a:p>
          </p:txBody>
        </p:sp>
        <p:sp>
          <p:nvSpPr>
            <p:cNvPr id="61" name="Hexagon 60"/>
            <p:cNvSpPr/>
            <p:nvPr/>
          </p:nvSpPr>
          <p:spPr>
            <a:xfrm rot="2729638" flipH="1">
              <a:off x="7940304" y="19720823"/>
              <a:ext cx="928641" cy="843743"/>
            </a:xfrm>
            <a:prstGeom prst="hexagon">
              <a:avLst/>
            </a:prstGeom>
            <a:solidFill>
              <a:srgbClr val="969696">
                <a:alpha val="30196"/>
              </a:srgbClr>
            </a:solidFill>
            <a:ln w="127000"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8000"/>
            </a:p>
          </p:txBody>
        </p:sp>
        <p:sp>
          <p:nvSpPr>
            <p:cNvPr id="62" name="Hexagon 61"/>
            <p:cNvSpPr/>
            <p:nvPr/>
          </p:nvSpPr>
          <p:spPr>
            <a:xfrm rot="2729638" flipH="1">
              <a:off x="7340508" y="20381389"/>
              <a:ext cx="1057338" cy="960674"/>
            </a:xfrm>
            <a:prstGeom prst="hexagon">
              <a:avLst/>
            </a:prstGeom>
            <a:solidFill>
              <a:srgbClr val="969696">
                <a:alpha val="30196"/>
              </a:srgbClr>
            </a:solidFill>
            <a:ln w="127000"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8000"/>
            </a:p>
          </p:txBody>
        </p:sp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4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568"/>
            <a:stretch>
              <a:fillRect/>
            </a:stretch>
          </p:blipFill>
          <p:spPr>
            <a:xfrm>
              <a:off x="22289129" y="-228600"/>
              <a:ext cx="3919404" cy="3200400"/>
            </a:xfrm>
            <a:prstGeom prst="rect">
              <a:avLst/>
            </a:prstGeom>
          </p:spPr>
        </p:pic>
        <p:sp>
          <p:nvSpPr>
            <p:cNvPr id="64" name="Hexagon 63"/>
            <p:cNvSpPr/>
            <p:nvPr/>
          </p:nvSpPr>
          <p:spPr>
            <a:xfrm rot="20254464" flipH="1">
              <a:off x="21062640" y="3894398"/>
              <a:ext cx="5833872" cy="5029200"/>
            </a:xfrm>
            <a:prstGeom prst="hexagon">
              <a:avLst/>
            </a:prstGeom>
            <a:solidFill>
              <a:schemeClr val="accent4">
                <a:lumMod val="75000"/>
                <a:alpha val="70000"/>
              </a:schemeClr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8000"/>
            </a:p>
          </p:txBody>
        </p:sp>
        <p:sp>
          <p:nvSpPr>
            <p:cNvPr id="65" name="Hexagon 64"/>
            <p:cNvSpPr/>
            <p:nvPr/>
          </p:nvSpPr>
          <p:spPr>
            <a:xfrm rot="20254464" flipH="1">
              <a:off x="15471228" y="8673171"/>
              <a:ext cx="5318361" cy="4584794"/>
            </a:xfrm>
            <a:prstGeom prst="hexagon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8000"/>
            </a:p>
          </p:txBody>
        </p:sp>
        <p:sp>
          <p:nvSpPr>
            <p:cNvPr id="66" name="Hexagon 65"/>
            <p:cNvSpPr/>
            <p:nvPr/>
          </p:nvSpPr>
          <p:spPr>
            <a:xfrm rot="20254464" flipH="1">
              <a:off x="16893218" y="16595787"/>
              <a:ext cx="3263623" cy="2774826"/>
            </a:xfrm>
            <a:prstGeom prst="hexagon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8000"/>
            </a:p>
          </p:txBody>
        </p:sp>
        <p:sp>
          <p:nvSpPr>
            <p:cNvPr id="67" name="Hexagon 66"/>
            <p:cNvSpPr/>
            <p:nvPr/>
          </p:nvSpPr>
          <p:spPr>
            <a:xfrm rot="20254464" flipH="1">
              <a:off x="19477391" y="11977709"/>
              <a:ext cx="5193578" cy="4660448"/>
            </a:xfrm>
            <a:prstGeom prst="hexagon">
              <a:avLst/>
            </a:prstGeom>
            <a:solidFill>
              <a:schemeClr val="accent3">
                <a:lumMod val="75000"/>
              </a:schemeClr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8000"/>
            </a:p>
          </p:txBody>
        </p:sp>
        <p:sp>
          <p:nvSpPr>
            <p:cNvPr id="68" name="Hexagon 67"/>
            <p:cNvSpPr/>
            <p:nvPr/>
          </p:nvSpPr>
          <p:spPr>
            <a:xfrm rot="20254464" flipH="1">
              <a:off x="23740821" y="11503874"/>
              <a:ext cx="4101949" cy="3624150"/>
            </a:xfrm>
            <a:prstGeom prst="hexagon">
              <a:avLst/>
            </a:prstGeom>
            <a:solidFill>
              <a:schemeClr val="accent5">
                <a:lumMod val="60000"/>
                <a:lumOff val="40000"/>
                <a:alpha val="58000"/>
              </a:schemeClr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8000"/>
            </a:p>
          </p:txBody>
        </p:sp>
        <p:sp>
          <p:nvSpPr>
            <p:cNvPr id="69" name="Hexagon 68"/>
            <p:cNvSpPr/>
            <p:nvPr/>
          </p:nvSpPr>
          <p:spPr>
            <a:xfrm rot="20254464" flipH="1">
              <a:off x="13786856" y="14375192"/>
              <a:ext cx="4205651" cy="3625561"/>
            </a:xfrm>
            <a:prstGeom prst="hexagon">
              <a:avLst/>
            </a:prstGeom>
            <a:solidFill>
              <a:schemeClr val="accent2">
                <a:lumMod val="75000"/>
                <a:alpha val="67000"/>
              </a:schemeClr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8000"/>
            </a:p>
          </p:txBody>
        </p:sp>
        <p:sp>
          <p:nvSpPr>
            <p:cNvPr id="70" name="Hexagon 69"/>
            <p:cNvSpPr/>
            <p:nvPr/>
          </p:nvSpPr>
          <p:spPr>
            <a:xfrm rot="20254464" flipH="1">
              <a:off x="27111331" y="5347255"/>
              <a:ext cx="5509984" cy="4955051"/>
            </a:xfrm>
            <a:prstGeom prst="hexagon">
              <a:avLst/>
            </a:prstGeom>
            <a:solidFill>
              <a:schemeClr val="tx2">
                <a:lumMod val="40000"/>
                <a:lumOff val="60000"/>
                <a:alpha val="65000"/>
              </a:schemeClr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8000"/>
            </a:p>
          </p:txBody>
        </p:sp>
      </p:grpSp>
      <p:sp>
        <p:nvSpPr>
          <p:cNvPr id="74" name="Rectangle 73"/>
          <p:cNvSpPr/>
          <p:nvPr/>
        </p:nvSpPr>
        <p:spPr>
          <a:xfrm>
            <a:off x="509559" y="5276477"/>
            <a:ext cx="9472641" cy="12513628"/>
          </a:xfrm>
          <a:prstGeom prst="rect">
            <a:avLst/>
          </a:prstGeom>
          <a:solidFill>
            <a:srgbClr val="FFFFFF">
              <a:alpha val="80000"/>
            </a:srgbClr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8000"/>
          </a:p>
        </p:txBody>
      </p:sp>
      <p:sp>
        <p:nvSpPr>
          <p:cNvPr id="75" name="Rectangle 74"/>
          <p:cNvSpPr/>
          <p:nvPr/>
        </p:nvSpPr>
        <p:spPr>
          <a:xfrm>
            <a:off x="509560" y="24823348"/>
            <a:ext cx="9472642" cy="7283911"/>
          </a:xfrm>
          <a:prstGeom prst="rect">
            <a:avLst/>
          </a:prstGeom>
          <a:solidFill>
            <a:srgbClr val="FFFFFF">
              <a:alpha val="80000"/>
            </a:srgbClr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8000"/>
          </a:p>
        </p:txBody>
      </p:sp>
      <p:sp>
        <p:nvSpPr>
          <p:cNvPr id="76" name="Rectangle 75"/>
          <p:cNvSpPr/>
          <p:nvPr/>
        </p:nvSpPr>
        <p:spPr>
          <a:xfrm>
            <a:off x="11488718" y="5276477"/>
            <a:ext cx="20790322" cy="18607656"/>
          </a:xfrm>
          <a:prstGeom prst="rect">
            <a:avLst/>
          </a:prstGeom>
          <a:solidFill>
            <a:srgbClr val="FFFFFF">
              <a:alpha val="80000"/>
            </a:srgbClr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8000"/>
          </a:p>
        </p:txBody>
      </p:sp>
      <p:sp>
        <p:nvSpPr>
          <p:cNvPr id="77" name="Rectangle 76"/>
          <p:cNvSpPr/>
          <p:nvPr/>
        </p:nvSpPr>
        <p:spPr>
          <a:xfrm>
            <a:off x="22448376" y="24823348"/>
            <a:ext cx="9830664" cy="7283910"/>
          </a:xfrm>
          <a:prstGeom prst="rect">
            <a:avLst/>
          </a:prstGeom>
          <a:solidFill>
            <a:srgbClr val="FFFFFF">
              <a:alpha val="80000"/>
            </a:srgbClr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8000"/>
          </a:p>
        </p:txBody>
      </p:sp>
      <p:sp>
        <p:nvSpPr>
          <p:cNvPr id="78" name="Rectangle 77"/>
          <p:cNvSpPr/>
          <p:nvPr/>
        </p:nvSpPr>
        <p:spPr>
          <a:xfrm>
            <a:off x="11488718" y="24823347"/>
            <a:ext cx="9664488" cy="7283911"/>
          </a:xfrm>
          <a:prstGeom prst="rect">
            <a:avLst/>
          </a:prstGeom>
          <a:solidFill>
            <a:srgbClr val="FFFFFF">
              <a:alpha val="80000"/>
            </a:srgbClr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8000"/>
          </a:p>
        </p:txBody>
      </p:sp>
      <p:sp>
        <p:nvSpPr>
          <p:cNvPr id="79" name="Rectangle 78"/>
          <p:cNvSpPr/>
          <p:nvPr/>
        </p:nvSpPr>
        <p:spPr>
          <a:xfrm>
            <a:off x="33902204" y="5276477"/>
            <a:ext cx="9425150" cy="13754064"/>
          </a:xfrm>
          <a:prstGeom prst="rect">
            <a:avLst/>
          </a:prstGeom>
          <a:solidFill>
            <a:srgbClr val="FFFFFF">
              <a:alpha val="80000"/>
            </a:srgbClr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8000"/>
          </a:p>
        </p:txBody>
      </p:sp>
      <p:sp>
        <p:nvSpPr>
          <p:cNvPr id="80" name="Rectangle 79"/>
          <p:cNvSpPr/>
          <p:nvPr/>
        </p:nvSpPr>
        <p:spPr>
          <a:xfrm>
            <a:off x="509559" y="18531008"/>
            <a:ext cx="9472642" cy="5455123"/>
          </a:xfrm>
          <a:prstGeom prst="rect">
            <a:avLst/>
          </a:prstGeom>
          <a:solidFill>
            <a:srgbClr val="FFFFFF">
              <a:alpha val="80000"/>
            </a:srgbClr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8000"/>
          </a:p>
        </p:txBody>
      </p:sp>
      <p:pic>
        <p:nvPicPr>
          <p:cNvPr id="81" name="Picture 8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694"/>
          <a:stretch>
            <a:fillRect/>
          </a:stretch>
        </p:blipFill>
        <p:spPr>
          <a:xfrm>
            <a:off x="36773777" y="21022563"/>
            <a:ext cx="7117422" cy="10272843"/>
          </a:xfrm>
          <a:prstGeom prst="rect">
            <a:avLst/>
          </a:prstGeom>
        </p:spPr>
      </p:pic>
      <p:sp>
        <p:nvSpPr>
          <p:cNvPr id="82" name="TextBox 81"/>
          <p:cNvSpPr txBox="1"/>
          <p:nvPr/>
        </p:nvSpPr>
        <p:spPr>
          <a:xfrm>
            <a:off x="821062" y="6487288"/>
            <a:ext cx="9008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063114" y="26000397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2039262" y="6398528"/>
            <a:ext cx="199741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1583093" y="25216411"/>
            <a:ext cx="9569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ctr"/>
            <a:r>
              <a:rPr lang="en-US" sz="28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22579157" y="25216411"/>
            <a:ext cx="9569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ctr"/>
            <a:r>
              <a:rPr lang="en-US" sz="28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4379672" y="6652505"/>
            <a:ext cx="8749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65082" y="5775654"/>
            <a:ext cx="6151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800" b="1" i="1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Introduction</a:t>
            </a:r>
            <a:endParaRPr lang="en-US" sz="4800" b="1" i="1"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821060" y="25304742"/>
            <a:ext cx="6151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800" b="1" i="1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Data Analysis</a:t>
            </a:r>
            <a:endParaRPr lang="en-US" sz="4800" b="1" i="1"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1736709" y="5656291"/>
            <a:ext cx="6151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800" b="1" i="1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Results</a:t>
            </a:r>
            <a:endParaRPr lang="en-US" sz="4800" b="1" i="1"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4089395" y="5775653"/>
            <a:ext cx="6151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800" b="1" i="1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Conclusion</a:t>
            </a:r>
            <a:endParaRPr lang="en-US" sz="4800" b="1" i="1"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7960970" y="22806913"/>
            <a:ext cx="57539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Contact Information:</a:t>
            </a:r>
          </a:p>
          <a:p>
            <a:r>
              <a:rPr lang="en-US" sz="32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821061" y="19017352"/>
            <a:ext cx="6151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800" b="1" i="1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Participants</a:t>
            </a:r>
            <a:endParaRPr lang="en-US" sz="4800" b="1" i="1"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900947" y="19713008"/>
            <a:ext cx="89288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95" name="Rectangle 94"/>
          <p:cNvSpPr/>
          <p:nvPr/>
        </p:nvSpPr>
        <p:spPr>
          <a:xfrm>
            <a:off x="352632" y="137138"/>
            <a:ext cx="43120326" cy="4269922"/>
          </a:xfrm>
          <a:prstGeom prst="rect">
            <a:avLst/>
          </a:prstGeom>
          <a:solidFill>
            <a:schemeClr val="bg2">
              <a:lumMod val="25000"/>
              <a:alpha val="80000"/>
            </a:schemeClr>
          </a:solidFill>
          <a:ln w="1270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8000"/>
          </a:p>
        </p:txBody>
      </p:sp>
      <p:sp>
        <p:nvSpPr>
          <p:cNvPr id="96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61296" y="155574"/>
            <a:ext cx="43011663" cy="2663825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algn="ctr"/>
            <a:endParaRPr lang="en-US" sz="7200" b="1" i="1">
              <a:solidFill>
                <a:schemeClr val="bg1"/>
              </a:solidFill>
            </a:endParaRPr>
          </a:p>
        </p:txBody>
      </p:sp>
      <p:sp>
        <p:nvSpPr>
          <p:cNvPr id="9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2441575"/>
            <a:ext cx="43015759" cy="1825625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algn="ctr"/>
            <a:endParaRPr lang="en-US" sz="4000">
              <a:solidFill>
                <a:schemeClr val="bg1"/>
              </a:solidFill>
            </a:endParaRPr>
          </a:p>
        </p:txBody>
      </p:sp>
      <p:grpSp>
        <p:nvGrpSpPr>
          <p:cNvPr id="100" name="Group 340"/>
          <p:cNvGrpSpPr/>
          <p:nvPr/>
        </p:nvGrpSpPr>
        <p:grpSpPr>
          <a:xfrm>
            <a:off x="10560050" y="0"/>
            <a:ext cx="22745700" cy="32994600"/>
            <a:chOff x="10560050" y="0"/>
            <a:chExt cx="22745700" cy="32994600"/>
          </a:xfrm>
        </p:grpSpPr>
        <p:sp>
          <p:nvSpPr>
            <p:cNvPr id="101" name="Rectangle 50"/>
            <p:cNvSpPr>
              <a:spLocks noChangeArrowheads="1"/>
            </p:cNvSpPr>
            <p:nvPr/>
          </p:nvSpPr>
          <p:spPr bwMode="auto">
            <a:xfrm>
              <a:off x="10594975" y="0"/>
              <a:ext cx="328613" cy="329184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kern="1200" smtId="4294967295"/>
              </a:defPPr>
            </a:lstStyle>
            <a:p>
              <a:pPr defTabSz="4703763"/>
              <a:endParaRPr lang="en-US" sz="3800"/>
            </a:p>
          </p:txBody>
        </p:sp>
        <p:sp>
          <p:nvSpPr>
            <p:cNvPr id="102" name="TextBox 51"/>
            <p:cNvSpPr txBox="1">
              <a:spLocks noChangeArrowheads="1"/>
            </p:cNvSpPr>
            <p:nvPr/>
          </p:nvSpPr>
          <p:spPr bwMode="auto">
            <a:xfrm rot="-5400000">
              <a:off x="-5648325" y="16414750"/>
              <a:ext cx="3278663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kern="1200" smtId="4294967295"/>
              </a:defPPr>
              <a:lvl1pPr>
                <a:defRPr sz="9300">
                  <a:solidFill>
                    <a:schemeClr val="tx1"/>
                  </a:solidFill>
                  <a:latin typeface="Arial"/>
                </a:defRPr>
              </a:lvl1pPr>
              <a:lvl2pPr marL="742950" indent="-285750">
                <a:defRPr sz="9300">
                  <a:solidFill>
                    <a:schemeClr val="tx1"/>
                  </a:solidFill>
                  <a:latin typeface="Arial"/>
                </a:defRPr>
              </a:lvl2pPr>
              <a:lvl3pPr marL="1143000" indent="-228600">
                <a:defRPr sz="9300">
                  <a:solidFill>
                    <a:schemeClr val="tx1"/>
                  </a:solidFill>
                  <a:latin typeface="Arial"/>
                </a:defRPr>
              </a:lvl3pPr>
              <a:lvl4pPr marL="1600200" indent="-228600">
                <a:defRPr sz="9300">
                  <a:solidFill>
                    <a:schemeClr val="tx1"/>
                  </a:solidFill>
                  <a:latin typeface="Arial"/>
                </a:defRPr>
              </a:lvl4pPr>
              <a:lvl5pPr marL="2057400" indent="-228600">
                <a:defRPr sz="9300">
                  <a:solidFill>
                    <a:schemeClr val="tx1"/>
                  </a:solidFill>
                  <a:latin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/>
                </a:defRPr>
              </a:lvl9pPr>
            </a:lstStyle>
            <a:p>
              <a:pPr eaLnBrk="1" hangingPunct="1"/>
              <a:r>
                <a:rPr lang="en-US" sz="1800" b="1">
                  <a:solidFill>
                    <a:schemeClr val="bg1"/>
                  </a:solidFill>
                </a:rPr>
                <a:t>TRIFOLD AREA – THIS GUIDE WILL BE REMOVED BEFORE PRINTING – TRIFOLD AREA – THIS GUIDE WILL BE REMOVED BEFORE PRINTING – TRIFOLD AREA – THIS GUIDE WILL BE REMOVED BEFORE PRINTING – TRIFOLD AREA – THIS GUIDE WILL BE REMOVED BEFORE PRINTING – TRIFOLD </a:t>
              </a:r>
            </a:p>
          </p:txBody>
        </p:sp>
        <p:sp>
          <p:nvSpPr>
            <p:cNvPr id="103" name="Rectangle 48"/>
            <p:cNvSpPr>
              <a:spLocks noChangeArrowheads="1"/>
            </p:cNvSpPr>
            <p:nvPr/>
          </p:nvSpPr>
          <p:spPr bwMode="auto">
            <a:xfrm>
              <a:off x="32967612" y="0"/>
              <a:ext cx="330200" cy="329184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kern="1200" smtId="4294967295"/>
              </a:defPPr>
            </a:lstStyle>
            <a:p>
              <a:pPr defTabSz="4703763"/>
              <a:endParaRPr lang="en-US" sz="3800"/>
            </a:p>
          </p:txBody>
        </p:sp>
        <p:sp>
          <p:nvSpPr>
            <p:cNvPr id="104" name="TextBox 49"/>
            <p:cNvSpPr txBox="1">
              <a:spLocks noChangeArrowheads="1"/>
            </p:cNvSpPr>
            <p:nvPr/>
          </p:nvSpPr>
          <p:spPr bwMode="auto">
            <a:xfrm rot="-5400000">
              <a:off x="16726694" y="16415544"/>
              <a:ext cx="327882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kern="1200" smtId="4294967295"/>
              </a:defPPr>
              <a:lvl1pPr>
                <a:defRPr sz="9300">
                  <a:solidFill>
                    <a:schemeClr val="tx1"/>
                  </a:solidFill>
                  <a:latin typeface="Arial"/>
                </a:defRPr>
              </a:lvl1pPr>
              <a:lvl2pPr marL="742950" indent="-285750">
                <a:defRPr sz="9300">
                  <a:solidFill>
                    <a:schemeClr val="tx1"/>
                  </a:solidFill>
                  <a:latin typeface="Arial"/>
                </a:defRPr>
              </a:lvl2pPr>
              <a:lvl3pPr marL="1143000" indent="-228600">
                <a:defRPr sz="9300">
                  <a:solidFill>
                    <a:schemeClr val="tx1"/>
                  </a:solidFill>
                  <a:latin typeface="Arial"/>
                </a:defRPr>
              </a:lvl3pPr>
              <a:lvl4pPr marL="1600200" indent="-228600">
                <a:defRPr sz="9300">
                  <a:solidFill>
                    <a:schemeClr val="tx1"/>
                  </a:solidFill>
                  <a:latin typeface="Arial"/>
                </a:defRPr>
              </a:lvl4pPr>
              <a:lvl5pPr marL="2057400" indent="-228600">
                <a:defRPr sz="9300">
                  <a:solidFill>
                    <a:schemeClr val="tx1"/>
                  </a:solidFill>
                  <a:latin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/>
                </a:defRPr>
              </a:lvl9pPr>
            </a:lstStyle>
            <a:p>
              <a:pPr eaLnBrk="1" hangingPunct="1"/>
              <a:r>
                <a:rPr lang="en-US" sz="1800" b="1">
                  <a:solidFill>
                    <a:schemeClr val="bg1"/>
                  </a:solidFill>
                </a:rPr>
                <a:t>TRIFOLD AREA – THIS GUIDE WILL BE REMOVED BEFORE PRINTING – TRIFOLD AREA – THIS GUIDE WILL BE REMOVED BEFORE PRINTING – TRIFOLD AREA – THIS GUIDE WILL BE REMOVED BEFORE PRINTING – TRIFOLD AREA – THIS GUIDE WILL BE REMOVED BEFORE PRINTING – TRIFOLD</a:t>
              </a:r>
            </a:p>
          </p:txBody>
        </p:sp>
      </p:grpSp>
      <p:pic>
        <p:nvPicPr>
          <p:cNvPr id="105" name="New picture"/>
          <p:cNvPicPr/>
          <p:nvPr/>
        </p:nvPicPr>
        <p:blipFill dpi="0">
          <a:blip r:embed="rId6"/>
          <a:stretch>
            <a:fillRect/>
          </a:stretch>
        </p:blipFill>
        <p:spPr>
          <a:xfrm>
            <a:off x="11874500" y="9245600"/>
            <a:ext cx="20142200" cy="144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697868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5.10.08"/>
  <p:tag name="AS_TITLE" val="Aspose.Slides for .NET 4.0"/>
  <p:tag name="AS_VERSION" val="15.8.1.0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>
  <Template/>
  <Manager/>
  <Company/>
  <PresentationFormat>Custom</PresentationFormat>
  <TotalTime>200</TotalTime>
  <SharedDoc>0</SharedDoc>
  <Application>Aspose.Slides for .NET</Application>
  <AppVersion>15.0801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Example to make a scientific poster</dc:title>
  <cp:category>templates for scientific poster</cp:category>
  <dc:creator>Graphicsland/MakeSigns.com</dc:creator>
  <dc:description>This is a free template from MakeSigns.com to help you create the perfect scientific poster.</dc:description>
  <cp:keywords>scientific, research, template, custom, poster, presentation, symposium, printing, powerpoint, create, design, example, sample, download</cp:keywords>
  <cp:lastModifiedBy>Justin</cp:lastModifiedBy>
  <cp:revision>1</cp:revision>
  <dcterms:modified xsi:type="dcterms:W3CDTF">2016-02-11T19:59:13Z</dcterms:modified>
  <dc:subject>How To Make A Scientific Poster</dc:subject>
</cp:coreProperties>
</file>