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handoutMasterIdLst>
    <p:handoutMasterId r:id="rId2"/>
  </p:handoutMasterIdLst>
  <p:sldIdLst>
    <p:sldId id="256" r:id="rId3"/>
  </p:sldIdLst>
  <p:sldSz cx="30267275" cy="42794238"/>
  <p:notesSz cx="6858000" cy="9144000"/>
  <p:custDataLst>
    <p:tags r:id="rId4"/>
  </p:custDataLst>
  <p:defaultTextStyle>
    <a:defPPr>
      <a:defRPr lang="en-US"/>
    </a:defPPr>
    <a:lvl1pPr algn="l" rtl="0" fontAlgn="base">
      <a:spcBef>
        <a:spcPct val="0"/>
      </a:spcBef>
      <a:spcAft>
        <a:spcPct val="0"/>
      </a:spcAft>
      <a:defRPr sz="2800" kern="1200">
        <a:solidFill>
          <a:schemeClr val="tx1"/>
        </a:solidFill>
        <a:latin typeface="Arial"/>
        <a:ea typeface="+mn-ea"/>
        <a:cs typeface="+mn-cs"/>
      </a:defRPr>
    </a:lvl1pPr>
    <a:lvl2pPr marL="455613" indent="1588" algn="l" rtl="0" fontAlgn="base">
      <a:spcBef>
        <a:spcPct val="0"/>
      </a:spcBef>
      <a:spcAft>
        <a:spcPct val="0"/>
      </a:spcAft>
      <a:defRPr sz="2800" kern="1200">
        <a:solidFill>
          <a:schemeClr val="tx1"/>
        </a:solidFill>
        <a:latin typeface="Arial"/>
        <a:ea typeface="+mn-ea"/>
        <a:cs typeface="+mn-cs"/>
      </a:defRPr>
    </a:lvl2pPr>
    <a:lvl3pPr marL="912813" indent="1588" algn="l" rtl="0" fontAlgn="base">
      <a:spcBef>
        <a:spcPct val="0"/>
      </a:spcBef>
      <a:spcAft>
        <a:spcPct val="0"/>
      </a:spcAft>
      <a:defRPr sz="2800" kern="1200">
        <a:solidFill>
          <a:schemeClr val="tx1"/>
        </a:solidFill>
        <a:latin typeface="Arial"/>
        <a:ea typeface="+mn-ea"/>
        <a:cs typeface="+mn-cs"/>
      </a:defRPr>
    </a:lvl3pPr>
    <a:lvl4pPr marL="1370013" indent="1588" algn="l" rtl="0" fontAlgn="base">
      <a:spcBef>
        <a:spcPct val="0"/>
      </a:spcBef>
      <a:spcAft>
        <a:spcPct val="0"/>
      </a:spcAft>
      <a:defRPr sz="2800" kern="1200">
        <a:solidFill>
          <a:schemeClr val="tx1"/>
        </a:solidFill>
        <a:latin typeface="Arial"/>
        <a:ea typeface="+mn-ea"/>
        <a:cs typeface="+mn-cs"/>
      </a:defRPr>
    </a:lvl4pPr>
    <a:lvl5pPr marL="1827213" indent="1588" algn="l" rtl="0" fontAlgn="base">
      <a:spcBef>
        <a:spcPct val="0"/>
      </a:spcBef>
      <a:spcAft>
        <a:spcPct val="0"/>
      </a:spcAft>
      <a:defRPr sz="2800" kern="1200">
        <a:solidFill>
          <a:schemeClr val="tx1"/>
        </a:solidFill>
        <a:latin typeface="Arial"/>
        <a:ea typeface="+mn-ea"/>
        <a:cs typeface="+mn-cs"/>
      </a:defRPr>
    </a:lvl5pPr>
    <a:lvl6pPr marL="2286000" algn="l" defTabSz="914400" rtl="0" eaLnBrk="1" latinLnBrk="0" hangingPunct="1">
      <a:defRPr sz="2800" kern="1200">
        <a:solidFill>
          <a:schemeClr val="tx1"/>
        </a:solidFill>
        <a:latin typeface="Arial"/>
        <a:ea typeface="+mn-ea"/>
        <a:cs typeface="+mn-cs"/>
      </a:defRPr>
    </a:lvl6pPr>
    <a:lvl7pPr marL="2743200" algn="l" defTabSz="914400" rtl="0" eaLnBrk="1" latinLnBrk="0" hangingPunct="1">
      <a:defRPr sz="2800" kern="1200">
        <a:solidFill>
          <a:schemeClr val="tx1"/>
        </a:solidFill>
        <a:latin typeface="Arial"/>
        <a:ea typeface="+mn-ea"/>
        <a:cs typeface="+mn-cs"/>
      </a:defRPr>
    </a:lvl7pPr>
    <a:lvl8pPr marL="3200400" algn="l" defTabSz="914400" rtl="0" eaLnBrk="1" latinLnBrk="0" hangingPunct="1">
      <a:defRPr sz="2800" kern="1200">
        <a:solidFill>
          <a:schemeClr val="tx1"/>
        </a:solidFill>
        <a:latin typeface="Arial"/>
        <a:ea typeface="+mn-ea"/>
        <a:cs typeface="+mn-cs"/>
      </a:defRPr>
    </a:lvl8pPr>
    <a:lvl9pPr marL="3657600" algn="l" defTabSz="914400" rtl="0" eaLnBrk="1" latinLnBrk="0" hangingPunct="1">
      <a:defRPr sz="2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FFCC"/>
    <a:srgbClr val="CCFFFF"/>
    <a:srgbClr val="CCFFCC"/>
    <a:srgbClr val="FFFF99"/>
    <a:srgbClr val="FFCCFF"/>
    <a:srgbClr val="FF66FF"/>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19" d="100"/>
          <a:sy n="19" d="100"/>
        </p:scale>
        <p:origin x="3786" y="84"/>
      </p:cViewPr>
      <p:guideLst>
        <p:guide orient="horz" pos="13479"/>
        <p:guide pos="953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handoutMaster" Target="handoutMasters/handout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defRPr sz="1200">
                <a:latin typeface="Times New Roman" pitchFamily="18" charset="0"/>
              </a:defRPr>
            </a:lvl1pPr>
          </a:lstStyle>
          <a:p>
            <a:pPr>
              <a:defRPr/>
            </a:pPr>
            <a:endParaRPr lang="en-US"/>
          </a:p>
        </p:txBody>
      </p:sp>
      <p:sp>
        <p:nvSpPr>
          <p:cNvPr id="4099" name="Rectangle 1027"/>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a:defRPr sz="1200">
                <a:latin typeface="Times New Roman" pitchFamily="18" charset="0"/>
              </a:defRPr>
            </a:lvl1pPr>
          </a:lstStyle>
          <a:p>
            <a:pPr>
              <a:defRPr/>
            </a:pPr>
            <a:endParaRPr lang="en-US"/>
          </a:p>
        </p:txBody>
      </p:sp>
      <p:sp>
        <p:nvSpPr>
          <p:cNvPr id="4100" name="Rectangle 1028"/>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defRPr sz="1200">
                <a:latin typeface="Times New Roman" pitchFamily="18" charset="0"/>
              </a:defRPr>
            </a:lvl1pPr>
          </a:lstStyle>
          <a:p>
            <a:pPr>
              <a:defRPr/>
            </a:pPr>
            <a:endParaRPr lang="en-US"/>
          </a:p>
        </p:txBody>
      </p:sp>
      <p:sp>
        <p:nvSpPr>
          <p:cNvPr id="4101" name="Rectangle 1029"/>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a:defRPr sz="1200">
                <a:latin typeface="Times New Roman" pitchFamily="18" charset="0"/>
              </a:defRPr>
            </a:lvl1pPr>
          </a:lstStyle>
          <a:p>
            <a:pPr>
              <a:defRPr/>
            </a:pPr>
            <a:fld id="{FA119635-4EBF-4246-B62C-795D18656DB7}" type="slidenum">
              <a:rPr lang="en-US"/>
              <a:pPr>
                <a:defRPr/>
              </a:pPr>
              <a:t>‹#›</a:t>
            </a:fld>
          </a:p>
        </p:txBody>
      </p:sp>
    </p:spTree>
    <p:extLst>
      <p:ext uri="{BB962C8B-B14F-4D97-AF65-F5344CB8AC3E}">
        <p14:creationId xmlns:p14="http://schemas.microsoft.com/office/powerpoint/2010/main" val="1000360412"/>
      </p:ext>
    </p:extLst>
  </p:cSld>
  <p:clrMap bg1="lt1" tx1="dk1" bg2="lt2" tx2="dk2" accent1="accent1" accent2="accent2" accent3="accent3" accent4="accent4" accent5="accent5" accent6="accent6" hlink="hlink" folHlink="folHlink"/>
</p:handout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2269546" y="13293598"/>
            <a:ext cx="25728185" cy="9173732"/>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4540342" y="24250424"/>
            <a:ext cx="21186592" cy="10935598"/>
          </a:xfrm>
        </p:spPr>
        <p:txBody>
          <a:bodyPr/>
          <a:lstStyle>
            <a:defPPr>
              <a:defRPr kern="1200" smtId="4294967295"/>
            </a:defPPr>
            <a:lvl1pPr marL="0" indent="0" algn="ctr">
              <a:buNone/>
              <a:defRPr/>
            </a:lvl1pPr>
            <a:lvl2pPr marL="457159" indent="0" algn="ctr">
              <a:buNone/>
              <a:defRPr/>
            </a:lvl2pPr>
            <a:lvl3pPr marL="914317" indent="0" algn="ctr">
              <a:buNone/>
              <a:defRPr/>
            </a:lvl3pPr>
            <a:lvl4pPr marL="1371476" indent="0" algn="ctr">
              <a:buNone/>
              <a:defRPr/>
            </a:lvl4pPr>
            <a:lvl5pPr marL="1828635" indent="0" algn="ctr">
              <a:buNone/>
              <a:defRPr/>
            </a:lvl5pPr>
            <a:lvl6pPr marL="2285795" indent="0" algn="ctr">
              <a:buNone/>
              <a:defRPr/>
            </a:lvl6pPr>
            <a:lvl7pPr marL="2742954" indent="0" algn="ctr">
              <a:buNone/>
              <a:defRPr/>
            </a:lvl7pPr>
            <a:lvl8pPr marL="3200113" indent="0" algn="ctr">
              <a:buNone/>
              <a:defRPr/>
            </a:lvl8pPr>
            <a:lvl9pPr marL="3657271"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7546C169-A764-47A1-B958-34D1BADF5A21}" type="slidenum">
              <a:rPr lang="en-US"/>
              <a:pPr>
                <a:defRPr/>
              </a:pPr>
              <a:t>‹#›</a:t>
            </a:fld>
          </a:p>
        </p:txBody>
      </p:sp>
    </p:spTree>
    <p:extLst>
      <p:ext uri="{BB962C8B-B14F-4D97-AF65-F5344CB8AC3E}">
        <p14:creationId xmlns:p14="http://schemas.microsoft.com/office/powerpoint/2010/main" val="335070356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7394BB28-B631-4655-A94F-BACA50F8C883}" type="slidenum">
              <a:rPr lang="en-US"/>
              <a:pPr>
                <a:defRPr/>
              </a:pPr>
              <a:t>‹#›</a:t>
            </a:fld>
          </a:p>
        </p:txBody>
      </p:sp>
    </p:spTree>
    <p:extLst>
      <p:ext uri="{BB962C8B-B14F-4D97-AF65-F5344CB8AC3E}">
        <p14:creationId xmlns:p14="http://schemas.microsoft.com/office/powerpoint/2010/main" val="345415282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21565685" y="3804995"/>
            <a:ext cx="6430794" cy="34234329"/>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270798" y="3804995"/>
            <a:ext cx="19174778" cy="34234329"/>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8D9D7A24-A717-43D3-8147-AD3B9C431B92}" type="slidenum">
              <a:rPr lang="en-US"/>
              <a:pPr>
                <a:defRPr/>
              </a:pPr>
              <a:t>‹#›</a:t>
            </a:fld>
          </a:p>
        </p:txBody>
      </p:sp>
    </p:spTree>
    <p:extLst>
      <p:ext uri="{BB962C8B-B14F-4D97-AF65-F5344CB8AC3E}">
        <p14:creationId xmlns:p14="http://schemas.microsoft.com/office/powerpoint/2010/main" val="418825875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0153E3A-1AC9-4578-81B1-DE0BFB6942F4}" type="slidenum">
              <a:rPr lang="en-US"/>
              <a:pPr>
                <a:defRPr/>
              </a:pPr>
              <a:t>‹#›</a:t>
            </a:fld>
          </a:p>
        </p:txBody>
      </p:sp>
    </p:spTree>
    <p:extLst>
      <p:ext uri="{BB962C8B-B14F-4D97-AF65-F5344CB8AC3E}">
        <p14:creationId xmlns:p14="http://schemas.microsoft.com/office/powerpoint/2010/main" val="86097025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2390907" y="27499968"/>
            <a:ext cx="25726934" cy="8497996"/>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7" y="18138728"/>
            <a:ext cx="25726934" cy="9361240"/>
          </a:xfrm>
        </p:spPr>
        <p:txBody>
          <a:bodyPr anchor="b"/>
          <a:lstStyle>
            <a:defPPr>
              <a:defRPr kern="1200" smtId="4294967295"/>
            </a:defPPr>
            <a:lvl1pPr marL="0" indent="0">
              <a:buNone/>
              <a:defRPr sz="2000"/>
            </a:lvl1pPr>
            <a:lvl2pPr marL="457159" indent="0">
              <a:buNone/>
              <a:defRPr sz="1800"/>
            </a:lvl2pPr>
            <a:lvl3pPr marL="914317" indent="0">
              <a:buNone/>
              <a:defRPr sz="1600"/>
            </a:lvl3pPr>
            <a:lvl4pPr marL="1371476" indent="0">
              <a:buNone/>
              <a:defRPr sz="1400"/>
            </a:lvl4pPr>
            <a:lvl5pPr marL="1828635" indent="0">
              <a:buNone/>
              <a:defRPr sz="1400"/>
            </a:lvl5pPr>
            <a:lvl6pPr marL="2285795" indent="0">
              <a:buNone/>
              <a:defRPr sz="1400"/>
            </a:lvl6pPr>
            <a:lvl7pPr marL="2742954" indent="0">
              <a:buNone/>
              <a:defRPr sz="1400"/>
            </a:lvl7pPr>
            <a:lvl8pPr marL="3200113" indent="0">
              <a:buNone/>
              <a:defRPr sz="1400"/>
            </a:lvl8pPr>
            <a:lvl9pPr marL="3657271"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5DF38846-CA0D-4C01-8E1C-62E30C223799}" type="slidenum">
              <a:rPr lang="en-US"/>
              <a:pPr>
                <a:defRPr/>
              </a:pPr>
              <a:t>‹#›</a:t>
            </a:fld>
          </a:p>
        </p:txBody>
      </p:sp>
    </p:spTree>
    <p:extLst>
      <p:ext uri="{BB962C8B-B14F-4D97-AF65-F5344CB8AC3E}">
        <p14:creationId xmlns:p14="http://schemas.microsoft.com/office/powerpoint/2010/main" val="380682705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270798" y="12361365"/>
            <a:ext cx="12802786" cy="2567795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93693" y="12361365"/>
            <a:ext cx="12802786" cy="2567795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D55FDD47-AFF2-4C9F-9E3C-E79A12564549}" type="slidenum">
              <a:rPr lang="en-US"/>
              <a:pPr>
                <a:defRPr/>
              </a:pPr>
              <a:t>‹#›</a:t>
            </a:fld>
          </a:p>
        </p:txBody>
      </p:sp>
    </p:spTree>
    <p:extLst>
      <p:ext uri="{BB962C8B-B14F-4D97-AF65-F5344CB8AC3E}">
        <p14:creationId xmlns:p14="http://schemas.microsoft.com/office/powerpoint/2010/main" val="333068334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1513865" y="1714105"/>
            <a:ext cx="27239547" cy="7132373"/>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865" y="9578820"/>
            <a:ext cx="13373302" cy="3992501"/>
          </a:xfrm>
        </p:spPr>
        <p:txBody>
          <a:bodyPr anchor="b"/>
          <a:lstStyle>
            <a:defPPr>
              <a:defRPr kern="1200" smtId="4294967295"/>
            </a:defPPr>
            <a:lvl1pPr marL="0" indent="0">
              <a:buNone/>
              <a:defRPr sz="2400" b="1"/>
            </a:lvl1pPr>
            <a:lvl2pPr marL="457159" indent="0">
              <a:buNone/>
              <a:defRPr sz="2000" b="1"/>
            </a:lvl2pPr>
            <a:lvl3pPr marL="914317" indent="0">
              <a:buNone/>
              <a:defRPr sz="1800" b="1"/>
            </a:lvl3pPr>
            <a:lvl4pPr marL="1371476" indent="0">
              <a:buNone/>
              <a:defRPr sz="1600" b="1"/>
            </a:lvl4pPr>
            <a:lvl5pPr marL="1828635" indent="0">
              <a:buNone/>
              <a:defRPr sz="1600" b="1"/>
            </a:lvl5pPr>
            <a:lvl6pPr marL="2285795" indent="0">
              <a:buNone/>
              <a:defRPr sz="1600" b="1"/>
            </a:lvl6pPr>
            <a:lvl7pPr marL="2742954" indent="0">
              <a:buNone/>
              <a:defRPr sz="1600" b="1"/>
            </a:lvl7pPr>
            <a:lvl8pPr marL="3200113" indent="0">
              <a:buNone/>
              <a:defRPr sz="1600" b="1"/>
            </a:lvl8pPr>
            <a:lvl9pPr marL="365727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3865" y="13571320"/>
            <a:ext cx="13373302" cy="24655509"/>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106" y="9578820"/>
            <a:ext cx="13378304" cy="3992501"/>
          </a:xfrm>
        </p:spPr>
        <p:txBody>
          <a:bodyPr anchor="b"/>
          <a:lstStyle>
            <a:defPPr>
              <a:defRPr kern="1200" smtId="4294967295"/>
            </a:defPPr>
            <a:lvl1pPr marL="0" indent="0">
              <a:buNone/>
              <a:defRPr sz="2400" b="1"/>
            </a:lvl1pPr>
            <a:lvl2pPr marL="457159" indent="0">
              <a:buNone/>
              <a:defRPr sz="2000" b="1"/>
            </a:lvl2pPr>
            <a:lvl3pPr marL="914317" indent="0">
              <a:buNone/>
              <a:defRPr sz="1800" b="1"/>
            </a:lvl3pPr>
            <a:lvl4pPr marL="1371476" indent="0">
              <a:buNone/>
              <a:defRPr sz="1600" b="1"/>
            </a:lvl4pPr>
            <a:lvl5pPr marL="1828635" indent="0">
              <a:buNone/>
              <a:defRPr sz="1600" b="1"/>
            </a:lvl5pPr>
            <a:lvl6pPr marL="2285795" indent="0">
              <a:buNone/>
              <a:defRPr sz="1600" b="1"/>
            </a:lvl6pPr>
            <a:lvl7pPr marL="2742954" indent="0">
              <a:buNone/>
              <a:defRPr sz="1600" b="1"/>
            </a:lvl7pPr>
            <a:lvl8pPr marL="3200113" indent="0">
              <a:buNone/>
              <a:defRPr sz="1600" b="1"/>
            </a:lvl8pPr>
            <a:lvl9pPr marL="365727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75106" y="13571320"/>
            <a:ext cx="13378304" cy="24655509"/>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1332EB97-1DE5-495B-8226-9721611B7275}" type="slidenum">
              <a:rPr lang="en-US"/>
              <a:pPr>
                <a:defRPr/>
              </a:pPr>
              <a:t>‹#›</a:t>
            </a:fld>
          </a:p>
        </p:txBody>
      </p:sp>
    </p:spTree>
    <p:extLst>
      <p:ext uri="{BB962C8B-B14F-4D97-AF65-F5344CB8AC3E}">
        <p14:creationId xmlns:p14="http://schemas.microsoft.com/office/powerpoint/2010/main" val="144252472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E02EF077-E624-450F-BAC9-85180CE29DE8}" type="slidenum">
              <a:rPr lang="en-US"/>
              <a:pPr>
                <a:defRPr/>
              </a:pPr>
              <a:t>‹#›</a:t>
            </a:fld>
          </a:p>
        </p:txBody>
      </p:sp>
    </p:spTree>
    <p:extLst>
      <p:ext uri="{BB962C8B-B14F-4D97-AF65-F5344CB8AC3E}">
        <p14:creationId xmlns:p14="http://schemas.microsoft.com/office/powerpoint/2010/main" val="151540986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7D226ED7-0E31-4C95-A6F4-137FD42BC9FE}" type="slidenum">
              <a:rPr lang="en-US"/>
              <a:pPr>
                <a:defRPr/>
              </a:pPr>
              <a:t>‹#›</a:t>
            </a:fld>
          </a:p>
        </p:txBody>
      </p:sp>
    </p:spTree>
    <p:extLst>
      <p:ext uri="{BB962C8B-B14F-4D97-AF65-F5344CB8AC3E}">
        <p14:creationId xmlns:p14="http://schemas.microsoft.com/office/powerpoint/2010/main" val="2493140602"/>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1513865" y="1703492"/>
            <a:ext cx="9957724" cy="7250892"/>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833165" y="1703491"/>
            <a:ext cx="16920246" cy="36523340"/>
          </a:xfrm>
        </p:spPr>
        <p:txBody>
          <a:bodyPr/>
          <a:lstStyle>
            <a:defPPr>
              <a:defRPr kern="1200" smtId="4294967295"/>
            </a:defPPr>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865" y="8954383"/>
            <a:ext cx="9957724" cy="29272449"/>
          </a:xfrm>
        </p:spPr>
        <p:txBody>
          <a:bodyPr/>
          <a:lstStyle>
            <a:defPPr>
              <a:defRPr kern="1200" smtId="4294967295"/>
            </a:defPPr>
            <a:lvl1pPr marL="0" indent="0">
              <a:buNone/>
              <a:defRPr sz="1400"/>
            </a:lvl1pPr>
            <a:lvl2pPr marL="457159" indent="0">
              <a:buNone/>
              <a:defRPr sz="1100"/>
            </a:lvl2pPr>
            <a:lvl3pPr marL="914317" indent="0">
              <a:buNone/>
              <a:defRPr sz="1000"/>
            </a:lvl3pPr>
            <a:lvl4pPr marL="1371476" indent="0">
              <a:buNone/>
              <a:defRPr sz="800"/>
            </a:lvl4pPr>
            <a:lvl5pPr marL="1828635" indent="0">
              <a:buNone/>
              <a:defRPr sz="800"/>
            </a:lvl5pPr>
            <a:lvl6pPr marL="2285795" indent="0">
              <a:buNone/>
              <a:defRPr sz="800"/>
            </a:lvl6pPr>
            <a:lvl7pPr marL="2742954" indent="0">
              <a:buNone/>
              <a:defRPr sz="800"/>
            </a:lvl7pPr>
            <a:lvl8pPr marL="3200113" indent="0">
              <a:buNone/>
              <a:defRPr sz="800"/>
            </a:lvl8pPr>
            <a:lvl9pPr marL="3657271"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D701D805-694C-468D-8254-6D6FEAB1E7CD}" type="slidenum">
              <a:rPr lang="en-US"/>
              <a:pPr>
                <a:defRPr/>
              </a:pPr>
              <a:t>‹#›</a:t>
            </a:fld>
          </a:p>
        </p:txBody>
      </p:sp>
    </p:spTree>
    <p:extLst>
      <p:ext uri="{BB962C8B-B14F-4D97-AF65-F5344CB8AC3E}">
        <p14:creationId xmlns:p14="http://schemas.microsoft.com/office/powerpoint/2010/main" val="159675711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5932847" y="29955260"/>
            <a:ext cx="18160115" cy="3537884"/>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932847" y="3824454"/>
            <a:ext cx="18160115" cy="25676189"/>
          </a:xfrm>
        </p:spPr>
        <p:txBody>
          <a:bodyPr/>
          <a:lstStyle>
            <a:defPPr>
              <a:defRPr kern="1200" smtId="4294967295"/>
            </a:defPPr>
            <a:lvl1pPr marL="0" indent="0">
              <a:buNone/>
              <a:defRPr sz="3300"/>
            </a:lvl1pPr>
            <a:lvl2pPr marL="457159" indent="0">
              <a:buNone/>
              <a:defRPr sz="2800"/>
            </a:lvl2pPr>
            <a:lvl3pPr marL="914317" indent="0">
              <a:buNone/>
              <a:defRPr sz="2400"/>
            </a:lvl3pPr>
            <a:lvl4pPr marL="1371476" indent="0">
              <a:buNone/>
              <a:defRPr sz="2000"/>
            </a:lvl4pPr>
            <a:lvl5pPr marL="1828635" indent="0">
              <a:buNone/>
              <a:defRPr sz="2000"/>
            </a:lvl5pPr>
            <a:lvl6pPr marL="2285795" indent="0">
              <a:buNone/>
              <a:defRPr sz="2000"/>
            </a:lvl6pPr>
            <a:lvl7pPr marL="2742954" indent="0">
              <a:buNone/>
              <a:defRPr sz="2000"/>
            </a:lvl7pPr>
            <a:lvl8pPr marL="3200113" indent="0">
              <a:buNone/>
              <a:defRPr sz="2000"/>
            </a:lvl8pPr>
            <a:lvl9pPr marL="3657271" indent="0">
              <a:buNone/>
              <a:defRPr sz="2000"/>
            </a:lvl9pPr>
          </a:lstStyle>
          <a:p>
            <a:pPr lvl="0"/>
            <a:endParaRPr lang="en-US" noProof="0" smtClean="0"/>
          </a:p>
        </p:txBody>
      </p:sp>
      <p:sp>
        <p:nvSpPr>
          <p:cNvPr id="4" name="Text Placeholder 3"/>
          <p:cNvSpPr>
            <a:spLocks noGrp="1"/>
          </p:cNvSpPr>
          <p:nvPr>
            <p:ph type="body" sz="half" idx="2"/>
          </p:nvPr>
        </p:nvSpPr>
        <p:spPr>
          <a:xfrm>
            <a:off x="5932847" y="33493143"/>
            <a:ext cx="18160115" cy="5022026"/>
          </a:xfrm>
        </p:spPr>
        <p:txBody>
          <a:bodyPr/>
          <a:lstStyle>
            <a:defPPr>
              <a:defRPr kern="1200" smtId="4294967295"/>
            </a:defPPr>
            <a:lvl1pPr marL="0" indent="0">
              <a:buNone/>
              <a:defRPr sz="1400"/>
            </a:lvl1pPr>
            <a:lvl2pPr marL="457159" indent="0">
              <a:buNone/>
              <a:defRPr sz="1100"/>
            </a:lvl2pPr>
            <a:lvl3pPr marL="914317" indent="0">
              <a:buNone/>
              <a:defRPr sz="1000"/>
            </a:lvl3pPr>
            <a:lvl4pPr marL="1371476" indent="0">
              <a:buNone/>
              <a:defRPr sz="800"/>
            </a:lvl4pPr>
            <a:lvl5pPr marL="1828635" indent="0">
              <a:buNone/>
              <a:defRPr sz="800"/>
            </a:lvl5pPr>
            <a:lvl6pPr marL="2285795" indent="0">
              <a:buNone/>
              <a:defRPr sz="800"/>
            </a:lvl6pPr>
            <a:lvl7pPr marL="2742954" indent="0">
              <a:buNone/>
              <a:defRPr sz="800"/>
            </a:lvl7pPr>
            <a:lvl8pPr marL="3200113" indent="0">
              <a:buNone/>
              <a:defRPr sz="800"/>
            </a:lvl8pPr>
            <a:lvl9pPr marL="3657271"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F11B7BE-E5E1-47B9-A904-8939DB76BAB7}" type="slidenum">
              <a:rPr lang="en-US"/>
              <a:pPr>
                <a:defRPr/>
              </a:pPr>
              <a:t>‹#›</a:t>
            </a:fld>
          </a:p>
        </p:txBody>
      </p:sp>
    </p:spTree>
    <p:extLst>
      <p:ext uri="{BB962C8B-B14F-4D97-AF65-F5344CB8AC3E}">
        <p14:creationId xmlns:p14="http://schemas.microsoft.com/office/powerpoint/2010/main" val="2162773784"/>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CCFFFF"/>
            </a:gs>
            <a:gs pos="100000">
              <a:srgbClr val="FF66FF"/>
            </a:gs>
          </a:gsLst>
          <a:lin ang="18900000" scaled="1"/>
          <a:tileRect/>
        </a:gra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270125" y="3805238"/>
            <a:ext cx="25727025" cy="7132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1098" tIns="175549" rIns="351098" bIns="175549"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270125" y="12361863"/>
            <a:ext cx="25727025" cy="25677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1098" tIns="175549" rIns="351098" bIns="175549"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270125" y="38989000"/>
            <a:ext cx="6307138" cy="2855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1098" tIns="175549" rIns="351098" bIns="175549" anchor="t" anchorCtr="0" compatLnSpc="1">
            <a:prstTxWarp prst="textNoShape">
              <a:avLst/>
            </a:prstTxWarp>
          </a:bodyPr>
          <a:lstStyle>
            <a:defPPr>
              <a:defRPr kern="1200" smtId="4294967295"/>
            </a:defPPr>
            <a:lvl1pPr defTabSz="3511234">
              <a:defRPr sz="5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10340975" y="38989000"/>
            <a:ext cx="9585325" cy="2855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1098" tIns="175549" rIns="351098" bIns="175549" anchor="t" anchorCtr="0" compatLnSpc="1">
            <a:prstTxWarp prst="textNoShape">
              <a:avLst/>
            </a:prstTxWarp>
          </a:bodyPr>
          <a:lstStyle>
            <a:defPPr>
              <a:defRPr kern="1200" smtId="4294967295"/>
            </a:defPPr>
            <a:lvl1pPr algn="ctr" defTabSz="3511234">
              <a:defRPr sz="5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21690012" y="38989000"/>
            <a:ext cx="6307137" cy="2855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1098" tIns="175549" rIns="351098" bIns="175549" anchor="t" anchorCtr="0" compatLnSpc="1">
            <a:prstTxWarp prst="textNoShape">
              <a:avLst/>
            </a:prstTxWarp>
          </a:bodyPr>
          <a:lstStyle>
            <a:defPPr>
              <a:defRPr kern="1200" smtId="4294967295"/>
            </a:defPPr>
            <a:lvl1pPr algn="r" defTabSz="3511234">
              <a:defRPr sz="5400">
                <a:latin typeface="+mn-lt"/>
              </a:defRPr>
            </a:lvl1pPr>
          </a:lstStyle>
          <a:p>
            <a:pPr>
              <a:defRPr/>
            </a:pPr>
            <a:fld id="{46D20C51-3643-47FD-8B03-3C56FC414EE9}" type="slidenum">
              <a:rPr lang="en-US"/>
              <a:pPr>
                <a:defRPr/>
              </a:pPr>
              <a:t>‹#›</a:t>
            </a:fld>
          </a:p>
        </p:txBody>
      </p:sp>
      <p:pic>
        <p:nvPicPr>
          <p:cNvPr id="1031" name="New picture"/>
          <p:cNvPicPr/>
          <p:nvPr/>
        </p:nvPicPr>
        <p:blipFill dpi="0">
          <a:blip r:embed="rId12"/>
          <a:stretch>
            <a:fillRect/>
          </a:stretch>
        </p:blipFill>
        <p:spPr>
          <a:xfrm rot="16200000">
            <a:off x="-11506200" y="21397119"/>
            <a:ext cx="14274800" cy="4368800"/>
          </a:xfrm>
          <a:prstGeom prst="rect">
            <a:avLst/>
          </a:prstGeom>
        </p:spPr>
      </p:pic>
      <p:pic>
        <p:nvPicPr>
          <p:cNvPr id="1032" name="New picture"/>
          <p:cNvPicPr/>
          <p:nvPr/>
        </p:nvPicPr>
        <p:blipFill dpi="0">
          <a:blip r:embed="rId12"/>
          <a:stretch>
            <a:fillRect/>
          </a:stretch>
        </p:blipFill>
        <p:spPr>
          <a:xfrm rot="5400000">
            <a:off x="27498675" y="21397119"/>
            <a:ext cx="14274800" cy="4368800"/>
          </a:xfrm>
          <a:prstGeom prst="rect">
            <a:avLst/>
          </a:prstGeom>
        </p:spPr>
      </p:pic>
      <p:pic>
        <p:nvPicPr>
          <p:cNvPr id="1033" name="New picture"/>
          <p:cNvPicPr/>
          <p:nvPr/>
        </p:nvPicPr>
        <p:blipFill dpi="0">
          <a:blip r:embed="rId13"/>
          <a:stretch>
            <a:fillRect/>
          </a:stretch>
        </p:blipFill>
        <p:spPr>
          <a:xfrm>
            <a:off x="0" y="43302238"/>
            <a:ext cx="30267275" cy="1534112"/>
          </a:xfrm>
          <a:prstGeom prst="rect">
            <a:avLst/>
          </a:prstGeom>
        </p:spPr>
      </p:pic>
      <p:sp>
        <p:nvSpPr>
          <p:cNvPr id="1034" name="New shape"/>
          <p:cNvSpPr/>
          <p:nvPr/>
        </p:nvSpPr>
        <p:spPr>
          <a:xfrm>
            <a:off x="0" y="43873738"/>
            <a:ext cx="15133638"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32" smtId="4294967295">
                <a:solidFill>
                  <a:srgbClr val="808080"/>
                </a:solidFill>
              </a:rPr>
              <a:t>Template ID: electricblueandpink  Size: a0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3509963" rtl="0" eaLnBrk="0" fontAlgn="base" hangingPunct="0">
        <a:spcBef>
          <a:spcPct val="0"/>
        </a:spcBef>
        <a:spcAft>
          <a:spcPct val="0"/>
        </a:spcAft>
        <a:defRPr sz="16800">
          <a:solidFill>
            <a:schemeClr val="tx2"/>
          </a:solidFill>
          <a:latin typeface="+mj-lt"/>
          <a:ea typeface="+mj-ea"/>
          <a:cs typeface="+mj-cs"/>
        </a:defRPr>
      </a:lvl1pPr>
      <a:lvl2pPr algn="ctr" defTabSz="3509963" rtl="0" eaLnBrk="0" fontAlgn="base" hangingPunct="0">
        <a:spcBef>
          <a:spcPct val="0"/>
        </a:spcBef>
        <a:spcAft>
          <a:spcPct val="0"/>
        </a:spcAft>
        <a:defRPr sz="16800">
          <a:solidFill>
            <a:schemeClr val="tx2"/>
          </a:solidFill>
          <a:latin typeface="Times New Roman" pitchFamily="18" charset="0"/>
        </a:defRPr>
      </a:lvl2pPr>
      <a:lvl3pPr algn="ctr" defTabSz="3509963" rtl="0" eaLnBrk="0" fontAlgn="base" hangingPunct="0">
        <a:spcBef>
          <a:spcPct val="0"/>
        </a:spcBef>
        <a:spcAft>
          <a:spcPct val="0"/>
        </a:spcAft>
        <a:defRPr sz="16800">
          <a:solidFill>
            <a:schemeClr val="tx2"/>
          </a:solidFill>
          <a:latin typeface="Times New Roman" pitchFamily="18" charset="0"/>
        </a:defRPr>
      </a:lvl3pPr>
      <a:lvl4pPr algn="ctr" defTabSz="3509963" rtl="0" eaLnBrk="0" fontAlgn="base" hangingPunct="0">
        <a:spcBef>
          <a:spcPct val="0"/>
        </a:spcBef>
        <a:spcAft>
          <a:spcPct val="0"/>
        </a:spcAft>
        <a:defRPr sz="16800">
          <a:solidFill>
            <a:schemeClr val="tx2"/>
          </a:solidFill>
          <a:latin typeface="Times New Roman" pitchFamily="18" charset="0"/>
        </a:defRPr>
      </a:lvl4pPr>
      <a:lvl5pPr algn="ctr" defTabSz="3509963" rtl="0" eaLnBrk="0" fontAlgn="base" hangingPunct="0">
        <a:spcBef>
          <a:spcPct val="0"/>
        </a:spcBef>
        <a:spcAft>
          <a:spcPct val="0"/>
        </a:spcAft>
        <a:defRPr sz="16800">
          <a:solidFill>
            <a:schemeClr val="tx2"/>
          </a:solidFill>
          <a:latin typeface="Times New Roman" pitchFamily="18" charset="0"/>
        </a:defRPr>
      </a:lvl5pPr>
      <a:lvl6pPr marL="457159" algn="ctr" defTabSz="3511234" rtl="0" fontAlgn="base">
        <a:spcBef>
          <a:spcPct val="0"/>
        </a:spcBef>
        <a:spcAft>
          <a:spcPct val="0"/>
        </a:spcAft>
        <a:defRPr sz="16800">
          <a:solidFill>
            <a:schemeClr val="tx2"/>
          </a:solidFill>
          <a:latin typeface="Times New Roman" pitchFamily="18" charset="0"/>
        </a:defRPr>
      </a:lvl6pPr>
      <a:lvl7pPr marL="914317" algn="ctr" defTabSz="3511234" rtl="0" fontAlgn="base">
        <a:spcBef>
          <a:spcPct val="0"/>
        </a:spcBef>
        <a:spcAft>
          <a:spcPct val="0"/>
        </a:spcAft>
        <a:defRPr sz="16800">
          <a:solidFill>
            <a:schemeClr val="tx2"/>
          </a:solidFill>
          <a:latin typeface="Times New Roman" pitchFamily="18" charset="0"/>
        </a:defRPr>
      </a:lvl7pPr>
      <a:lvl8pPr marL="1371476" algn="ctr" defTabSz="3511234" rtl="0" fontAlgn="base">
        <a:spcBef>
          <a:spcPct val="0"/>
        </a:spcBef>
        <a:spcAft>
          <a:spcPct val="0"/>
        </a:spcAft>
        <a:defRPr sz="16800">
          <a:solidFill>
            <a:schemeClr val="tx2"/>
          </a:solidFill>
          <a:latin typeface="Times New Roman" pitchFamily="18" charset="0"/>
        </a:defRPr>
      </a:lvl8pPr>
      <a:lvl9pPr marL="1828635" algn="ctr" defTabSz="3511234" rtl="0" fontAlgn="base">
        <a:spcBef>
          <a:spcPct val="0"/>
        </a:spcBef>
        <a:spcAft>
          <a:spcPct val="0"/>
        </a:spcAft>
        <a:defRPr sz="16800">
          <a:solidFill>
            <a:schemeClr val="tx2"/>
          </a:solidFill>
          <a:latin typeface="Times New Roman" pitchFamily="18" charset="0"/>
        </a:defRPr>
      </a:lvl9pPr>
    </p:titleStyle>
    <p:bodyStyle>
      <a:defPPr>
        <a:defRPr kern="1200" smtId="4294967295"/>
      </a:defPPr>
      <a:lvl1pPr marL="1316038" indent="-1316038" algn="l" defTabSz="3509963" rtl="0" eaLnBrk="0" fontAlgn="base" hangingPunct="0">
        <a:spcBef>
          <a:spcPct val="20000"/>
        </a:spcBef>
        <a:spcAft>
          <a:spcPct val="0"/>
        </a:spcAft>
        <a:buChar char="•"/>
        <a:defRPr sz="12300">
          <a:solidFill>
            <a:schemeClr val="tx1"/>
          </a:solidFill>
          <a:latin typeface="+mn-lt"/>
          <a:ea typeface="+mn-ea"/>
          <a:cs typeface="+mn-cs"/>
        </a:defRPr>
      </a:lvl1pPr>
      <a:lvl2pPr marL="2851150" indent="-1095375" algn="l" defTabSz="3509963" rtl="0" eaLnBrk="0" fontAlgn="base" hangingPunct="0">
        <a:spcBef>
          <a:spcPct val="20000"/>
        </a:spcBef>
        <a:spcAft>
          <a:spcPct val="0"/>
        </a:spcAft>
        <a:buChar char="–"/>
        <a:defRPr sz="10700">
          <a:solidFill>
            <a:schemeClr val="tx1"/>
          </a:solidFill>
          <a:latin typeface="+mn-lt"/>
        </a:defRPr>
      </a:lvl2pPr>
      <a:lvl3pPr marL="4387850" indent="-876300" algn="l" defTabSz="3509963" rtl="0" eaLnBrk="0" fontAlgn="base" hangingPunct="0">
        <a:spcBef>
          <a:spcPct val="20000"/>
        </a:spcBef>
        <a:spcAft>
          <a:spcPct val="0"/>
        </a:spcAft>
        <a:buChar char="•"/>
        <a:defRPr sz="9200">
          <a:solidFill>
            <a:schemeClr val="tx1"/>
          </a:solidFill>
          <a:latin typeface="+mn-lt"/>
        </a:defRPr>
      </a:lvl3pPr>
      <a:lvl4pPr marL="6142038" indent="-874713" algn="l" defTabSz="3509963" rtl="0" eaLnBrk="0" fontAlgn="base" hangingPunct="0">
        <a:spcBef>
          <a:spcPct val="20000"/>
        </a:spcBef>
        <a:spcAft>
          <a:spcPct val="0"/>
        </a:spcAft>
        <a:buChar char="–"/>
        <a:defRPr sz="7600">
          <a:solidFill>
            <a:schemeClr val="tx1"/>
          </a:solidFill>
          <a:latin typeface="+mn-lt"/>
        </a:defRPr>
      </a:lvl4pPr>
      <a:lvl5pPr marL="7899400" indent="-876300" algn="l" defTabSz="3509963" rtl="0" eaLnBrk="0" fontAlgn="base" hangingPunct="0">
        <a:spcBef>
          <a:spcPct val="20000"/>
        </a:spcBef>
        <a:spcAft>
          <a:spcPct val="0"/>
        </a:spcAft>
        <a:buChar char="»"/>
        <a:defRPr sz="7600">
          <a:solidFill>
            <a:schemeClr val="tx1"/>
          </a:solidFill>
          <a:latin typeface="+mn-lt"/>
        </a:defRPr>
      </a:lvl5pPr>
      <a:lvl6pPr marL="8357437" indent="-877810" algn="l" defTabSz="3511234" rtl="0" fontAlgn="base">
        <a:spcBef>
          <a:spcPct val="20000"/>
        </a:spcBef>
        <a:spcAft>
          <a:spcPct val="0"/>
        </a:spcAft>
        <a:buChar char="»"/>
        <a:defRPr sz="7600">
          <a:solidFill>
            <a:schemeClr val="tx1"/>
          </a:solidFill>
          <a:latin typeface="+mn-lt"/>
        </a:defRPr>
      </a:lvl6pPr>
      <a:lvl7pPr marL="8814596" indent="-877810" algn="l" defTabSz="3511234" rtl="0" fontAlgn="base">
        <a:spcBef>
          <a:spcPct val="20000"/>
        </a:spcBef>
        <a:spcAft>
          <a:spcPct val="0"/>
        </a:spcAft>
        <a:buChar char="»"/>
        <a:defRPr sz="7600">
          <a:solidFill>
            <a:schemeClr val="tx1"/>
          </a:solidFill>
          <a:latin typeface="+mn-lt"/>
        </a:defRPr>
      </a:lvl7pPr>
      <a:lvl8pPr marL="9271755" indent="-877810" algn="l" defTabSz="3511234" rtl="0" fontAlgn="base">
        <a:spcBef>
          <a:spcPct val="20000"/>
        </a:spcBef>
        <a:spcAft>
          <a:spcPct val="0"/>
        </a:spcAft>
        <a:buChar char="»"/>
        <a:defRPr sz="7600">
          <a:solidFill>
            <a:schemeClr val="tx1"/>
          </a:solidFill>
          <a:latin typeface="+mn-lt"/>
        </a:defRPr>
      </a:lvl8pPr>
      <a:lvl9pPr marL="9728913" indent="-877810" algn="l" defTabSz="3511234" rtl="0" fontAlgn="base">
        <a:spcBef>
          <a:spcPct val="20000"/>
        </a:spcBef>
        <a:spcAft>
          <a:spcPct val="0"/>
        </a:spcAft>
        <a:buChar char="»"/>
        <a:defRPr sz="7600">
          <a:solidFill>
            <a:schemeClr val="tx1"/>
          </a:solidFill>
          <a:latin typeface="+mn-lt"/>
        </a:defRPr>
      </a:lvl9pPr>
    </p:bodyStyle>
    <p:otherStyle>
      <a:defPPr>
        <a:defRPr lang="en-US"/>
      </a:defPPr>
      <a:lvl1pPr marL="0" algn="l" defTabSz="914317" rtl="0" eaLnBrk="1" latinLnBrk="0" hangingPunct="1">
        <a:defRPr sz="1800" kern="1200">
          <a:solidFill>
            <a:schemeClr val="tx1"/>
          </a:solidFill>
          <a:latin typeface="+mn-lt"/>
          <a:ea typeface="+mn-ea"/>
          <a:cs typeface="+mn-cs"/>
        </a:defRPr>
      </a:lvl1pPr>
      <a:lvl2pPr marL="457159" algn="l" defTabSz="914317" rtl="0" eaLnBrk="1" latinLnBrk="0" hangingPunct="1">
        <a:defRPr sz="1800" kern="1200">
          <a:solidFill>
            <a:schemeClr val="tx1"/>
          </a:solidFill>
          <a:latin typeface="+mn-lt"/>
          <a:ea typeface="+mn-ea"/>
          <a:cs typeface="+mn-cs"/>
        </a:defRPr>
      </a:lvl2pPr>
      <a:lvl3pPr marL="914317" algn="l" defTabSz="914317" rtl="0" eaLnBrk="1" latinLnBrk="0" hangingPunct="1">
        <a:defRPr sz="1800" kern="1200">
          <a:solidFill>
            <a:schemeClr val="tx1"/>
          </a:solidFill>
          <a:latin typeface="+mn-lt"/>
          <a:ea typeface="+mn-ea"/>
          <a:cs typeface="+mn-cs"/>
        </a:defRPr>
      </a:lvl3pPr>
      <a:lvl4pPr marL="1371476" algn="l" defTabSz="914317" rtl="0" eaLnBrk="1" latinLnBrk="0" hangingPunct="1">
        <a:defRPr sz="1800" kern="1200">
          <a:solidFill>
            <a:schemeClr val="tx1"/>
          </a:solidFill>
          <a:latin typeface="+mn-lt"/>
          <a:ea typeface="+mn-ea"/>
          <a:cs typeface="+mn-cs"/>
        </a:defRPr>
      </a:lvl4pPr>
      <a:lvl5pPr marL="1828635" algn="l" defTabSz="914317" rtl="0" eaLnBrk="1" latinLnBrk="0" hangingPunct="1">
        <a:defRPr sz="1800" kern="1200">
          <a:solidFill>
            <a:schemeClr val="tx1"/>
          </a:solidFill>
          <a:latin typeface="+mn-lt"/>
          <a:ea typeface="+mn-ea"/>
          <a:cs typeface="+mn-cs"/>
        </a:defRPr>
      </a:lvl5pPr>
      <a:lvl6pPr marL="2285795" algn="l" defTabSz="914317" rtl="0" eaLnBrk="1" latinLnBrk="0" hangingPunct="1">
        <a:defRPr sz="1800" kern="1200">
          <a:solidFill>
            <a:schemeClr val="tx1"/>
          </a:solidFill>
          <a:latin typeface="+mn-lt"/>
          <a:ea typeface="+mn-ea"/>
          <a:cs typeface="+mn-cs"/>
        </a:defRPr>
      </a:lvl6pPr>
      <a:lvl7pPr marL="2742954" algn="l" defTabSz="914317" rtl="0" eaLnBrk="1" latinLnBrk="0" hangingPunct="1">
        <a:defRPr sz="1800" kern="1200">
          <a:solidFill>
            <a:schemeClr val="tx1"/>
          </a:solidFill>
          <a:latin typeface="+mn-lt"/>
          <a:ea typeface="+mn-ea"/>
          <a:cs typeface="+mn-cs"/>
        </a:defRPr>
      </a:lvl7pPr>
      <a:lvl8pPr marL="3200113" algn="l" defTabSz="914317" rtl="0" eaLnBrk="1" latinLnBrk="0" hangingPunct="1">
        <a:defRPr sz="1800" kern="1200">
          <a:solidFill>
            <a:schemeClr val="tx1"/>
          </a:solidFill>
          <a:latin typeface="+mn-lt"/>
          <a:ea typeface="+mn-ea"/>
          <a:cs typeface="+mn-cs"/>
        </a:defRPr>
      </a:lvl8pPr>
      <a:lvl9pPr marL="3657271" algn="l" defTabSz="914317"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accent5">
                <a:lumMod val="15000"/>
                <a:lumOff val="85000"/>
              </a:schemeClr>
            </a:gs>
            <a:gs pos="100000">
              <a:schemeClr val="accent3">
                <a:lumMod val="18000"/>
                <a:lumOff val="82000"/>
              </a:schemeClr>
            </a:gs>
          </a:gsLst>
          <a:lin ang="18900000" scaled="1"/>
          <a:tileRect/>
        </a:gradFill>
        <a:effectLst/>
      </p:bgPr>
    </p:bg>
    <p:spTree>
      <p:nvGrpSpPr>
        <p:cNvPr id="1" name=""/>
        <p:cNvGrpSpPr/>
        <p:nvPr/>
      </p:nvGrpSpPr>
      <p:grpSpPr>
        <a:xfrm>
          <a:off x="0" y="0"/>
          <a:ext cx="0" cy="0"/>
        </a:xfrm>
      </p:grpSpPr>
      <p:sp>
        <p:nvSpPr>
          <p:cNvPr id="2050" name="Rectangle 2"/>
          <p:cNvSpPr>
            <a:spLocks noGrp="1" noChangeArrowheads="1"/>
          </p:cNvSpPr>
          <p:nvPr>
            <p:ph type="title"/>
          </p:nvPr>
        </p:nvSpPr>
        <p:spPr>
          <a:xfrm>
            <a:off x="2259013" y="990600"/>
            <a:ext cx="25727025" cy="3368675"/>
          </a:xfrm>
        </p:spPr>
        <p:txBody>
          <a:bodyPr/>
          <a:lstStyle>
            <a:defPPr>
              <a:defRPr kern="1200" smtId="4294967295"/>
            </a:defPPr>
          </a:lstStyle>
          <a:p>
            <a:pPr eaLnBrk="1" hangingPunct="1"/>
            <a:r>
              <a:rPr lang="en-US" sz="9200" b="1" smtClean="0">
                <a:latin typeface="Arial"/>
              </a:rPr>
              <a:t>Your Poster’s Title Goes Here</a:t>
            </a:r>
            <a:br>
              <a:rPr lang="en-US" sz="9200" b="1" smtClean="0">
                <a:latin typeface="Arial"/>
              </a:rPr>
            </a:br>
            <a:r>
              <a:rPr lang="en-US" sz="4800" smtClean="0">
                <a:latin typeface="Arial"/>
              </a:rPr>
              <a:t>names go here</a:t>
            </a:r>
            <a:br>
              <a:rPr lang="en-US" sz="4800" smtClean="0">
                <a:latin typeface="Arial"/>
              </a:rPr>
            </a:br>
            <a:r>
              <a:rPr lang="en-US" sz="4800" smtClean="0">
                <a:latin typeface="Arial"/>
              </a:rPr>
              <a:t>institution names go here</a:t>
            </a:r>
            <a:endParaRPr lang="en-US" sz="4800" baseline="30000" smtClean="0">
              <a:latin typeface="Arial"/>
            </a:endParaRPr>
          </a:p>
        </p:txBody>
      </p:sp>
      <p:sp>
        <p:nvSpPr>
          <p:cNvPr id="2051" name="Text Box 9"/>
          <p:cNvSpPr txBox="1">
            <a:spLocks noChangeArrowheads="1"/>
          </p:cNvSpPr>
          <p:nvPr/>
        </p:nvSpPr>
        <p:spPr bwMode="auto">
          <a:xfrm>
            <a:off x="946150" y="7924800"/>
            <a:ext cx="7283450" cy="5891213"/>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eaLnBrk="1" hangingPunct="1">
              <a:spcBef>
                <a:spcPct val="50000"/>
              </a:spcBef>
            </a:pPr>
            <a:r>
              <a:rPr lang="en-US"/>
              <a:t>Insert your own information here. Remember, you can change the font size to fit the given area.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2" name="Text Box 10"/>
          <p:cNvSpPr txBox="1">
            <a:spLocks noChangeArrowheads="1"/>
          </p:cNvSpPr>
          <p:nvPr/>
        </p:nvSpPr>
        <p:spPr bwMode="auto">
          <a:xfrm>
            <a:off x="998538" y="18127662"/>
            <a:ext cx="7408862" cy="10199687"/>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eaLnBrk="1" hangingPunct="1">
              <a:spcBef>
                <a:spcPct val="50000"/>
              </a:spcBef>
            </a:pPr>
            <a:r>
              <a:rPr lang="en-US"/>
              <a:t>Place your information here.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3" name="Text Box 14"/>
          <p:cNvSpPr txBox="1">
            <a:spLocks noChangeArrowheads="1"/>
          </p:cNvSpPr>
          <p:nvPr/>
        </p:nvSpPr>
        <p:spPr bwMode="auto">
          <a:xfrm>
            <a:off x="22121812" y="8023225"/>
            <a:ext cx="7094537" cy="14077950"/>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eaLnBrk="1" hangingPunct="1">
              <a:spcBef>
                <a:spcPct val="50000"/>
              </a:spcBef>
            </a:pPr>
            <a:r>
              <a:rPr lang="en-US"/>
              <a:t>Enter your own data here. Remember– you can change your font size to fit the space given. The larger your font, the easier it will be for others to view your poster.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4" name="Text Box 17"/>
          <p:cNvSpPr txBox="1">
            <a:spLocks noChangeArrowheads="1"/>
          </p:cNvSpPr>
          <p:nvPr/>
        </p:nvSpPr>
        <p:spPr bwMode="auto">
          <a:xfrm>
            <a:off x="1208088" y="31662688"/>
            <a:ext cx="7037387" cy="8259762"/>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eaLnBrk="1" hangingPunct="1">
              <a:spcBef>
                <a:spcPct val="50000"/>
              </a:spcBef>
            </a:pPr>
            <a:r>
              <a:rPr lang="en-US"/>
              <a:t>Put your own data here. </a:t>
            </a:r>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a:p>
            <a:pPr eaLnBrk="1" hangingPunct="1">
              <a:spcBef>
                <a:spcPct val="50000"/>
              </a:spcBef>
            </a:pPr>
            <a:endParaRPr lang="en-US"/>
          </a:p>
        </p:txBody>
      </p:sp>
      <p:sp>
        <p:nvSpPr>
          <p:cNvPr id="2055" name="Text Box 59"/>
          <p:cNvSpPr txBox="1">
            <a:spLocks noChangeArrowheads="1"/>
          </p:cNvSpPr>
          <p:nvPr/>
        </p:nvSpPr>
        <p:spPr bwMode="auto">
          <a:xfrm>
            <a:off x="946150" y="6340475"/>
            <a:ext cx="7470775" cy="858838"/>
          </a:xfrm>
          <a:prstGeom prst="rect">
            <a:avLst/>
          </a:prstGeom>
          <a:solidFill>
            <a:schemeClr val="accent3">
              <a:lumMod val="60000"/>
              <a:lumOff val="40000"/>
            </a:schemeClr>
          </a:solidFill>
          <a:ln>
            <a:noFill/>
          </a:ln>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algn="ctr" eaLnBrk="1" hangingPunct="1">
              <a:spcBef>
                <a:spcPct val="50000"/>
              </a:spcBef>
            </a:pPr>
            <a:r>
              <a:rPr lang="en-US" sz="5100" b="1">
                <a:solidFill>
                  <a:schemeClr val="bg1"/>
                </a:solidFill>
              </a:rPr>
              <a:t>Need for the Study</a:t>
            </a:r>
          </a:p>
        </p:txBody>
      </p:sp>
      <p:sp>
        <p:nvSpPr>
          <p:cNvPr id="2056" name="Text Box 61"/>
          <p:cNvSpPr txBox="1">
            <a:spLocks noChangeArrowheads="1"/>
          </p:cNvSpPr>
          <p:nvPr/>
        </p:nvSpPr>
        <p:spPr bwMode="auto">
          <a:xfrm>
            <a:off x="893763" y="16443325"/>
            <a:ext cx="7658100" cy="858838"/>
          </a:xfrm>
          <a:prstGeom prst="rect">
            <a:avLst/>
          </a:prstGeom>
          <a:solidFill>
            <a:schemeClr val="accent3">
              <a:lumMod val="60000"/>
              <a:lumOff val="40000"/>
            </a:schemeClr>
          </a:solidFill>
          <a:ln>
            <a:noFill/>
          </a:ln>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algn="ctr" eaLnBrk="1" hangingPunct="1">
              <a:spcBef>
                <a:spcPct val="50000"/>
              </a:spcBef>
            </a:pPr>
            <a:r>
              <a:rPr lang="en-US" sz="5100" b="1">
                <a:solidFill>
                  <a:schemeClr val="bg1"/>
                </a:solidFill>
              </a:rPr>
              <a:t>Methods</a:t>
            </a:r>
          </a:p>
        </p:txBody>
      </p:sp>
      <p:sp>
        <p:nvSpPr>
          <p:cNvPr id="2057" name="Text Box 63"/>
          <p:cNvSpPr txBox="1">
            <a:spLocks noChangeArrowheads="1"/>
          </p:cNvSpPr>
          <p:nvPr/>
        </p:nvSpPr>
        <p:spPr bwMode="auto">
          <a:xfrm>
            <a:off x="1103313" y="30313312"/>
            <a:ext cx="7408862" cy="857250"/>
          </a:xfrm>
          <a:prstGeom prst="rect">
            <a:avLst/>
          </a:prstGeom>
          <a:solidFill>
            <a:schemeClr val="accent3">
              <a:lumMod val="60000"/>
              <a:lumOff val="40000"/>
            </a:schemeClr>
          </a:solidFill>
          <a:ln>
            <a:noFill/>
          </a:ln>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algn="ctr" eaLnBrk="1" hangingPunct="1">
              <a:spcBef>
                <a:spcPct val="50000"/>
              </a:spcBef>
            </a:pPr>
            <a:r>
              <a:rPr lang="en-US" sz="5100" b="1">
                <a:solidFill>
                  <a:schemeClr val="bg1"/>
                </a:solidFill>
              </a:rPr>
              <a:t>Analysis</a:t>
            </a:r>
          </a:p>
        </p:txBody>
      </p:sp>
      <p:sp>
        <p:nvSpPr>
          <p:cNvPr id="2058" name="Text Box 64"/>
          <p:cNvSpPr txBox="1">
            <a:spLocks noChangeArrowheads="1"/>
          </p:cNvSpPr>
          <p:nvPr/>
        </p:nvSpPr>
        <p:spPr bwMode="auto">
          <a:xfrm>
            <a:off x="21921788" y="6340475"/>
            <a:ext cx="7359650" cy="858838"/>
          </a:xfrm>
          <a:prstGeom prst="rect">
            <a:avLst/>
          </a:prstGeom>
          <a:solidFill>
            <a:schemeClr val="accent3">
              <a:lumMod val="60000"/>
              <a:lumOff val="40000"/>
            </a:schemeClr>
          </a:solidFill>
          <a:ln>
            <a:noFill/>
          </a:ln>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algn="ctr" eaLnBrk="1" hangingPunct="1">
              <a:spcBef>
                <a:spcPct val="50000"/>
              </a:spcBef>
            </a:pPr>
            <a:r>
              <a:rPr lang="en-US" sz="5100" b="1">
                <a:solidFill>
                  <a:schemeClr val="bg1"/>
                </a:solidFill>
              </a:rPr>
              <a:t>Results</a:t>
            </a:r>
          </a:p>
        </p:txBody>
      </p:sp>
      <p:sp>
        <p:nvSpPr>
          <p:cNvPr id="2059" name="Text Box 65"/>
          <p:cNvSpPr txBox="1">
            <a:spLocks noChangeArrowheads="1"/>
          </p:cNvSpPr>
          <p:nvPr/>
        </p:nvSpPr>
        <p:spPr bwMode="auto">
          <a:xfrm>
            <a:off x="21921788" y="24865012"/>
            <a:ext cx="7359650" cy="857250"/>
          </a:xfrm>
          <a:prstGeom prst="rect">
            <a:avLst/>
          </a:prstGeom>
          <a:solidFill>
            <a:schemeClr val="accent3">
              <a:lumMod val="60000"/>
              <a:lumOff val="40000"/>
            </a:schemeClr>
          </a:solidFill>
          <a:ln>
            <a:noFill/>
          </a:ln>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algn="ctr" eaLnBrk="1" hangingPunct="1">
              <a:spcBef>
                <a:spcPct val="50000"/>
              </a:spcBef>
            </a:pPr>
            <a:r>
              <a:rPr lang="en-US" sz="5100" b="1">
                <a:solidFill>
                  <a:schemeClr val="bg1"/>
                </a:solidFill>
              </a:rPr>
              <a:t>Discussion</a:t>
            </a:r>
          </a:p>
        </p:txBody>
      </p:sp>
      <p:sp>
        <p:nvSpPr>
          <p:cNvPr id="2060" name="Text Box 80"/>
          <p:cNvSpPr txBox="1">
            <a:spLocks noChangeArrowheads="1"/>
          </p:cNvSpPr>
          <p:nvPr/>
        </p:nvSpPr>
        <p:spPr bwMode="auto">
          <a:xfrm>
            <a:off x="11507788" y="6340475"/>
            <a:ext cx="7199312" cy="858838"/>
          </a:xfrm>
          <a:prstGeom prst="rect">
            <a:avLst/>
          </a:prstGeom>
          <a:solidFill>
            <a:schemeClr val="accent3">
              <a:lumMod val="60000"/>
              <a:lumOff val="40000"/>
            </a:schemeClr>
          </a:solidFill>
          <a:ln>
            <a:noFill/>
          </a:ln>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algn="ctr" eaLnBrk="1" hangingPunct="1">
              <a:spcBef>
                <a:spcPct val="50000"/>
              </a:spcBef>
            </a:pPr>
            <a:r>
              <a:rPr lang="en-US" sz="5100" b="1">
                <a:solidFill>
                  <a:schemeClr val="bg1"/>
                </a:solidFill>
              </a:rPr>
              <a:t>Graphs or Images Title</a:t>
            </a:r>
          </a:p>
        </p:txBody>
      </p:sp>
      <p:sp>
        <p:nvSpPr>
          <p:cNvPr id="2061" name="Text Box 81"/>
          <p:cNvSpPr txBox="1">
            <a:spLocks noChangeArrowheads="1"/>
          </p:cNvSpPr>
          <p:nvPr/>
        </p:nvSpPr>
        <p:spPr bwMode="auto">
          <a:xfrm>
            <a:off x="22069425" y="36660138"/>
            <a:ext cx="7094538" cy="3735387"/>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eaLnBrk="1" hangingPunct="1">
              <a:spcBef>
                <a:spcPct val="50000"/>
              </a:spcBef>
            </a:pPr>
            <a:r>
              <a:rPr lang="en-US" b="1"/>
              <a:t>Place your references here</a:t>
            </a:r>
          </a:p>
          <a:p>
            <a:pPr eaLnBrk="1" hangingPunct="1">
              <a:spcBef>
                <a:spcPct val="50000"/>
              </a:spcBef>
            </a:pPr>
            <a:endParaRPr lang="en-US" b="1"/>
          </a:p>
          <a:p>
            <a:pPr eaLnBrk="1" hangingPunct="1">
              <a:spcBef>
                <a:spcPct val="50000"/>
              </a:spcBef>
            </a:pPr>
            <a:endParaRPr lang="en-US" b="1"/>
          </a:p>
          <a:p>
            <a:pPr eaLnBrk="1" hangingPunct="1">
              <a:spcBef>
                <a:spcPct val="50000"/>
              </a:spcBef>
            </a:pPr>
            <a:endParaRPr lang="en-US" b="1"/>
          </a:p>
          <a:p>
            <a:pPr eaLnBrk="1" hangingPunct="1">
              <a:spcBef>
                <a:spcPct val="50000"/>
              </a:spcBef>
            </a:pPr>
            <a:endParaRPr lang="en-US" b="1"/>
          </a:p>
          <a:p>
            <a:pPr eaLnBrk="1" hangingPunct="1">
              <a:spcBef>
                <a:spcPct val="50000"/>
              </a:spcBef>
            </a:pPr>
            <a:endParaRPr lang="en-US"/>
          </a:p>
        </p:txBody>
      </p:sp>
      <p:sp>
        <p:nvSpPr>
          <p:cNvPr id="2062" name="Text Box 82"/>
          <p:cNvSpPr txBox="1">
            <a:spLocks noChangeArrowheads="1"/>
          </p:cNvSpPr>
          <p:nvPr/>
        </p:nvSpPr>
        <p:spPr bwMode="auto">
          <a:xfrm>
            <a:off x="22058312" y="34967862"/>
            <a:ext cx="7161212" cy="858837"/>
          </a:xfrm>
          <a:prstGeom prst="rect">
            <a:avLst/>
          </a:prstGeom>
          <a:solidFill>
            <a:schemeClr val="accent3">
              <a:lumMod val="60000"/>
              <a:lumOff val="40000"/>
            </a:schemeClr>
          </a:solidFill>
          <a:ln>
            <a:noFill/>
          </a:ln>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algn="ctr" eaLnBrk="1" hangingPunct="1">
              <a:spcBef>
                <a:spcPct val="50000"/>
              </a:spcBef>
            </a:pPr>
            <a:r>
              <a:rPr lang="en-US" sz="5100" b="1">
                <a:solidFill>
                  <a:schemeClr val="bg1"/>
                </a:solidFill>
              </a:rPr>
              <a:t>References</a:t>
            </a:r>
          </a:p>
        </p:txBody>
      </p:sp>
      <p:sp>
        <p:nvSpPr>
          <p:cNvPr id="2063" name="Line 168"/>
          <p:cNvSpPr>
            <a:spLocks noChangeShapeType="1"/>
          </p:cNvSpPr>
          <p:nvPr/>
        </p:nvSpPr>
        <p:spPr bwMode="auto">
          <a:xfrm flipH="1">
            <a:off x="9563100" y="6637338"/>
            <a:ext cx="0" cy="34671000"/>
          </a:xfrm>
          <a:prstGeom prst="line">
            <a:avLst/>
          </a:prstGeom>
          <a:noFill/>
          <a:ln w="76200">
            <a:solidFill>
              <a:schemeClr val="tx1"/>
            </a:solidFill>
            <a:rou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1" tIns="45716" rIns="91431" bIns="45716"/>
          <a:lstStyle>
            <a:defPPr>
              <a:defRPr kern="1200" smtId="4294967295"/>
            </a:defPPr>
          </a:lstStyle>
          <a:p>
            <a:endParaRPr lang="en-US"/>
          </a:p>
        </p:txBody>
      </p:sp>
      <p:sp>
        <p:nvSpPr>
          <p:cNvPr id="2064" name="Line 169"/>
          <p:cNvSpPr>
            <a:spLocks noChangeShapeType="1"/>
          </p:cNvSpPr>
          <p:nvPr/>
        </p:nvSpPr>
        <p:spPr bwMode="auto">
          <a:xfrm flipH="1">
            <a:off x="20704175" y="6637338"/>
            <a:ext cx="0" cy="34671000"/>
          </a:xfrm>
          <a:prstGeom prst="line">
            <a:avLst/>
          </a:prstGeom>
          <a:noFill/>
          <a:ln w="76200">
            <a:solidFill>
              <a:schemeClr val="tx1"/>
            </a:solidFill>
            <a:round/>
          </a:ln>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1" tIns="45716" rIns="91431" bIns="45716"/>
          <a:lstStyle>
            <a:defPPr>
              <a:defRPr kern="1200" smtId="4294967295"/>
            </a:defPPr>
          </a:lstStyle>
          <a:p>
            <a:endParaRPr lang="en-US"/>
          </a:p>
        </p:txBody>
      </p:sp>
      <p:sp>
        <p:nvSpPr>
          <p:cNvPr id="2065" name="Text Box 170"/>
          <p:cNvSpPr txBox="1">
            <a:spLocks noChangeArrowheads="1"/>
          </p:cNvSpPr>
          <p:nvPr/>
        </p:nvSpPr>
        <p:spPr bwMode="auto">
          <a:xfrm>
            <a:off x="11507788" y="21496338"/>
            <a:ext cx="7199312" cy="858837"/>
          </a:xfrm>
          <a:prstGeom prst="rect">
            <a:avLst/>
          </a:prstGeom>
          <a:solidFill>
            <a:schemeClr val="accent3">
              <a:lumMod val="60000"/>
              <a:lumOff val="40000"/>
            </a:schemeClr>
          </a:solidFill>
          <a:ln>
            <a:noFill/>
          </a:ln>
        </p:spPr>
        <p:txBody>
          <a:bodyPr lIns="73146" tIns="36573" rIns="73146" bIns="36573">
            <a:spAutoFit/>
          </a:bodyPr>
          <a:lstStyle>
            <a:defPPr>
              <a:defRPr kern="1200" smtId="4294967295"/>
            </a:defPPr>
            <a:lvl1pPr defTabSz="731838" eaLnBrk="0" hangingPunct="0">
              <a:defRPr sz="2800">
                <a:solidFill>
                  <a:schemeClr val="tx1"/>
                </a:solidFill>
                <a:latin typeface="Arial"/>
              </a:defRPr>
            </a:lvl1pPr>
            <a:lvl2pPr marL="742950" indent="-285750" defTabSz="731838" eaLnBrk="0" hangingPunct="0">
              <a:defRPr sz="2800">
                <a:solidFill>
                  <a:schemeClr val="tx1"/>
                </a:solidFill>
                <a:latin typeface="Arial"/>
              </a:defRPr>
            </a:lvl2pPr>
            <a:lvl3pPr marL="1143000" indent="-228600" defTabSz="731838" eaLnBrk="0" hangingPunct="0">
              <a:defRPr sz="2800">
                <a:solidFill>
                  <a:schemeClr val="tx1"/>
                </a:solidFill>
                <a:latin typeface="Arial"/>
              </a:defRPr>
            </a:lvl3pPr>
            <a:lvl4pPr marL="1600200" indent="-228600" defTabSz="731838" eaLnBrk="0" hangingPunct="0">
              <a:defRPr sz="2800">
                <a:solidFill>
                  <a:schemeClr val="tx1"/>
                </a:solidFill>
                <a:latin typeface="Arial"/>
              </a:defRPr>
            </a:lvl4pPr>
            <a:lvl5pPr marL="2057400" indent="-228600" defTabSz="731838" eaLnBrk="0" hangingPunct="0">
              <a:defRPr sz="2800">
                <a:solidFill>
                  <a:schemeClr val="tx1"/>
                </a:solidFill>
                <a:latin typeface="Arial"/>
              </a:defRPr>
            </a:lvl5pPr>
            <a:lvl6pPr marL="2514600" indent="-228600" defTabSz="731838" eaLnBrk="0" fontAlgn="base" hangingPunct="0">
              <a:spcBef>
                <a:spcPct val="0"/>
              </a:spcBef>
              <a:spcAft>
                <a:spcPct val="0"/>
              </a:spcAft>
              <a:defRPr sz="2800">
                <a:solidFill>
                  <a:schemeClr val="tx1"/>
                </a:solidFill>
                <a:latin typeface="Arial"/>
              </a:defRPr>
            </a:lvl6pPr>
            <a:lvl7pPr marL="2971800" indent="-228600" defTabSz="731838" eaLnBrk="0" fontAlgn="base" hangingPunct="0">
              <a:spcBef>
                <a:spcPct val="0"/>
              </a:spcBef>
              <a:spcAft>
                <a:spcPct val="0"/>
              </a:spcAft>
              <a:defRPr sz="2800">
                <a:solidFill>
                  <a:schemeClr val="tx1"/>
                </a:solidFill>
                <a:latin typeface="Arial"/>
              </a:defRPr>
            </a:lvl7pPr>
            <a:lvl8pPr marL="3429000" indent="-228600" defTabSz="731838" eaLnBrk="0" fontAlgn="base" hangingPunct="0">
              <a:spcBef>
                <a:spcPct val="0"/>
              </a:spcBef>
              <a:spcAft>
                <a:spcPct val="0"/>
              </a:spcAft>
              <a:defRPr sz="2800">
                <a:solidFill>
                  <a:schemeClr val="tx1"/>
                </a:solidFill>
                <a:latin typeface="Arial"/>
              </a:defRPr>
            </a:lvl8pPr>
            <a:lvl9pPr marL="3886200" indent="-228600" defTabSz="731838" eaLnBrk="0" fontAlgn="base" hangingPunct="0">
              <a:spcBef>
                <a:spcPct val="0"/>
              </a:spcBef>
              <a:spcAft>
                <a:spcPct val="0"/>
              </a:spcAft>
              <a:defRPr sz="2800">
                <a:solidFill>
                  <a:schemeClr val="tx1"/>
                </a:solidFill>
                <a:latin typeface="Arial"/>
              </a:defRPr>
            </a:lvl9pPr>
          </a:lstStyle>
          <a:p>
            <a:pPr algn="ctr" eaLnBrk="1" hangingPunct="1">
              <a:spcBef>
                <a:spcPct val="50000"/>
              </a:spcBef>
            </a:pPr>
            <a:r>
              <a:rPr lang="en-US" sz="5100" b="1">
                <a:solidFill>
                  <a:schemeClr val="bg1"/>
                </a:solidFill>
              </a:rPr>
              <a:t>Graphs or Images Title</a:t>
            </a:r>
          </a:p>
        </p:txBody>
      </p:sp>
      <p:pic>
        <p:nvPicPr>
          <p:cNvPr id="2066" name="New picture"/>
          <p:cNvPicPr/>
          <p:nvPr/>
        </p:nvPicPr>
        <p:blipFill dpi="0">
          <a:blip r:embed="rId2"/>
          <a:stretch>
            <a:fillRect/>
          </a:stretch>
        </p:blipFill>
        <p:spPr>
          <a:xfrm>
            <a:off x="5062538" y="14183519"/>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Desig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318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1071</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Free research poster template</dc:title>
  <cp:category>scientific poster template</cp:category>
  <dc:creator>Graphicsland/MakeSigns.com</dc:creator>
  <dc:description>These templates are offered for free to help your create a poster ranging from nursing research posters to psychology research posters.</dc:description>
  <cp:keywords>scientific, research, template, custom, poster, presentation, symposium, printing, PowerPoint, create, design, example, sample, download</cp:keywords>
  <cp:lastModifiedBy>Justin</cp:lastModifiedBy>
  <cp:revision>139</cp:revision>
  <dcterms:modified xsi:type="dcterms:W3CDTF">2016-02-11T19:01:39Z</dcterms:modified>
  <dc:subject>Example Of A Sample Research Poster</dc:subject>
</cp:coreProperties>
</file>