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5.8.1.0-->
<p:presentation xmlns:r="http://schemas.openxmlformats.org/officeDocument/2006/relationships" xmlns:a="http://schemas.openxmlformats.org/drawingml/2006/main" xmlns:p="http://schemas.openxmlformats.org/presentationml/2006/main" saveSubsetFonts="1">
  <p:sldMasterIdLst>
    <p:sldMasterId id="2147483648" r:id="rId1"/>
  </p:sldMasterIdLst>
  <p:notesMasterIdLst>
    <p:notesMasterId r:id="rId2"/>
  </p:notesMasterIdLst>
  <p:handoutMasterIdLst>
    <p:handoutMasterId r:id="rId3"/>
  </p:handoutMasterIdLst>
  <p:sldIdLst>
    <p:sldId id="256" r:id="rId4"/>
  </p:sldIdLst>
  <p:sldSz cx="43891200" cy="32918400"/>
  <p:notesSz cx="6858000" cy="9144000"/>
  <p:custDataLst>
    <p:tags r:id="rId5"/>
  </p:custDataLst>
  <p:defaultTextStyle>
    <a:defPPr>
      <a:defRPr lang="en-US"/>
    </a:defPPr>
    <a:lvl1pPr algn="l" rtl="0" fontAlgn="base">
      <a:spcBef>
        <a:spcPct val="0"/>
      </a:spcBef>
      <a:spcAft>
        <a:spcPct val="0"/>
      </a:spcAft>
      <a:defRPr sz="2400" kern="1200">
        <a:solidFill>
          <a:schemeClr val="tx1"/>
        </a:solidFill>
        <a:latin typeface="Arial"/>
        <a:ea typeface="+mn-ea"/>
        <a:cs typeface="+mn-cs"/>
      </a:defRPr>
    </a:lvl1pPr>
    <a:lvl2pPr marL="457200" algn="l" rtl="0" fontAlgn="base">
      <a:spcBef>
        <a:spcPct val="0"/>
      </a:spcBef>
      <a:spcAft>
        <a:spcPct val="0"/>
      </a:spcAft>
      <a:defRPr sz="2400" kern="1200">
        <a:solidFill>
          <a:schemeClr val="tx1"/>
        </a:solidFill>
        <a:latin typeface="Arial"/>
        <a:ea typeface="+mn-ea"/>
        <a:cs typeface="+mn-cs"/>
      </a:defRPr>
    </a:lvl2pPr>
    <a:lvl3pPr marL="914400" algn="l" rtl="0" fontAlgn="base">
      <a:spcBef>
        <a:spcPct val="0"/>
      </a:spcBef>
      <a:spcAft>
        <a:spcPct val="0"/>
      </a:spcAft>
      <a:defRPr sz="2400" kern="1200">
        <a:solidFill>
          <a:schemeClr val="tx1"/>
        </a:solidFill>
        <a:latin typeface="Arial"/>
        <a:ea typeface="+mn-ea"/>
        <a:cs typeface="+mn-cs"/>
      </a:defRPr>
    </a:lvl3pPr>
    <a:lvl4pPr marL="1371600" algn="l" rtl="0" fontAlgn="base">
      <a:spcBef>
        <a:spcPct val="0"/>
      </a:spcBef>
      <a:spcAft>
        <a:spcPct val="0"/>
      </a:spcAft>
      <a:defRPr sz="2400" kern="1200">
        <a:solidFill>
          <a:schemeClr val="tx1"/>
        </a:solidFill>
        <a:latin typeface="Arial"/>
        <a:ea typeface="+mn-ea"/>
        <a:cs typeface="+mn-cs"/>
      </a:defRPr>
    </a:lvl4pPr>
    <a:lvl5pPr marL="1828800" algn="l" rtl="0" fontAlgn="base">
      <a:spcBef>
        <a:spcPct val="0"/>
      </a:spcBef>
      <a:spcAft>
        <a:spcPct val="0"/>
      </a:spcAft>
      <a:defRPr sz="2400" kern="1200">
        <a:solidFill>
          <a:schemeClr val="tx1"/>
        </a:solidFill>
        <a:latin typeface="Arial"/>
        <a:ea typeface="+mn-ea"/>
        <a:cs typeface="+mn-cs"/>
      </a:defRPr>
    </a:lvl5pPr>
    <a:lvl6pPr marL="2286000" algn="l" defTabSz="914400" rtl="0" eaLnBrk="1" latinLnBrk="0" hangingPunct="1">
      <a:defRPr sz="2400" kern="1200">
        <a:solidFill>
          <a:schemeClr val="tx1"/>
        </a:solidFill>
        <a:latin typeface="Arial"/>
        <a:ea typeface="+mn-ea"/>
        <a:cs typeface="+mn-cs"/>
      </a:defRPr>
    </a:lvl6pPr>
    <a:lvl7pPr marL="2743200" algn="l" defTabSz="914400" rtl="0" eaLnBrk="1" latinLnBrk="0" hangingPunct="1">
      <a:defRPr sz="2400" kern="1200">
        <a:solidFill>
          <a:schemeClr val="tx1"/>
        </a:solidFill>
        <a:latin typeface="Arial"/>
        <a:ea typeface="+mn-ea"/>
        <a:cs typeface="+mn-cs"/>
      </a:defRPr>
    </a:lvl7pPr>
    <a:lvl8pPr marL="3200400" algn="l" defTabSz="914400" rtl="0" eaLnBrk="1" latinLnBrk="0" hangingPunct="1">
      <a:defRPr sz="2400" kern="1200">
        <a:solidFill>
          <a:schemeClr val="tx1"/>
        </a:solidFill>
        <a:latin typeface="Arial"/>
        <a:ea typeface="+mn-ea"/>
        <a:cs typeface="+mn-cs"/>
      </a:defRPr>
    </a:lvl8pPr>
    <a:lvl9pPr marL="3657600" algn="l" defTabSz="914400" rtl="0" eaLnBrk="1" latinLnBrk="0" hangingPunct="1">
      <a:defRPr sz="2400" kern="1200">
        <a:solidFill>
          <a:schemeClr val="tx1"/>
        </a:solidFill>
        <a:latin typeface="Arial"/>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FF99CC"/>
    <a:srgbClr val="FFFFCC"/>
    <a:srgbClr val="CCFFFF"/>
    <a:srgbClr val="CCFFCC"/>
    <a:srgbClr val="FFFF99"/>
    <a:srgbClr val="FFCC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p:cViewPr varScale="1">
        <p:scale>
          <a:sx n="25" d="100"/>
          <a:sy n="25" d="100"/>
        </p:scale>
        <p:origin x="2118" y="18"/>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0" d="100"/>
          <a:sy n="0"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4098" name="Rectangle 1026"/>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vl1pPr>
              <a:defRPr sz="1200" smtClean="0">
                <a:latin typeface="Times New Roman" pitchFamily="18" charset="0"/>
              </a:defRPr>
            </a:lvl1pPr>
          </a:lstStyle>
          <a:p>
            <a:pPr>
              <a:defRPr/>
            </a:pPr>
            <a:endParaRPr lang="en-US"/>
          </a:p>
        </p:txBody>
      </p:sp>
      <p:sp>
        <p:nvSpPr>
          <p:cNvPr id="4099" name="Rectangle 1027"/>
          <p:cNvSpPr>
            <a:spLocks noGrp="1" noChangeArrowheads="1"/>
          </p:cNvSpPr>
          <p:nvPr>
            <p:ph type="dt" sz="quarter"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vl1pPr algn="r">
              <a:defRPr sz="1200" smtClean="0">
                <a:latin typeface="Times New Roman" pitchFamily="18" charset="0"/>
              </a:defRPr>
            </a:lvl1pPr>
          </a:lstStyle>
          <a:p>
            <a:pPr>
              <a:defRPr/>
            </a:pPr>
            <a:endParaRPr lang="en-US"/>
          </a:p>
        </p:txBody>
      </p:sp>
      <p:sp>
        <p:nvSpPr>
          <p:cNvPr id="4100" name="Rectangle 1028"/>
          <p:cNvSpPr>
            <a:spLocks noGrp="1" noChangeArrowheads="1"/>
          </p:cNvSpPr>
          <p:nvPr>
            <p:ph type="ftr" sz="quarter" idx="2"/>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b" anchorCtr="0" compatLnSpc="1">
            <a:prstTxWarp prst="textNoShape">
              <a:avLst/>
            </a:prstTxWarp>
          </a:bodyPr>
          <a:lstStyle>
            <a:defPPr>
              <a:defRPr kern="1200" smtId="4294967295"/>
            </a:defPPr>
            <a:lvl1pPr>
              <a:defRPr sz="1200" smtClean="0">
                <a:latin typeface="Times New Roman" pitchFamily="18" charset="0"/>
              </a:defRPr>
            </a:lvl1pPr>
          </a:lstStyle>
          <a:p>
            <a:pPr>
              <a:defRPr/>
            </a:pPr>
            <a:endParaRPr lang="en-US"/>
          </a:p>
        </p:txBody>
      </p:sp>
      <p:sp>
        <p:nvSpPr>
          <p:cNvPr id="4101" name="Rectangle 1029"/>
          <p:cNvSpPr>
            <a:spLocks noGrp="1" noChangeArrowheads="1"/>
          </p:cNvSpPr>
          <p:nvPr>
            <p:ph type="sldNum" sz="quarter" idx="3"/>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b" anchorCtr="0" compatLnSpc="1">
            <a:prstTxWarp prst="textNoShape">
              <a:avLst/>
            </a:prstTxWarp>
          </a:bodyPr>
          <a:lstStyle>
            <a:defPPr>
              <a:defRPr kern="1200" smtId="4294967295"/>
            </a:defPPr>
            <a:lvl1pPr algn="r">
              <a:defRPr sz="1200" smtClean="0">
                <a:latin typeface="Times New Roman" pitchFamily="18" charset="0"/>
              </a:defRPr>
            </a:lvl1pPr>
          </a:lstStyle>
          <a:p>
            <a:pPr>
              <a:defRPr/>
            </a:pPr>
            <a:fld id="{EC02ED74-EC1A-43B0-8CE6-8FA3CC97C4FE}" type="slidenum">
              <a:rPr lang="en-US"/>
              <a:pPr>
                <a:defRPr/>
              </a:pPr>
              <a:t>‹#›</a:t>
            </a:fld>
          </a:p>
        </p:txBody>
      </p:sp>
    </p:spTree>
    <p:extLst>
      <p:ext uri="{BB962C8B-B14F-4D97-AF65-F5344CB8AC3E}">
        <p14:creationId xmlns:p14="http://schemas.microsoft.com/office/powerpoint/2010/main" val="3389660608"/>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vl1pPr>
              <a:defRPr sz="1200" smtClean="0">
                <a:latin typeface="Times New Roman" pitchFamily="18" charset="0"/>
              </a:defRPr>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vl1pPr algn="r">
              <a:defRPr sz="1200" smtClean="0">
                <a:latin typeface="Times New Roman" pitchFamily="18"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b" anchorCtr="0" compatLnSpc="1">
            <a:prstTxWarp prst="textNoShape">
              <a:avLst/>
            </a:prstTxWarp>
          </a:bodyPr>
          <a:lstStyle>
            <a:defPPr>
              <a:defRPr kern="1200" smtId="4294967295"/>
            </a:defPPr>
            <a:lvl1pPr>
              <a:defRPr sz="1200" smtClean="0">
                <a:latin typeface="Times New Roman" pitchFamily="18" charset="0"/>
              </a:defRPr>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b" anchorCtr="0" compatLnSpc="1">
            <a:prstTxWarp prst="textNoShape">
              <a:avLst/>
            </a:prstTxWarp>
          </a:bodyPr>
          <a:lstStyle>
            <a:defPPr>
              <a:defRPr kern="1200" smtId="4294967295"/>
            </a:defPPr>
            <a:lvl1pPr algn="r">
              <a:defRPr sz="1200" smtClean="0">
                <a:latin typeface="Times New Roman" pitchFamily="18" charset="0"/>
              </a:defRPr>
            </a:lvl1pPr>
          </a:lstStyle>
          <a:p>
            <a:pPr>
              <a:defRPr/>
            </a:pPr>
            <a:fld id="{C7CF6B38-1910-403D-86DB-5721103B5613}" type="slidenum">
              <a:rPr lang="en-US"/>
              <a:pPr>
                <a:defRPr/>
              </a:pPr>
              <a:t>‹#›</a:t>
            </a:fld>
          </a:p>
        </p:txBody>
      </p:sp>
    </p:spTree>
    <p:extLst>
      <p:ext uri="{BB962C8B-B14F-4D97-AF65-F5344CB8AC3E}">
        <p14:creationId xmlns:p14="http://schemas.microsoft.com/office/powerpoint/2010/main" val="30909205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4098" name="Rectangle 7"/>
          <p:cNvSpPr>
            <a:spLocks noGrp="1" noChangeArrowheads="1"/>
          </p:cNvSpPr>
          <p:nvPr>
            <p:ph type="sldNum" sz="quarter" idx="5"/>
          </p:nvPr>
        </p:nvSpPr>
        <p:spPr>
          <a:noFill/>
        </p:spPr>
        <p:txBody>
          <a:bodyPr/>
          <a:lstStyle>
            <a:defPPr>
              <a:defRPr kern="1200" smtId="4294967295"/>
            </a:defPPr>
            <a:lvl1pPr eaLnBrk="0" hangingPunct="0">
              <a:defRPr sz="2400">
                <a:solidFill>
                  <a:schemeClr val="tx1"/>
                </a:solidFill>
                <a:latin typeface="Arial"/>
              </a:defRPr>
            </a:lvl1pPr>
            <a:lvl2pPr marL="742950" indent="-285750" eaLnBrk="0" hangingPunct="0">
              <a:defRPr sz="2400">
                <a:solidFill>
                  <a:schemeClr val="tx1"/>
                </a:solidFill>
                <a:latin typeface="Arial"/>
              </a:defRPr>
            </a:lvl2pPr>
            <a:lvl3pPr marL="1143000" indent="-228600" eaLnBrk="0" hangingPunct="0">
              <a:defRPr sz="2400">
                <a:solidFill>
                  <a:schemeClr val="tx1"/>
                </a:solidFill>
                <a:latin typeface="Arial"/>
              </a:defRPr>
            </a:lvl3pPr>
            <a:lvl4pPr marL="1600200" indent="-228600" eaLnBrk="0" hangingPunct="0">
              <a:defRPr sz="2400">
                <a:solidFill>
                  <a:schemeClr val="tx1"/>
                </a:solidFill>
                <a:latin typeface="Arial"/>
              </a:defRPr>
            </a:lvl4pPr>
            <a:lvl5pPr marL="2057400" indent="-228600" eaLnBrk="0" hangingPunct="0">
              <a:defRPr sz="2400">
                <a:solidFill>
                  <a:schemeClr val="tx1"/>
                </a:solidFill>
                <a:latin typeface="Arial"/>
              </a:defRPr>
            </a:lvl5pPr>
            <a:lvl6pPr marL="2514600" indent="-228600" eaLnBrk="0" fontAlgn="base" hangingPunct="0">
              <a:spcBef>
                <a:spcPct val="0"/>
              </a:spcBef>
              <a:spcAft>
                <a:spcPct val="0"/>
              </a:spcAft>
              <a:defRPr sz="2400">
                <a:solidFill>
                  <a:schemeClr val="tx1"/>
                </a:solidFill>
                <a:latin typeface="Arial"/>
              </a:defRPr>
            </a:lvl6pPr>
            <a:lvl7pPr marL="2971800" indent="-228600" eaLnBrk="0" fontAlgn="base" hangingPunct="0">
              <a:spcBef>
                <a:spcPct val="0"/>
              </a:spcBef>
              <a:spcAft>
                <a:spcPct val="0"/>
              </a:spcAft>
              <a:defRPr sz="2400">
                <a:solidFill>
                  <a:schemeClr val="tx1"/>
                </a:solidFill>
                <a:latin typeface="Arial"/>
              </a:defRPr>
            </a:lvl7pPr>
            <a:lvl8pPr marL="3429000" indent="-228600" eaLnBrk="0" fontAlgn="base" hangingPunct="0">
              <a:spcBef>
                <a:spcPct val="0"/>
              </a:spcBef>
              <a:spcAft>
                <a:spcPct val="0"/>
              </a:spcAft>
              <a:defRPr sz="2400">
                <a:solidFill>
                  <a:schemeClr val="tx1"/>
                </a:solidFill>
                <a:latin typeface="Arial"/>
              </a:defRPr>
            </a:lvl8pPr>
            <a:lvl9pPr marL="3886200" indent="-228600" eaLnBrk="0" fontAlgn="base" hangingPunct="0">
              <a:spcBef>
                <a:spcPct val="0"/>
              </a:spcBef>
              <a:spcAft>
                <a:spcPct val="0"/>
              </a:spcAft>
              <a:defRPr sz="2400">
                <a:solidFill>
                  <a:schemeClr val="tx1"/>
                </a:solidFill>
                <a:latin typeface="Arial"/>
              </a:defRPr>
            </a:lvl9pPr>
          </a:lstStyle>
          <a:p>
            <a:pPr eaLnBrk="1" hangingPunct="1"/>
            <a:fld id="{49384D87-2BDB-41C8-8296-CE0549779443}" type="slidenum">
              <a:rPr lang="en-US" sz="1200">
                <a:latin typeface="Times New Roman" pitchFamily="18" charset="0"/>
              </a:rPr>
              <a:pPr eaLnBrk="1" hangingPunct="1"/>
              <a:t>1</a:t>
            </a:fld>
          </a:p>
        </p:txBody>
      </p:sp>
      <p:sp>
        <p:nvSpPr>
          <p:cNvPr id="4099" name="Rectangle 2"/>
          <p:cNvSpPr>
            <a:spLocks noGrp="1" noRot="1" noChangeAspect="1" noChangeArrowheads="1" noTextEdit="1"/>
          </p:cNvSpPr>
          <p:nvPr>
            <p:ph type="sldImg"/>
          </p:nvPr>
        </p:nvSpPr>
        <p:spPr/>
      </p:sp>
      <p:sp>
        <p:nvSpPr>
          <p:cNvPr id="4100" name="Rectangle 3"/>
          <p:cNvSpPr>
            <a:spLocks noGrp="1" noChangeArrowheads="1"/>
          </p:cNvSpPr>
          <p:nvPr>
            <p:ph type="body" idx="1"/>
          </p:nvPr>
        </p:nvSpPr>
        <p:spPr>
          <a:noFill/>
        </p:spPr>
        <p:txBody>
          <a:bodyPr/>
          <a:lstStyle>
            <a:defPPr>
              <a:defRPr kern="1200" smtId="4294967295"/>
            </a:defPPr>
          </a:lstStyle>
          <a:p>
            <a:pPr eaLnBrk="1" hangingPunct="1"/>
            <a:endParaRPr lang="en-US" smtClean="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3292475" y="10226675"/>
            <a:ext cx="37306250" cy="7054850"/>
          </a:xfrm>
        </p:spPr>
        <p:txBody>
          <a:bodyPr/>
          <a:lstStyle>
            <a:defPPr>
              <a:defRPr kern="1200" smtId="4294967295"/>
            </a:defP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defPPr>
              <a:defRPr kern="1200" smtId="4294967295"/>
            </a:defPPr>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7E62EF42-2CF9-4575-BA1C-DFC7980ED1F3}" type="slidenum">
              <a:rPr lang="en-US"/>
              <a:pPr>
                <a:defRPr/>
              </a:pPr>
              <a:t>‹#›</a:t>
            </a:fld>
          </a:p>
        </p:txBody>
      </p:sp>
    </p:spTree>
    <p:extLst>
      <p:ext uri="{BB962C8B-B14F-4D97-AF65-F5344CB8AC3E}">
        <p14:creationId xmlns:p14="http://schemas.microsoft.com/office/powerpoint/2010/main" val="2281030061"/>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55928CD3-AC38-479F-8EE5-F2AB6EC28205}" type="slidenum">
              <a:rPr lang="en-US"/>
              <a:pPr>
                <a:defRPr/>
              </a:pPr>
              <a:t>‹#›</a:t>
            </a:fld>
          </a:p>
        </p:txBody>
      </p:sp>
    </p:spTree>
    <p:extLst>
      <p:ext uri="{BB962C8B-B14F-4D97-AF65-F5344CB8AC3E}">
        <p14:creationId xmlns:p14="http://schemas.microsoft.com/office/powerpoint/2010/main" val="3485185604"/>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31272162" y="2925763"/>
            <a:ext cx="9326562" cy="26335038"/>
          </a:xfrm>
        </p:spPr>
        <p:txBody>
          <a:bodyPr vert="eaVert"/>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a:xfrm>
            <a:off x="3292475" y="2925763"/>
            <a:ext cx="27827288" cy="26335038"/>
          </a:xfrm>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ECDE6F18-E9BE-4904-904A-DD4AD0DF5783}" type="slidenum">
              <a:rPr lang="en-US"/>
              <a:pPr>
                <a:defRPr/>
              </a:pPr>
              <a:t>‹#›</a:t>
            </a:fld>
          </a:p>
        </p:txBody>
      </p:sp>
    </p:spTree>
    <p:extLst>
      <p:ext uri="{BB962C8B-B14F-4D97-AF65-F5344CB8AC3E}">
        <p14:creationId xmlns:p14="http://schemas.microsoft.com/office/powerpoint/2010/main" val="1471586978"/>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idx="1"/>
          </p:nvPr>
        </p:nvSpPr>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D3ED0E3C-683C-4FA3-998D-F690B185579A}" type="slidenum">
              <a:rPr lang="en-US"/>
              <a:pPr>
                <a:defRPr/>
              </a:pPr>
              <a:t>‹#›</a:t>
            </a:fld>
          </a:p>
        </p:txBody>
      </p:sp>
    </p:spTree>
    <p:extLst>
      <p:ext uri="{BB962C8B-B14F-4D97-AF65-F5344CB8AC3E}">
        <p14:creationId xmlns:p14="http://schemas.microsoft.com/office/powerpoint/2010/main" val="1644601553"/>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3467100" y="21153438"/>
            <a:ext cx="37307838" cy="6537325"/>
          </a:xfrm>
        </p:spPr>
        <p:txBody>
          <a:bodyPr anchor="t"/>
          <a:lstStyle>
            <a:defPPr>
              <a:defRPr kern="1200" smtId="4294967295"/>
            </a:defPPr>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A2092565-B014-4E33-A739-B813DC86F1F6}" type="slidenum">
              <a:rPr lang="en-US"/>
              <a:pPr>
                <a:defRPr/>
              </a:pPr>
              <a:t>‹#›</a:t>
            </a:fld>
          </a:p>
        </p:txBody>
      </p:sp>
    </p:spTree>
    <p:extLst>
      <p:ext uri="{BB962C8B-B14F-4D97-AF65-F5344CB8AC3E}">
        <p14:creationId xmlns:p14="http://schemas.microsoft.com/office/powerpoint/2010/main" val="368597274"/>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sz="half" idx="1"/>
          </p:nvPr>
        </p:nvSpPr>
        <p:spPr>
          <a:xfrm>
            <a:off x="3292475" y="9509125"/>
            <a:ext cx="18576925" cy="1975167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9509125"/>
            <a:ext cx="18576925" cy="1975167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4C0B1219-AD6E-43CA-B663-D639B7485748}" type="slidenum">
              <a:rPr lang="en-US"/>
              <a:pPr>
                <a:defRPr/>
              </a:pPr>
              <a:t>‹#›</a:t>
            </a:fld>
          </a:p>
        </p:txBody>
      </p:sp>
    </p:spTree>
    <p:extLst>
      <p:ext uri="{BB962C8B-B14F-4D97-AF65-F5344CB8AC3E}">
        <p14:creationId xmlns:p14="http://schemas.microsoft.com/office/powerpoint/2010/main" val="3973571029"/>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a:xfrm>
            <a:off x="2193925" y="1317625"/>
            <a:ext cx="39503350" cy="5486400"/>
          </a:xfrm>
        </p:spPr>
        <p:txBody>
          <a:bodyPr/>
          <a:lstStyle>
            <a:defPPr>
              <a:defRPr kern="1200" smtId="4294967295"/>
            </a:defPPr>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8"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8"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8"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pPr>
              <a:defRPr/>
            </a:pPr>
            <a:fld id="{D71365AA-99D2-4352-9654-163657704084}" type="slidenum">
              <a:rPr lang="en-US"/>
              <a:pPr>
                <a:defRPr/>
              </a:pPr>
              <a:t>‹#›</a:t>
            </a:fld>
          </a:p>
        </p:txBody>
      </p:sp>
    </p:spTree>
    <p:extLst>
      <p:ext uri="{BB962C8B-B14F-4D97-AF65-F5344CB8AC3E}">
        <p14:creationId xmlns:p14="http://schemas.microsoft.com/office/powerpoint/2010/main" val="3747114021"/>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4"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5" name="Rectangle 6"/>
          <p:cNvSpPr>
            <a:spLocks noGrp="1" noChangeArrowheads="1"/>
          </p:cNvSpPr>
          <p:nvPr>
            <p:ph type="sldNum" sz="quarter" idx="12"/>
          </p:nvPr>
        </p:nvSpPr>
        <p:spPr/>
        <p:txBody>
          <a:bodyPr/>
          <a:lstStyle>
            <a:defPPr>
              <a:defRPr kern="1200" smtId="4294967295"/>
            </a:defPPr>
            <a:lvl1pPr>
              <a:defRPr/>
            </a:lvl1pPr>
          </a:lstStyle>
          <a:p>
            <a:pPr>
              <a:defRPr/>
            </a:pPr>
            <a:fld id="{75F4F237-E49B-40A5-908B-98ADDCB23D4E}" type="slidenum">
              <a:rPr lang="en-US"/>
              <a:pPr>
                <a:defRPr/>
              </a:pPr>
              <a:t>‹#›</a:t>
            </a:fld>
          </a:p>
        </p:txBody>
      </p:sp>
    </p:spTree>
    <p:extLst>
      <p:ext uri="{BB962C8B-B14F-4D97-AF65-F5344CB8AC3E}">
        <p14:creationId xmlns:p14="http://schemas.microsoft.com/office/powerpoint/2010/main" val="821500796"/>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3"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4" name="Rectangle 6"/>
          <p:cNvSpPr>
            <a:spLocks noGrp="1" noChangeArrowheads="1"/>
          </p:cNvSpPr>
          <p:nvPr>
            <p:ph type="sldNum" sz="quarter" idx="12"/>
          </p:nvPr>
        </p:nvSpPr>
        <p:spPr/>
        <p:txBody>
          <a:bodyPr/>
          <a:lstStyle>
            <a:defPPr>
              <a:defRPr kern="1200" smtId="4294967295"/>
            </a:defPPr>
            <a:lvl1pPr>
              <a:defRPr/>
            </a:lvl1pPr>
          </a:lstStyle>
          <a:p>
            <a:pPr>
              <a:defRPr/>
            </a:pPr>
            <a:fld id="{CB4C763C-8793-4BFE-9269-C64A94D07CEF}" type="slidenum">
              <a:rPr lang="en-US"/>
              <a:pPr>
                <a:defRPr/>
              </a:pPr>
              <a:t>‹#›</a:t>
            </a:fld>
          </a:p>
        </p:txBody>
      </p:sp>
    </p:spTree>
    <p:extLst>
      <p:ext uri="{BB962C8B-B14F-4D97-AF65-F5344CB8AC3E}">
        <p14:creationId xmlns:p14="http://schemas.microsoft.com/office/powerpoint/2010/main" val="1949342162"/>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2193925" y="1311275"/>
            <a:ext cx="14439900" cy="5576888"/>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D62FA9AC-EC82-41AC-A195-0604F34703C7}" type="slidenum">
              <a:rPr lang="en-US"/>
              <a:pPr>
                <a:defRPr/>
              </a:pPr>
              <a:t>‹#›</a:t>
            </a:fld>
          </a:p>
        </p:txBody>
      </p:sp>
    </p:spTree>
    <p:extLst>
      <p:ext uri="{BB962C8B-B14F-4D97-AF65-F5344CB8AC3E}">
        <p14:creationId xmlns:p14="http://schemas.microsoft.com/office/powerpoint/2010/main" val="3343540674"/>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8602663" y="23042562"/>
            <a:ext cx="26335038" cy="2720975"/>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8" cy="19750088"/>
          </a:xfr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602663" y="25763538"/>
            <a:ext cx="26335038" cy="3862387"/>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339E7367-F861-4469-8F1E-2B22E33313A3}" type="slidenum">
              <a:rPr lang="en-US"/>
              <a:pPr>
                <a:defRPr/>
              </a:pPr>
              <a:t>‹#›</a:t>
            </a:fld>
          </a:p>
        </p:txBody>
      </p:sp>
    </p:spTree>
    <p:extLst>
      <p:ext uri="{BB962C8B-B14F-4D97-AF65-F5344CB8AC3E}">
        <p14:creationId xmlns:p14="http://schemas.microsoft.com/office/powerpoint/2010/main" val="1894677430"/>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1.png" /><Relationship Id="rId13" Type="http://schemas.openxmlformats.org/officeDocument/2006/relationships/image" Target="../media/image2.png" /><Relationship Id="rId14"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gradFill rotWithShape="0">
          <a:gsLst>
            <a:gs pos="0">
              <a:srgbClr val="CCFFFF"/>
            </a:gs>
            <a:gs pos="100000">
              <a:srgbClr val="FF66FF"/>
            </a:gs>
          </a:gsLst>
          <a:lin ang="18900000" scaled="1"/>
          <a:tileRect/>
        </a:gradFill>
        <a:effectLst/>
      </p:bgPr>
    </p:bg>
    <p:spTree>
      <p:nvGrpSpPr>
        <p:cNvPr id="1" name=""/>
        <p:cNvGrpSpPr/>
        <p:nvPr/>
      </p:nvGrpSpPr>
      <p:grpSpPr>
        <a:xfrm>
          <a:off x="0" y="0"/>
          <a:ext cx="0" cy="0"/>
        </a:xfrm>
      </p:grpSpPr>
      <p:sp>
        <p:nvSpPr>
          <p:cNvPr id="1026" name="Rectangle 2"/>
          <p:cNvSpPr>
            <a:spLocks noGrp="1" noChangeArrowheads="1"/>
          </p:cNvSpPr>
          <p:nvPr>
            <p:ph type="title"/>
          </p:nvPr>
        </p:nvSpPr>
        <p:spPr bwMode="auto">
          <a:xfrm>
            <a:off x="3292475" y="2925763"/>
            <a:ext cx="37306250" cy="548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anchor="ctr" anchorCtr="0" compatLnSpc="1">
            <a:prstTxWarp prst="textNoShape">
              <a:avLst/>
            </a:prstTxWarp>
          </a:bodyPr>
          <a:lstStyle>
            <a:defPPr>
              <a:defRPr kern="1200" smtId="4294967295"/>
            </a:defPPr>
          </a:lstStyle>
          <a:p>
            <a:pPr lvl="0"/>
            <a:r>
              <a:rPr lang="en-US" smtClean="0"/>
              <a:t>Click to edit Master title style</a:t>
            </a:r>
          </a:p>
        </p:txBody>
      </p:sp>
      <p:sp>
        <p:nvSpPr>
          <p:cNvPr id="1027" name="Rectangle 3"/>
          <p:cNvSpPr>
            <a:spLocks noGrp="1" noChangeArrowheads="1"/>
          </p:cNvSpPr>
          <p:nvPr>
            <p:ph type="body" idx="1"/>
          </p:nvPr>
        </p:nvSpPr>
        <p:spPr bwMode="auto">
          <a:xfrm>
            <a:off x="3292475" y="9509125"/>
            <a:ext cx="37306250" cy="1975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anchor="t" anchorCtr="0" compatLnSpc="1">
            <a:prstTxWarp prst="textNoShape">
              <a:avLst/>
            </a:prstTxWarp>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292475" y="29992638"/>
            <a:ext cx="9144000" cy="219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anchor="t" anchorCtr="0" compatLnSpc="1">
            <a:prstTxWarp prst="textNoShape">
              <a:avLst/>
            </a:prstTxWarp>
          </a:bodyPr>
          <a:lstStyle>
            <a:defPPr>
              <a:defRPr kern="1200" smtId="4294967295"/>
            </a:defPPr>
            <a:lvl1pPr defTabSz="4389438">
              <a:defRPr sz="6700" smtClean="0">
                <a:latin typeface="+mn-lt"/>
              </a:defRPr>
            </a:lvl1pPr>
          </a:lstStyle>
          <a:p>
            <a:pPr>
              <a:defRPr/>
            </a:pPr>
            <a:endParaRPr lang="en-US"/>
          </a:p>
        </p:txBody>
      </p:sp>
      <p:sp>
        <p:nvSpPr>
          <p:cNvPr id="1029" name="Rectangle 5"/>
          <p:cNvSpPr>
            <a:spLocks noGrp="1" noChangeArrowheads="1"/>
          </p:cNvSpPr>
          <p:nvPr>
            <p:ph type="ftr" sz="quarter" idx="3"/>
          </p:nvPr>
        </p:nvSpPr>
        <p:spPr bwMode="auto">
          <a:xfrm>
            <a:off x="14995525" y="29992638"/>
            <a:ext cx="13900150" cy="219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anchor="t" anchorCtr="0" compatLnSpc="1">
            <a:prstTxWarp prst="textNoShape">
              <a:avLst/>
            </a:prstTxWarp>
          </a:bodyPr>
          <a:lstStyle>
            <a:defPPr>
              <a:defRPr kern="1200" smtId="4294967295"/>
            </a:defPPr>
            <a:lvl1pPr algn="ctr" defTabSz="4389438">
              <a:defRPr sz="6700" smtClean="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31454725" y="29992638"/>
            <a:ext cx="9144000" cy="219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anchor="t" anchorCtr="0" compatLnSpc="1">
            <a:prstTxWarp prst="textNoShape">
              <a:avLst/>
            </a:prstTxWarp>
          </a:bodyPr>
          <a:lstStyle>
            <a:defPPr>
              <a:defRPr kern="1200" smtId="4294967295"/>
            </a:defPPr>
            <a:lvl1pPr algn="r" defTabSz="4389438">
              <a:defRPr sz="6700" smtClean="0">
                <a:latin typeface="+mn-lt"/>
              </a:defRPr>
            </a:lvl1pPr>
          </a:lstStyle>
          <a:p>
            <a:pPr>
              <a:defRPr/>
            </a:pPr>
            <a:fld id="{54CF7B4A-E791-47B4-A6B7-FBBEB347B70B}" type="slidenum">
              <a:rPr lang="en-US"/>
              <a:pPr>
                <a:defRPr/>
              </a:pPr>
              <a:t>‹#›</a:t>
            </a:fld>
          </a:p>
        </p:txBody>
      </p:sp>
      <p:pic>
        <p:nvPicPr>
          <p:cNvPr id="1031" name="New picture"/>
          <p:cNvPicPr/>
          <p:nvPr/>
        </p:nvPicPr>
        <p:blipFill dpi="0">
          <a:blip r:embed="rId12"/>
          <a:stretch>
            <a:fillRect/>
          </a:stretch>
        </p:blipFill>
        <p:spPr>
          <a:xfrm rot="16200000">
            <a:off x="-11506200" y="16459200"/>
            <a:ext cx="14274800" cy="4368800"/>
          </a:xfrm>
          <a:prstGeom prst="rect">
            <a:avLst/>
          </a:prstGeom>
        </p:spPr>
      </p:pic>
      <p:pic>
        <p:nvPicPr>
          <p:cNvPr id="1032" name="New picture"/>
          <p:cNvPicPr/>
          <p:nvPr/>
        </p:nvPicPr>
        <p:blipFill dpi="0">
          <a:blip r:embed="rId12"/>
          <a:stretch>
            <a:fillRect/>
          </a:stretch>
        </p:blipFill>
        <p:spPr>
          <a:xfrm rot="5400000">
            <a:off x="41122600" y="16459200"/>
            <a:ext cx="14274800" cy="4368800"/>
          </a:xfrm>
          <a:prstGeom prst="rect">
            <a:avLst/>
          </a:prstGeom>
        </p:spPr>
      </p:pic>
      <p:pic>
        <p:nvPicPr>
          <p:cNvPr id="1033" name="New picture"/>
          <p:cNvPicPr/>
          <p:nvPr/>
        </p:nvPicPr>
        <p:blipFill dpi="0">
          <a:blip r:embed="rId13"/>
          <a:stretch>
            <a:fillRect/>
          </a:stretch>
        </p:blipFill>
        <p:spPr>
          <a:xfrm>
            <a:off x="6661150" y="33426400"/>
            <a:ext cx="30568900" cy="1549400"/>
          </a:xfrm>
          <a:prstGeom prst="rect">
            <a:avLst/>
          </a:prstGeom>
        </p:spPr>
      </p:pic>
      <p:sp>
        <p:nvSpPr>
          <p:cNvPr id="1034" name="New shape"/>
          <p:cNvSpPr/>
          <p:nvPr/>
        </p:nvSpPr>
        <p:spPr>
          <a:xfrm>
            <a:off x="6661150" y="33997900"/>
            <a:ext cx="219456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l"/>
            <a:r>
              <a:rPr sz="4880" smtId="4294967295">
                <a:solidFill>
                  <a:srgbClr val="808080"/>
                </a:solidFill>
              </a:rPr>
              <a:t>Template ID: electricblueandpink  Size: 48x36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defPPr>
        <a:defRPr kern="1200" smtId="4294967295"/>
      </a:defPPr>
      <a:lvl1pPr algn="ctr" defTabSz="4389438" rtl="0" eaLnBrk="0" fontAlgn="base" hangingPunct="0">
        <a:spcBef>
          <a:spcPct val="0"/>
        </a:spcBef>
        <a:spcAft>
          <a:spcPct val="0"/>
        </a:spcAft>
        <a:defRPr sz="21100">
          <a:solidFill>
            <a:schemeClr val="tx2"/>
          </a:solidFill>
          <a:latin typeface="+mj-lt"/>
          <a:ea typeface="+mj-ea"/>
          <a:cs typeface="+mj-cs"/>
        </a:defRPr>
      </a:lvl1pPr>
      <a:lvl2pPr algn="ctr" defTabSz="4389438" rtl="0" eaLnBrk="0" fontAlgn="base" hangingPunct="0">
        <a:spcBef>
          <a:spcPct val="0"/>
        </a:spcBef>
        <a:spcAft>
          <a:spcPct val="0"/>
        </a:spcAft>
        <a:defRPr sz="21100">
          <a:solidFill>
            <a:schemeClr val="tx2"/>
          </a:solidFill>
          <a:latin typeface="Times New Roman" pitchFamily="18" charset="0"/>
        </a:defRPr>
      </a:lvl2pPr>
      <a:lvl3pPr algn="ctr" defTabSz="4389438" rtl="0" eaLnBrk="0" fontAlgn="base" hangingPunct="0">
        <a:spcBef>
          <a:spcPct val="0"/>
        </a:spcBef>
        <a:spcAft>
          <a:spcPct val="0"/>
        </a:spcAft>
        <a:defRPr sz="21100">
          <a:solidFill>
            <a:schemeClr val="tx2"/>
          </a:solidFill>
          <a:latin typeface="Times New Roman" pitchFamily="18" charset="0"/>
        </a:defRPr>
      </a:lvl3pPr>
      <a:lvl4pPr algn="ctr" defTabSz="4389438" rtl="0" eaLnBrk="0" fontAlgn="base" hangingPunct="0">
        <a:spcBef>
          <a:spcPct val="0"/>
        </a:spcBef>
        <a:spcAft>
          <a:spcPct val="0"/>
        </a:spcAft>
        <a:defRPr sz="21100">
          <a:solidFill>
            <a:schemeClr val="tx2"/>
          </a:solidFill>
          <a:latin typeface="Times New Roman" pitchFamily="18" charset="0"/>
        </a:defRPr>
      </a:lvl4pPr>
      <a:lvl5pPr algn="ctr" defTabSz="4389438" rtl="0" eaLnBrk="0" fontAlgn="base" hangingPunct="0">
        <a:spcBef>
          <a:spcPct val="0"/>
        </a:spcBef>
        <a:spcAft>
          <a:spcPct val="0"/>
        </a:spcAft>
        <a:defRPr sz="21100">
          <a:solidFill>
            <a:schemeClr val="tx2"/>
          </a:solidFill>
          <a:latin typeface="Times New Roman" pitchFamily="18" charset="0"/>
        </a:defRPr>
      </a:lvl5pPr>
      <a:lvl6pPr marL="457200" algn="ctr" defTabSz="4389438" rtl="0" fontAlgn="base">
        <a:spcBef>
          <a:spcPct val="0"/>
        </a:spcBef>
        <a:spcAft>
          <a:spcPct val="0"/>
        </a:spcAft>
        <a:defRPr sz="21100">
          <a:solidFill>
            <a:schemeClr val="tx2"/>
          </a:solidFill>
          <a:latin typeface="Times New Roman" pitchFamily="18" charset="0"/>
        </a:defRPr>
      </a:lvl6pPr>
      <a:lvl7pPr marL="914400" algn="ctr" defTabSz="4389438" rtl="0" fontAlgn="base">
        <a:spcBef>
          <a:spcPct val="0"/>
        </a:spcBef>
        <a:spcAft>
          <a:spcPct val="0"/>
        </a:spcAft>
        <a:defRPr sz="21100">
          <a:solidFill>
            <a:schemeClr val="tx2"/>
          </a:solidFill>
          <a:latin typeface="Times New Roman" pitchFamily="18" charset="0"/>
        </a:defRPr>
      </a:lvl7pPr>
      <a:lvl8pPr marL="1371600" algn="ctr" defTabSz="4389438" rtl="0" fontAlgn="base">
        <a:spcBef>
          <a:spcPct val="0"/>
        </a:spcBef>
        <a:spcAft>
          <a:spcPct val="0"/>
        </a:spcAft>
        <a:defRPr sz="21100">
          <a:solidFill>
            <a:schemeClr val="tx2"/>
          </a:solidFill>
          <a:latin typeface="Times New Roman" pitchFamily="18" charset="0"/>
        </a:defRPr>
      </a:lvl8pPr>
      <a:lvl9pPr marL="1828800" algn="ctr" defTabSz="4389438" rtl="0" fontAlgn="base">
        <a:spcBef>
          <a:spcPct val="0"/>
        </a:spcBef>
        <a:spcAft>
          <a:spcPct val="0"/>
        </a:spcAft>
        <a:defRPr sz="21100">
          <a:solidFill>
            <a:schemeClr val="tx2"/>
          </a:solidFill>
          <a:latin typeface="Times New Roman" pitchFamily="18" charset="0"/>
        </a:defRPr>
      </a:lvl9pPr>
    </p:titleStyle>
    <p:bodyStyle>
      <a:defPPr>
        <a:defRPr kern="1200" smtId="4294967295"/>
      </a:defPPr>
      <a:lvl1pPr marL="1646238" indent="-1646238" algn="l" defTabSz="4389438" rtl="0" eaLnBrk="0" fontAlgn="base" hangingPunct="0">
        <a:spcBef>
          <a:spcPct val="20000"/>
        </a:spcBef>
        <a:spcAft>
          <a:spcPct val="0"/>
        </a:spcAft>
        <a:buChar char="•"/>
        <a:defRPr sz="15400">
          <a:solidFill>
            <a:schemeClr val="tx1"/>
          </a:solidFill>
          <a:latin typeface="+mn-lt"/>
          <a:ea typeface="+mn-ea"/>
          <a:cs typeface="+mn-cs"/>
        </a:defRPr>
      </a:lvl1pPr>
      <a:lvl2pPr marL="3565525" indent="-1371600" algn="l" defTabSz="4389438" rtl="0" eaLnBrk="0" fontAlgn="base" hangingPunct="0">
        <a:spcBef>
          <a:spcPct val="20000"/>
        </a:spcBef>
        <a:spcAft>
          <a:spcPct val="0"/>
        </a:spcAft>
        <a:buChar char="–"/>
        <a:defRPr sz="13400">
          <a:solidFill>
            <a:schemeClr val="tx1"/>
          </a:solidFill>
          <a:latin typeface="+mn-lt"/>
        </a:defRPr>
      </a:lvl2pPr>
      <a:lvl3pPr marL="5486400" indent="-1096963" algn="l" defTabSz="4389438" rtl="0" eaLnBrk="0" fontAlgn="base" hangingPunct="0">
        <a:spcBef>
          <a:spcPct val="20000"/>
        </a:spcBef>
        <a:spcAft>
          <a:spcPct val="0"/>
        </a:spcAft>
        <a:buChar char="•"/>
        <a:defRPr sz="11500">
          <a:solidFill>
            <a:schemeClr val="tx1"/>
          </a:solidFill>
          <a:latin typeface="+mn-lt"/>
        </a:defRPr>
      </a:lvl3pPr>
      <a:lvl4pPr marL="7680325" indent="-1096963" algn="l" defTabSz="4389438" rtl="0" eaLnBrk="0" fontAlgn="base" hangingPunct="0">
        <a:spcBef>
          <a:spcPct val="20000"/>
        </a:spcBef>
        <a:spcAft>
          <a:spcPct val="0"/>
        </a:spcAft>
        <a:buChar char="–"/>
        <a:defRPr sz="9600">
          <a:solidFill>
            <a:schemeClr val="tx1"/>
          </a:solidFill>
          <a:latin typeface="+mn-lt"/>
        </a:defRPr>
      </a:lvl4pPr>
      <a:lvl5pPr marL="9875838" indent="-1096963" algn="l" defTabSz="4389438" rtl="0" eaLnBrk="0" fontAlgn="base" hangingPunct="0">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1.xml" /><Relationship Id="rId3"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gradFill rotWithShape="0">
          <a:gsLst>
            <a:gs pos="0">
              <a:schemeClr val="accent5">
                <a:lumMod val="15000"/>
                <a:lumOff val="85000"/>
              </a:schemeClr>
            </a:gs>
            <a:gs pos="100000">
              <a:schemeClr val="accent3">
                <a:lumMod val="18000"/>
                <a:lumOff val="82000"/>
              </a:schemeClr>
            </a:gs>
          </a:gsLst>
          <a:lin ang="18900000" scaled="1"/>
          <a:tileRect/>
        </a:gradFill>
        <a:effectLst/>
      </p:bgPr>
    </p:bg>
    <p:spTree>
      <p:nvGrpSpPr>
        <p:cNvPr id="1" name=""/>
        <p:cNvGrpSpPr/>
        <p:nvPr/>
      </p:nvGrpSpPr>
      <p:grpSpPr>
        <a:xfrm>
          <a:off x="0" y="0"/>
          <a:ext cx="0" cy="0"/>
        </a:xfrm>
      </p:grpSpPr>
      <p:sp>
        <p:nvSpPr>
          <p:cNvPr id="2050" name="Rectangle 2"/>
          <p:cNvSpPr>
            <a:spLocks noGrp="1" noChangeArrowheads="1"/>
          </p:cNvSpPr>
          <p:nvPr>
            <p:ph type="title"/>
          </p:nvPr>
        </p:nvSpPr>
        <p:spPr>
          <a:xfrm>
            <a:off x="3276600" y="762000"/>
            <a:ext cx="37306250" cy="2590800"/>
          </a:xfrm>
        </p:spPr>
        <p:txBody>
          <a:bodyPr/>
          <a:lstStyle>
            <a:defPPr>
              <a:defRPr kern="1200" smtId="4294967295"/>
            </a:defPPr>
          </a:lstStyle>
          <a:p>
            <a:pPr eaLnBrk="1" hangingPunct="1"/>
            <a:r>
              <a:rPr lang="en-US" sz="8000" b="1" smtClean="0">
                <a:latin typeface="Arial"/>
              </a:rPr>
              <a:t>Your Poster’s Title Goes Here</a:t>
            </a:r>
            <a:br>
              <a:rPr lang="en-US" sz="8000" b="1" smtClean="0">
                <a:latin typeface="Arial"/>
              </a:rPr>
            </a:br>
            <a:r>
              <a:rPr lang="en-US" sz="4000" smtClean="0">
                <a:latin typeface="Arial"/>
              </a:rPr>
              <a:t>names go here</a:t>
            </a:r>
            <a:br>
              <a:rPr lang="en-US" sz="4000" smtClean="0">
                <a:latin typeface="Arial"/>
              </a:rPr>
            </a:br>
            <a:r>
              <a:rPr lang="en-US" sz="4000" smtClean="0">
                <a:latin typeface="Arial"/>
              </a:rPr>
              <a:t>institution names go here</a:t>
            </a:r>
            <a:endParaRPr lang="en-US" sz="4000" baseline="30000" smtClean="0">
              <a:latin typeface="Arial"/>
            </a:endParaRPr>
          </a:p>
        </p:txBody>
      </p:sp>
      <p:sp>
        <p:nvSpPr>
          <p:cNvPr id="2051" name="Text Box 9"/>
          <p:cNvSpPr txBox="1">
            <a:spLocks noChangeArrowheads="1"/>
          </p:cNvSpPr>
          <p:nvPr/>
        </p:nvSpPr>
        <p:spPr bwMode="auto">
          <a:xfrm>
            <a:off x="1371600" y="6096000"/>
            <a:ext cx="10563225" cy="4656138"/>
          </a:xfrm>
          <a:prstGeom prst="rect">
            <a:avLst/>
          </a:prstGeom>
          <a:noFill/>
          <a:ln>
            <a:noFill/>
          </a:ln>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eaLnBrk="0" hangingPunct="0">
              <a:defRPr sz="2400">
                <a:solidFill>
                  <a:schemeClr val="tx1"/>
                </a:solidFill>
                <a:latin typeface="Arial"/>
              </a:defRPr>
            </a:lvl1pPr>
            <a:lvl2pPr marL="742950" indent="-285750" eaLnBrk="0" hangingPunct="0">
              <a:defRPr sz="2400">
                <a:solidFill>
                  <a:schemeClr val="tx1"/>
                </a:solidFill>
                <a:latin typeface="Arial"/>
              </a:defRPr>
            </a:lvl2pPr>
            <a:lvl3pPr marL="1143000" indent="-228600" eaLnBrk="0" hangingPunct="0">
              <a:defRPr sz="2400">
                <a:solidFill>
                  <a:schemeClr val="tx1"/>
                </a:solidFill>
                <a:latin typeface="Arial"/>
              </a:defRPr>
            </a:lvl3pPr>
            <a:lvl4pPr marL="1600200" indent="-228600" eaLnBrk="0" hangingPunct="0">
              <a:defRPr sz="2400">
                <a:solidFill>
                  <a:schemeClr val="tx1"/>
                </a:solidFill>
                <a:latin typeface="Arial"/>
              </a:defRPr>
            </a:lvl4pPr>
            <a:lvl5pPr marL="2057400" indent="-228600" eaLnBrk="0" hangingPunct="0">
              <a:defRPr sz="2400">
                <a:solidFill>
                  <a:schemeClr val="tx1"/>
                </a:solidFill>
                <a:latin typeface="Arial"/>
              </a:defRPr>
            </a:lvl5pPr>
            <a:lvl6pPr marL="2514600" indent="-228600" eaLnBrk="0" fontAlgn="base" hangingPunct="0">
              <a:spcBef>
                <a:spcPct val="0"/>
              </a:spcBef>
              <a:spcAft>
                <a:spcPct val="0"/>
              </a:spcAft>
              <a:defRPr sz="2400">
                <a:solidFill>
                  <a:schemeClr val="tx1"/>
                </a:solidFill>
                <a:latin typeface="Arial"/>
              </a:defRPr>
            </a:lvl6pPr>
            <a:lvl7pPr marL="2971800" indent="-228600" eaLnBrk="0" fontAlgn="base" hangingPunct="0">
              <a:spcBef>
                <a:spcPct val="0"/>
              </a:spcBef>
              <a:spcAft>
                <a:spcPct val="0"/>
              </a:spcAft>
              <a:defRPr sz="2400">
                <a:solidFill>
                  <a:schemeClr val="tx1"/>
                </a:solidFill>
                <a:latin typeface="Arial"/>
              </a:defRPr>
            </a:lvl7pPr>
            <a:lvl8pPr marL="3429000" indent="-228600" eaLnBrk="0" fontAlgn="base" hangingPunct="0">
              <a:spcBef>
                <a:spcPct val="0"/>
              </a:spcBef>
              <a:spcAft>
                <a:spcPct val="0"/>
              </a:spcAft>
              <a:defRPr sz="2400">
                <a:solidFill>
                  <a:schemeClr val="tx1"/>
                </a:solidFill>
                <a:latin typeface="Arial"/>
              </a:defRPr>
            </a:lvl8pPr>
            <a:lvl9pPr marL="3886200" indent="-228600" eaLnBrk="0" fontAlgn="base" hangingPunct="0">
              <a:spcBef>
                <a:spcPct val="0"/>
              </a:spcBef>
              <a:spcAft>
                <a:spcPct val="0"/>
              </a:spcAft>
              <a:defRPr sz="2400">
                <a:solidFill>
                  <a:schemeClr val="tx1"/>
                </a:solidFill>
                <a:latin typeface="Arial"/>
              </a:defRPr>
            </a:lvl9pPr>
          </a:lstStyle>
          <a:p>
            <a:pPr eaLnBrk="1" hangingPunct="1">
              <a:spcBef>
                <a:spcPct val="50000"/>
              </a:spcBef>
            </a:pPr>
            <a:r>
              <a:rPr lang="en-US"/>
              <a:t>Insert your own information here. Remember, you can change the font size to fit the given area. </a:t>
            </a:r>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p:txBody>
      </p:sp>
      <p:sp>
        <p:nvSpPr>
          <p:cNvPr id="2052" name="Text Box 10"/>
          <p:cNvSpPr txBox="1">
            <a:spLocks noChangeArrowheads="1"/>
          </p:cNvSpPr>
          <p:nvPr/>
        </p:nvSpPr>
        <p:spPr bwMode="auto">
          <a:xfrm>
            <a:off x="1447800" y="13944600"/>
            <a:ext cx="10744200" cy="8672513"/>
          </a:xfrm>
          <a:prstGeom prst="rect">
            <a:avLst/>
          </a:prstGeom>
          <a:noFill/>
          <a:ln>
            <a:noFill/>
          </a:ln>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eaLnBrk="0" hangingPunct="0">
              <a:defRPr sz="2400">
                <a:solidFill>
                  <a:schemeClr val="tx1"/>
                </a:solidFill>
                <a:latin typeface="Arial"/>
              </a:defRPr>
            </a:lvl1pPr>
            <a:lvl2pPr marL="742950" indent="-285750" eaLnBrk="0" hangingPunct="0">
              <a:defRPr sz="2400">
                <a:solidFill>
                  <a:schemeClr val="tx1"/>
                </a:solidFill>
                <a:latin typeface="Arial"/>
              </a:defRPr>
            </a:lvl2pPr>
            <a:lvl3pPr marL="1143000" indent="-228600" eaLnBrk="0" hangingPunct="0">
              <a:defRPr sz="2400">
                <a:solidFill>
                  <a:schemeClr val="tx1"/>
                </a:solidFill>
                <a:latin typeface="Arial"/>
              </a:defRPr>
            </a:lvl3pPr>
            <a:lvl4pPr marL="1600200" indent="-228600" eaLnBrk="0" hangingPunct="0">
              <a:defRPr sz="2400">
                <a:solidFill>
                  <a:schemeClr val="tx1"/>
                </a:solidFill>
                <a:latin typeface="Arial"/>
              </a:defRPr>
            </a:lvl4pPr>
            <a:lvl5pPr marL="2057400" indent="-228600" eaLnBrk="0" hangingPunct="0">
              <a:defRPr sz="2400">
                <a:solidFill>
                  <a:schemeClr val="tx1"/>
                </a:solidFill>
                <a:latin typeface="Arial"/>
              </a:defRPr>
            </a:lvl5pPr>
            <a:lvl6pPr marL="2514600" indent="-228600" eaLnBrk="0" fontAlgn="base" hangingPunct="0">
              <a:spcBef>
                <a:spcPct val="0"/>
              </a:spcBef>
              <a:spcAft>
                <a:spcPct val="0"/>
              </a:spcAft>
              <a:defRPr sz="2400">
                <a:solidFill>
                  <a:schemeClr val="tx1"/>
                </a:solidFill>
                <a:latin typeface="Arial"/>
              </a:defRPr>
            </a:lvl6pPr>
            <a:lvl7pPr marL="2971800" indent="-228600" eaLnBrk="0" fontAlgn="base" hangingPunct="0">
              <a:spcBef>
                <a:spcPct val="0"/>
              </a:spcBef>
              <a:spcAft>
                <a:spcPct val="0"/>
              </a:spcAft>
              <a:defRPr sz="2400">
                <a:solidFill>
                  <a:schemeClr val="tx1"/>
                </a:solidFill>
                <a:latin typeface="Arial"/>
              </a:defRPr>
            </a:lvl7pPr>
            <a:lvl8pPr marL="3429000" indent="-228600" eaLnBrk="0" fontAlgn="base" hangingPunct="0">
              <a:spcBef>
                <a:spcPct val="0"/>
              </a:spcBef>
              <a:spcAft>
                <a:spcPct val="0"/>
              </a:spcAft>
              <a:defRPr sz="2400">
                <a:solidFill>
                  <a:schemeClr val="tx1"/>
                </a:solidFill>
                <a:latin typeface="Arial"/>
              </a:defRPr>
            </a:lvl8pPr>
            <a:lvl9pPr marL="3886200" indent="-228600" eaLnBrk="0" fontAlgn="base" hangingPunct="0">
              <a:spcBef>
                <a:spcPct val="0"/>
              </a:spcBef>
              <a:spcAft>
                <a:spcPct val="0"/>
              </a:spcAft>
              <a:defRPr sz="2400">
                <a:solidFill>
                  <a:schemeClr val="tx1"/>
                </a:solidFill>
                <a:latin typeface="Arial"/>
              </a:defRPr>
            </a:lvl9pPr>
          </a:lstStyle>
          <a:p>
            <a:pPr eaLnBrk="1" hangingPunct="1">
              <a:spcBef>
                <a:spcPct val="50000"/>
              </a:spcBef>
            </a:pPr>
            <a:r>
              <a:rPr lang="en-US"/>
              <a:t>Place your information here. </a:t>
            </a:r>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p:txBody>
      </p:sp>
      <p:sp>
        <p:nvSpPr>
          <p:cNvPr id="2053" name="Text Box 13"/>
          <p:cNvSpPr txBox="1">
            <a:spLocks noChangeArrowheads="1"/>
          </p:cNvSpPr>
          <p:nvPr/>
        </p:nvSpPr>
        <p:spPr bwMode="auto">
          <a:xfrm>
            <a:off x="31897638" y="18973800"/>
            <a:ext cx="10477500" cy="6481763"/>
          </a:xfrm>
          <a:prstGeom prst="rect">
            <a:avLst/>
          </a:prstGeom>
          <a:noFill/>
          <a:ln>
            <a:noFill/>
          </a:ln>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eaLnBrk="0" hangingPunct="0">
              <a:defRPr sz="2400">
                <a:solidFill>
                  <a:schemeClr val="tx1"/>
                </a:solidFill>
                <a:latin typeface="Arial"/>
              </a:defRPr>
            </a:lvl1pPr>
            <a:lvl2pPr marL="742950" indent="-285750" eaLnBrk="0" hangingPunct="0">
              <a:defRPr sz="2400">
                <a:solidFill>
                  <a:schemeClr val="tx1"/>
                </a:solidFill>
                <a:latin typeface="Arial"/>
              </a:defRPr>
            </a:lvl2pPr>
            <a:lvl3pPr marL="1143000" indent="-228600" eaLnBrk="0" hangingPunct="0">
              <a:defRPr sz="2400">
                <a:solidFill>
                  <a:schemeClr val="tx1"/>
                </a:solidFill>
                <a:latin typeface="Arial"/>
              </a:defRPr>
            </a:lvl3pPr>
            <a:lvl4pPr marL="1600200" indent="-228600" eaLnBrk="0" hangingPunct="0">
              <a:defRPr sz="2400">
                <a:solidFill>
                  <a:schemeClr val="tx1"/>
                </a:solidFill>
                <a:latin typeface="Arial"/>
              </a:defRPr>
            </a:lvl4pPr>
            <a:lvl5pPr marL="2057400" indent="-228600" eaLnBrk="0" hangingPunct="0">
              <a:defRPr sz="2400">
                <a:solidFill>
                  <a:schemeClr val="tx1"/>
                </a:solidFill>
                <a:latin typeface="Arial"/>
              </a:defRPr>
            </a:lvl5pPr>
            <a:lvl6pPr marL="2514600" indent="-228600" eaLnBrk="0" fontAlgn="base" hangingPunct="0">
              <a:spcBef>
                <a:spcPct val="0"/>
              </a:spcBef>
              <a:spcAft>
                <a:spcPct val="0"/>
              </a:spcAft>
              <a:defRPr sz="2400">
                <a:solidFill>
                  <a:schemeClr val="tx1"/>
                </a:solidFill>
                <a:latin typeface="Arial"/>
              </a:defRPr>
            </a:lvl6pPr>
            <a:lvl7pPr marL="2971800" indent="-228600" eaLnBrk="0" fontAlgn="base" hangingPunct="0">
              <a:spcBef>
                <a:spcPct val="0"/>
              </a:spcBef>
              <a:spcAft>
                <a:spcPct val="0"/>
              </a:spcAft>
              <a:defRPr sz="2400">
                <a:solidFill>
                  <a:schemeClr val="tx1"/>
                </a:solidFill>
                <a:latin typeface="Arial"/>
              </a:defRPr>
            </a:lvl7pPr>
            <a:lvl8pPr marL="3429000" indent="-228600" eaLnBrk="0" fontAlgn="base" hangingPunct="0">
              <a:spcBef>
                <a:spcPct val="0"/>
              </a:spcBef>
              <a:spcAft>
                <a:spcPct val="0"/>
              </a:spcAft>
              <a:defRPr sz="2400">
                <a:solidFill>
                  <a:schemeClr val="tx1"/>
                </a:solidFill>
                <a:latin typeface="Arial"/>
              </a:defRPr>
            </a:lvl8pPr>
            <a:lvl9pPr marL="3886200" indent="-228600" eaLnBrk="0" fontAlgn="base" hangingPunct="0">
              <a:spcBef>
                <a:spcPct val="0"/>
              </a:spcBef>
              <a:spcAft>
                <a:spcPct val="0"/>
              </a:spcAft>
              <a:defRPr sz="2400">
                <a:solidFill>
                  <a:schemeClr val="tx1"/>
                </a:solidFill>
                <a:latin typeface="Arial"/>
              </a:defRPr>
            </a:lvl9pPr>
          </a:lstStyle>
          <a:p>
            <a:pPr eaLnBrk="1" hangingPunct="1">
              <a:spcBef>
                <a:spcPct val="50000"/>
              </a:spcBef>
            </a:pPr>
            <a:r>
              <a:rPr lang="en-US"/>
              <a:t>Place your own information here</a:t>
            </a:r>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p:txBody>
      </p:sp>
      <p:sp>
        <p:nvSpPr>
          <p:cNvPr id="2054" name="Text Box 14"/>
          <p:cNvSpPr txBox="1">
            <a:spLocks noChangeArrowheads="1"/>
          </p:cNvSpPr>
          <p:nvPr/>
        </p:nvSpPr>
        <p:spPr bwMode="auto">
          <a:xfrm>
            <a:off x="32080200" y="6172200"/>
            <a:ext cx="10287000" cy="11593513"/>
          </a:xfrm>
          <a:prstGeom prst="rect">
            <a:avLst/>
          </a:prstGeom>
          <a:noFill/>
          <a:ln>
            <a:noFill/>
          </a:ln>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eaLnBrk="0" hangingPunct="0">
              <a:defRPr sz="2400">
                <a:solidFill>
                  <a:schemeClr val="tx1"/>
                </a:solidFill>
                <a:latin typeface="Arial"/>
              </a:defRPr>
            </a:lvl1pPr>
            <a:lvl2pPr marL="742950" indent="-285750" eaLnBrk="0" hangingPunct="0">
              <a:defRPr sz="2400">
                <a:solidFill>
                  <a:schemeClr val="tx1"/>
                </a:solidFill>
                <a:latin typeface="Arial"/>
              </a:defRPr>
            </a:lvl2pPr>
            <a:lvl3pPr marL="1143000" indent="-228600" eaLnBrk="0" hangingPunct="0">
              <a:defRPr sz="2400">
                <a:solidFill>
                  <a:schemeClr val="tx1"/>
                </a:solidFill>
                <a:latin typeface="Arial"/>
              </a:defRPr>
            </a:lvl3pPr>
            <a:lvl4pPr marL="1600200" indent="-228600" eaLnBrk="0" hangingPunct="0">
              <a:defRPr sz="2400">
                <a:solidFill>
                  <a:schemeClr val="tx1"/>
                </a:solidFill>
                <a:latin typeface="Arial"/>
              </a:defRPr>
            </a:lvl4pPr>
            <a:lvl5pPr marL="2057400" indent="-228600" eaLnBrk="0" hangingPunct="0">
              <a:defRPr sz="2400">
                <a:solidFill>
                  <a:schemeClr val="tx1"/>
                </a:solidFill>
                <a:latin typeface="Arial"/>
              </a:defRPr>
            </a:lvl5pPr>
            <a:lvl6pPr marL="2514600" indent="-228600" eaLnBrk="0" fontAlgn="base" hangingPunct="0">
              <a:spcBef>
                <a:spcPct val="0"/>
              </a:spcBef>
              <a:spcAft>
                <a:spcPct val="0"/>
              </a:spcAft>
              <a:defRPr sz="2400">
                <a:solidFill>
                  <a:schemeClr val="tx1"/>
                </a:solidFill>
                <a:latin typeface="Arial"/>
              </a:defRPr>
            </a:lvl6pPr>
            <a:lvl7pPr marL="2971800" indent="-228600" eaLnBrk="0" fontAlgn="base" hangingPunct="0">
              <a:spcBef>
                <a:spcPct val="0"/>
              </a:spcBef>
              <a:spcAft>
                <a:spcPct val="0"/>
              </a:spcAft>
              <a:defRPr sz="2400">
                <a:solidFill>
                  <a:schemeClr val="tx1"/>
                </a:solidFill>
                <a:latin typeface="Arial"/>
              </a:defRPr>
            </a:lvl7pPr>
            <a:lvl8pPr marL="3429000" indent="-228600" eaLnBrk="0" fontAlgn="base" hangingPunct="0">
              <a:spcBef>
                <a:spcPct val="0"/>
              </a:spcBef>
              <a:spcAft>
                <a:spcPct val="0"/>
              </a:spcAft>
              <a:defRPr sz="2400">
                <a:solidFill>
                  <a:schemeClr val="tx1"/>
                </a:solidFill>
                <a:latin typeface="Arial"/>
              </a:defRPr>
            </a:lvl8pPr>
            <a:lvl9pPr marL="3886200" indent="-228600" eaLnBrk="0" fontAlgn="base" hangingPunct="0">
              <a:spcBef>
                <a:spcPct val="0"/>
              </a:spcBef>
              <a:spcAft>
                <a:spcPct val="0"/>
              </a:spcAft>
              <a:defRPr sz="2400">
                <a:solidFill>
                  <a:schemeClr val="tx1"/>
                </a:solidFill>
                <a:latin typeface="Arial"/>
              </a:defRPr>
            </a:lvl9pPr>
          </a:lstStyle>
          <a:p>
            <a:pPr eaLnBrk="1" hangingPunct="1">
              <a:spcBef>
                <a:spcPct val="50000"/>
              </a:spcBef>
            </a:pPr>
            <a:r>
              <a:rPr lang="en-US"/>
              <a:t>Enter your own data here. Remember– you can change your font size to fit the space given. The larger your font, the easier it will be for others to view your poster. </a:t>
            </a:r>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p:txBody>
      </p:sp>
      <p:sp>
        <p:nvSpPr>
          <p:cNvPr id="2055" name="Text Box 17"/>
          <p:cNvSpPr txBox="1">
            <a:spLocks noChangeArrowheads="1"/>
          </p:cNvSpPr>
          <p:nvPr/>
        </p:nvSpPr>
        <p:spPr bwMode="auto">
          <a:xfrm>
            <a:off x="1752600" y="24355425"/>
            <a:ext cx="10202863" cy="7029450"/>
          </a:xfrm>
          <a:prstGeom prst="rect">
            <a:avLst/>
          </a:prstGeom>
          <a:noFill/>
          <a:ln>
            <a:noFill/>
          </a:ln>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eaLnBrk="0" hangingPunct="0">
              <a:defRPr sz="2400">
                <a:solidFill>
                  <a:schemeClr val="tx1"/>
                </a:solidFill>
                <a:latin typeface="Arial"/>
              </a:defRPr>
            </a:lvl1pPr>
            <a:lvl2pPr marL="742950" indent="-285750" eaLnBrk="0" hangingPunct="0">
              <a:defRPr sz="2400">
                <a:solidFill>
                  <a:schemeClr val="tx1"/>
                </a:solidFill>
                <a:latin typeface="Arial"/>
              </a:defRPr>
            </a:lvl2pPr>
            <a:lvl3pPr marL="1143000" indent="-228600" eaLnBrk="0" hangingPunct="0">
              <a:defRPr sz="2400">
                <a:solidFill>
                  <a:schemeClr val="tx1"/>
                </a:solidFill>
                <a:latin typeface="Arial"/>
              </a:defRPr>
            </a:lvl3pPr>
            <a:lvl4pPr marL="1600200" indent="-228600" eaLnBrk="0" hangingPunct="0">
              <a:defRPr sz="2400">
                <a:solidFill>
                  <a:schemeClr val="tx1"/>
                </a:solidFill>
                <a:latin typeface="Arial"/>
              </a:defRPr>
            </a:lvl4pPr>
            <a:lvl5pPr marL="2057400" indent="-228600" eaLnBrk="0" hangingPunct="0">
              <a:defRPr sz="2400">
                <a:solidFill>
                  <a:schemeClr val="tx1"/>
                </a:solidFill>
                <a:latin typeface="Arial"/>
              </a:defRPr>
            </a:lvl5pPr>
            <a:lvl6pPr marL="2514600" indent="-228600" eaLnBrk="0" fontAlgn="base" hangingPunct="0">
              <a:spcBef>
                <a:spcPct val="0"/>
              </a:spcBef>
              <a:spcAft>
                <a:spcPct val="0"/>
              </a:spcAft>
              <a:defRPr sz="2400">
                <a:solidFill>
                  <a:schemeClr val="tx1"/>
                </a:solidFill>
                <a:latin typeface="Arial"/>
              </a:defRPr>
            </a:lvl6pPr>
            <a:lvl7pPr marL="2971800" indent="-228600" eaLnBrk="0" fontAlgn="base" hangingPunct="0">
              <a:spcBef>
                <a:spcPct val="0"/>
              </a:spcBef>
              <a:spcAft>
                <a:spcPct val="0"/>
              </a:spcAft>
              <a:defRPr sz="2400">
                <a:solidFill>
                  <a:schemeClr val="tx1"/>
                </a:solidFill>
                <a:latin typeface="Arial"/>
              </a:defRPr>
            </a:lvl7pPr>
            <a:lvl8pPr marL="3429000" indent="-228600" eaLnBrk="0" fontAlgn="base" hangingPunct="0">
              <a:spcBef>
                <a:spcPct val="0"/>
              </a:spcBef>
              <a:spcAft>
                <a:spcPct val="0"/>
              </a:spcAft>
              <a:defRPr sz="2400">
                <a:solidFill>
                  <a:schemeClr val="tx1"/>
                </a:solidFill>
                <a:latin typeface="Arial"/>
              </a:defRPr>
            </a:lvl8pPr>
            <a:lvl9pPr marL="3886200" indent="-228600" eaLnBrk="0" fontAlgn="base" hangingPunct="0">
              <a:spcBef>
                <a:spcPct val="0"/>
              </a:spcBef>
              <a:spcAft>
                <a:spcPct val="0"/>
              </a:spcAft>
              <a:defRPr sz="2400">
                <a:solidFill>
                  <a:schemeClr val="tx1"/>
                </a:solidFill>
                <a:latin typeface="Arial"/>
              </a:defRPr>
            </a:lvl9pPr>
          </a:lstStyle>
          <a:p>
            <a:pPr eaLnBrk="1" hangingPunct="1">
              <a:spcBef>
                <a:spcPct val="50000"/>
              </a:spcBef>
            </a:pPr>
            <a:r>
              <a:rPr lang="en-US"/>
              <a:t>Put your own data here. </a:t>
            </a:r>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p:txBody>
      </p:sp>
      <p:sp>
        <p:nvSpPr>
          <p:cNvPr id="2056" name="Text Box 59"/>
          <p:cNvSpPr txBox="1">
            <a:spLocks noChangeArrowheads="1"/>
          </p:cNvSpPr>
          <p:nvPr/>
        </p:nvSpPr>
        <p:spPr bwMode="auto">
          <a:xfrm>
            <a:off x="1371600" y="4876800"/>
            <a:ext cx="10834688" cy="762000"/>
          </a:xfrm>
          <a:prstGeom prst="rect">
            <a:avLst/>
          </a:prstGeom>
          <a:solidFill>
            <a:schemeClr val="accent3">
              <a:lumMod val="60000"/>
              <a:lumOff val="40000"/>
            </a:schemeClr>
          </a:solidFill>
          <a:ln>
            <a:noFill/>
          </a:ln>
        </p:spPr>
        <p:txBody>
          <a:bodyPr>
            <a:spAutoFit/>
          </a:bodyPr>
          <a:lstStyle>
            <a:defPPr>
              <a:defRPr kern="1200" smtId="4294967295"/>
            </a:defPPr>
            <a:lvl1pPr eaLnBrk="0" hangingPunct="0">
              <a:defRPr sz="2400">
                <a:solidFill>
                  <a:schemeClr val="tx1"/>
                </a:solidFill>
                <a:latin typeface="Arial"/>
              </a:defRPr>
            </a:lvl1pPr>
            <a:lvl2pPr marL="742950" indent="-285750" eaLnBrk="0" hangingPunct="0">
              <a:defRPr sz="2400">
                <a:solidFill>
                  <a:schemeClr val="tx1"/>
                </a:solidFill>
                <a:latin typeface="Arial"/>
              </a:defRPr>
            </a:lvl2pPr>
            <a:lvl3pPr marL="1143000" indent="-228600" eaLnBrk="0" hangingPunct="0">
              <a:defRPr sz="2400">
                <a:solidFill>
                  <a:schemeClr val="tx1"/>
                </a:solidFill>
                <a:latin typeface="Arial"/>
              </a:defRPr>
            </a:lvl3pPr>
            <a:lvl4pPr marL="1600200" indent="-228600" eaLnBrk="0" hangingPunct="0">
              <a:defRPr sz="2400">
                <a:solidFill>
                  <a:schemeClr val="tx1"/>
                </a:solidFill>
                <a:latin typeface="Arial"/>
              </a:defRPr>
            </a:lvl4pPr>
            <a:lvl5pPr marL="2057400" indent="-228600" eaLnBrk="0" hangingPunct="0">
              <a:defRPr sz="2400">
                <a:solidFill>
                  <a:schemeClr val="tx1"/>
                </a:solidFill>
                <a:latin typeface="Arial"/>
              </a:defRPr>
            </a:lvl5pPr>
            <a:lvl6pPr marL="2514600" indent="-228600" eaLnBrk="0" fontAlgn="base" hangingPunct="0">
              <a:spcBef>
                <a:spcPct val="0"/>
              </a:spcBef>
              <a:spcAft>
                <a:spcPct val="0"/>
              </a:spcAft>
              <a:defRPr sz="2400">
                <a:solidFill>
                  <a:schemeClr val="tx1"/>
                </a:solidFill>
                <a:latin typeface="Arial"/>
              </a:defRPr>
            </a:lvl6pPr>
            <a:lvl7pPr marL="2971800" indent="-228600" eaLnBrk="0" fontAlgn="base" hangingPunct="0">
              <a:spcBef>
                <a:spcPct val="0"/>
              </a:spcBef>
              <a:spcAft>
                <a:spcPct val="0"/>
              </a:spcAft>
              <a:defRPr sz="2400">
                <a:solidFill>
                  <a:schemeClr val="tx1"/>
                </a:solidFill>
                <a:latin typeface="Arial"/>
              </a:defRPr>
            </a:lvl7pPr>
            <a:lvl8pPr marL="3429000" indent="-228600" eaLnBrk="0" fontAlgn="base" hangingPunct="0">
              <a:spcBef>
                <a:spcPct val="0"/>
              </a:spcBef>
              <a:spcAft>
                <a:spcPct val="0"/>
              </a:spcAft>
              <a:defRPr sz="2400">
                <a:solidFill>
                  <a:schemeClr val="tx1"/>
                </a:solidFill>
                <a:latin typeface="Arial"/>
              </a:defRPr>
            </a:lvl8pPr>
            <a:lvl9pPr marL="3886200" indent="-228600" eaLnBrk="0" fontAlgn="base" hangingPunct="0">
              <a:spcBef>
                <a:spcPct val="0"/>
              </a:spcBef>
              <a:spcAft>
                <a:spcPct val="0"/>
              </a:spcAft>
              <a:defRPr sz="2400">
                <a:solidFill>
                  <a:schemeClr val="tx1"/>
                </a:solidFill>
                <a:latin typeface="Arial"/>
              </a:defRPr>
            </a:lvl9pPr>
          </a:lstStyle>
          <a:p>
            <a:pPr algn="ctr" eaLnBrk="1" hangingPunct="1">
              <a:spcBef>
                <a:spcPct val="50000"/>
              </a:spcBef>
            </a:pPr>
            <a:r>
              <a:rPr lang="en-US" sz="4400" b="1">
                <a:solidFill>
                  <a:schemeClr val="bg1"/>
                </a:solidFill>
              </a:rPr>
              <a:t>Need for the Study</a:t>
            </a:r>
          </a:p>
        </p:txBody>
      </p:sp>
      <p:sp>
        <p:nvSpPr>
          <p:cNvPr id="2057" name="Text Box 61"/>
          <p:cNvSpPr txBox="1">
            <a:spLocks noChangeArrowheads="1"/>
          </p:cNvSpPr>
          <p:nvPr/>
        </p:nvSpPr>
        <p:spPr bwMode="auto">
          <a:xfrm>
            <a:off x="1295400" y="12649200"/>
            <a:ext cx="11104563" cy="762000"/>
          </a:xfrm>
          <a:prstGeom prst="rect">
            <a:avLst/>
          </a:prstGeom>
          <a:solidFill>
            <a:schemeClr val="accent3">
              <a:lumMod val="60000"/>
              <a:lumOff val="40000"/>
            </a:schemeClr>
          </a:solidFill>
          <a:ln>
            <a:noFill/>
          </a:ln>
        </p:spPr>
        <p:txBody>
          <a:bodyPr>
            <a:spAutoFit/>
          </a:bodyPr>
          <a:lstStyle>
            <a:defPPr>
              <a:defRPr kern="1200" smtId="4294967295"/>
            </a:defPPr>
            <a:lvl1pPr eaLnBrk="0" hangingPunct="0">
              <a:defRPr sz="2400">
                <a:solidFill>
                  <a:schemeClr val="tx1"/>
                </a:solidFill>
                <a:latin typeface="Arial"/>
              </a:defRPr>
            </a:lvl1pPr>
            <a:lvl2pPr marL="742950" indent="-285750" eaLnBrk="0" hangingPunct="0">
              <a:defRPr sz="2400">
                <a:solidFill>
                  <a:schemeClr val="tx1"/>
                </a:solidFill>
                <a:latin typeface="Arial"/>
              </a:defRPr>
            </a:lvl2pPr>
            <a:lvl3pPr marL="1143000" indent="-228600" eaLnBrk="0" hangingPunct="0">
              <a:defRPr sz="2400">
                <a:solidFill>
                  <a:schemeClr val="tx1"/>
                </a:solidFill>
                <a:latin typeface="Arial"/>
              </a:defRPr>
            </a:lvl3pPr>
            <a:lvl4pPr marL="1600200" indent="-228600" eaLnBrk="0" hangingPunct="0">
              <a:defRPr sz="2400">
                <a:solidFill>
                  <a:schemeClr val="tx1"/>
                </a:solidFill>
                <a:latin typeface="Arial"/>
              </a:defRPr>
            </a:lvl4pPr>
            <a:lvl5pPr marL="2057400" indent="-228600" eaLnBrk="0" hangingPunct="0">
              <a:defRPr sz="2400">
                <a:solidFill>
                  <a:schemeClr val="tx1"/>
                </a:solidFill>
                <a:latin typeface="Arial"/>
              </a:defRPr>
            </a:lvl5pPr>
            <a:lvl6pPr marL="2514600" indent="-228600" eaLnBrk="0" fontAlgn="base" hangingPunct="0">
              <a:spcBef>
                <a:spcPct val="0"/>
              </a:spcBef>
              <a:spcAft>
                <a:spcPct val="0"/>
              </a:spcAft>
              <a:defRPr sz="2400">
                <a:solidFill>
                  <a:schemeClr val="tx1"/>
                </a:solidFill>
                <a:latin typeface="Arial"/>
              </a:defRPr>
            </a:lvl6pPr>
            <a:lvl7pPr marL="2971800" indent="-228600" eaLnBrk="0" fontAlgn="base" hangingPunct="0">
              <a:spcBef>
                <a:spcPct val="0"/>
              </a:spcBef>
              <a:spcAft>
                <a:spcPct val="0"/>
              </a:spcAft>
              <a:defRPr sz="2400">
                <a:solidFill>
                  <a:schemeClr val="tx1"/>
                </a:solidFill>
                <a:latin typeface="Arial"/>
              </a:defRPr>
            </a:lvl7pPr>
            <a:lvl8pPr marL="3429000" indent="-228600" eaLnBrk="0" fontAlgn="base" hangingPunct="0">
              <a:spcBef>
                <a:spcPct val="0"/>
              </a:spcBef>
              <a:spcAft>
                <a:spcPct val="0"/>
              </a:spcAft>
              <a:defRPr sz="2400">
                <a:solidFill>
                  <a:schemeClr val="tx1"/>
                </a:solidFill>
                <a:latin typeface="Arial"/>
              </a:defRPr>
            </a:lvl8pPr>
            <a:lvl9pPr marL="3886200" indent="-228600" eaLnBrk="0" fontAlgn="base" hangingPunct="0">
              <a:spcBef>
                <a:spcPct val="0"/>
              </a:spcBef>
              <a:spcAft>
                <a:spcPct val="0"/>
              </a:spcAft>
              <a:defRPr sz="2400">
                <a:solidFill>
                  <a:schemeClr val="tx1"/>
                </a:solidFill>
                <a:latin typeface="Arial"/>
              </a:defRPr>
            </a:lvl9pPr>
          </a:lstStyle>
          <a:p>
            <a:pPr algn="ctr" eaLnBrk="1" hangingPunct="1">
              <a:spcBef>
                <a:spcPct val="50000"/>
              </a:spcBef>
            </a:pPr>
            <a:r>
              <a:rPr lang="en-US" sz="4400" b="1">
                <a:solidFill>
                  <a:schemeClr val="bg1"/>
                </a:solidFill>
              </a:rPr>
              <a:t>Methods</a:t>
            </a:r>
          </a:p>
        </p:txBody>
      </p:sp>
      <p:sp>
        <p:nvSpPr>
          <p:cNvPr id="2058" name="Text Box 63"/>
          <p:cNvSpPr txBox="1">
            <a:spLocks noChangeArrowheads="1"/>
          </p:cNvSpPr>
          <p:nvPr/>
        </p:nvSpPr>
        <p:spPr bwMode="auto">
          <a:xfrm>
            <a:off x="1600200" y="23317200"/>
            <a:ext cx="10744200" cy="762000"/>
          </a:xfrm>
          <a:prstGeom prst="rect">
            <a:avLst/>
          </a:prstGeom>
          <a:solidFill>
            <a:schemeClr val="accent3">
              <a:lumMod val="60000"/>
              <a:lumOff val="40000"/>
            </a:schemeClr>
          </a:solidFill>
          <a:ln>
            <a:noFill/>
          </a:ln>
        </p:spPr>
        <p:txBody>
          <a:bodyPr>
            <a:spAutoFit/>
          </a:bodyPr>
          <a:lstStyle>
            <a:defPPr>
              <a:defRPr kern="1200" smtId="4294967295"/>
            </a:defPPr>
            <a:lvl1pPr eaLnBrk="0" hangingPunct="0">
              <a:defRPr sz="2400">
                <a:solidFill>
                  <a:schemeClr val="tx1"/>
                </a:solidFill>
                <a:latin typeface="Arial"/>
              </a:defRPr>
            </a:lvl1pPr>
            <a:lvl2pPr marL="742950" indent="-285750" eaLnBrk="0" hangingPunct="0">
              <a:defRPr sz="2400">
                <a:solidFill>
                  <a:schemeClr val="tx1"/>
                </a:solidFill>
                <a:latin typeface="Arial"/>
              </a:defRPr>
            </a:lvl2pPr>
            <a:lvl3pPr marL="1143000" indent="-228600" eaLnBrk="0" hangingPunct="0">
              <a:defRPr sz="2400">
                <a:solidFill>
                  <a:schemeClr val="tx1"/>
                </a:solidFill>
                <a:latin typeface="Arial"/>
              </a:defRPr>
            </a:lvl3pPr>
            <a:lvl4pPr marL="1600200" indent="-228600" eaLnBrk="0" hangingPunct="0">
              <a:defRPr sz="2400">
                <a:solidFill>
                  <a:schemeClr val="tx1"/>
                </a:solidFill>
                <a:latin typeface="Arial"/>
              </a:defRPr>
            </a:lvl4pPr>
            <a:lvl5pPr marL="2057400" indent="-228600" eaLnBrk="0" hangingPunct="0">
              <a:defRPr sz="2400">
                <a:solidFill>
                  <a:schemeClr val="tx1"/>
                </a:solidFill>
                <a:latin typeface="Arial"/>
              </a:defRPr>
            </a:lvl5pPr>
            <a:lvl6pPr marL="2514600" indent="-228600" eaLnBrk="0" fontAlgn="base" hangingPunct="0">
              <a:spcBef>
                <a:spcPct val="0"/>
              </a:spcBef>
              <a:spcAft>
                <a:spcPct val="0"/>
              </a:spcAft>
              <a:defRPr sz="2400">
                <a:solidFill>
                  <a:schemeClr val="tx1"/>
                </a:solidFill>
                <a:latin typeface="Arial"/>
              </a:defRPr>
            </a:lvl6pPr>
            <a:lvl7pPr marL="2971800" indent="-228600" eaLnBrk="0" fontAlgn="base" hangingPunct="0">
              <a:spcBef>
                <a:spcPct val="0"/>
              </a:spcBef>
              <a:spcAft>
                <a:spcPct val="0"/>
              </a:spcAft>
              <a:defRPr sz="2400">
                <a:solidFill>
                  <a:schemeClr val="tx1"/>
                </a:solidFill>
                <a:latin typeface="Arial"/>
              </a:defRPr>
            </a:lvl7pPr>
            <a:lvl8pPr marL="3429000" indent="-228600" eaLnBrk="0" fontAlgn="base" hangingPunct="0">
              <a:spcBef>
                <a:spcPct val="0"/>
              </a:spcBef>
              <a:spcAft>
                <a:spcPct val="0"/>
              </a:spcAft>
              <a:defRPr sz="2400">
                <a:solidFill>
                  <a:schemeClr val="tx1"/>
                </a:solidFill>
                <a:latin typeface="Arial"/>
              </a:defRPr>
            </a:lvl8pPr>
            <a:lvl9pPr marL="3886200" indent="-228600" eaLnBrk="0" fontAlgn="base" hangingPunct="0">
              <a:spcBef>
                <a:spcPct val="0"/>
              </a:spcBef>
              <a:spcAft>
                <a:spcPct val="0"/>
              </a:spcAft>
              <a:defRPr sz="2400">
                <a:solidFill>
                  <a:schemeClr val="tx1"/>
                </a:solidFill>
                <a:latin typeface="Arial"/>
              </a:defRPr>
            </a:lvl9pPr>
          </a:lstStyle>
          <a:p>
            <a:pPr algn="ctr" eaLnBrk="1" hangingPunct="1">
              <a:spcBef>
                <a:spcPct val="50000"/>
              </a:spcBef>
            </a:pPr>
            <a:r>
              <a:rPr lang="en-US" sz="4400" b="1">
                <a:solidFill>
                  <a:schemeClr val="bg1"/>
                </a:solidFill>
              </a:rPr>
              <a:t>Analysis</a:t>
            </a:r>
          </a:p>
        </p:txBody>
      </p:sp>
      <p:sp>
        <p:nvSpPr>
          <p:cNvPr id="2059" name="Text Box 64"/>
          <p:cNvSpPr txBox="1">
            <a:spLocks noChangeArrowheads="1"/>
          </p:cNvSpPr>
          <p:nvPr/>
        </p:nvSpPr>
        <p:spPr bwMode="auto">
          <a:xfrm>
            <a:off x="31788100" y="4876800"/>
            <a:ext cx="10672763" cy="762000"/>
          </a:xfrm>
          <a:prstGeom prst="rect">
            <a:avLst/>
          </a:prstGeom>
          <a:solidFill>
            <a:schemeClr val="accent3">
              <a:lumMod val="60000"/>
              <a:lumOff val="40000"/>
            </a:schemeClr>
          </a:solidFill>
          <a:ln>
            <a:noFill/>
          </a:ln>
        </p:spPr>
        <p:txBody>
          <a:bodyPr>
            <a:spAutoFit/>
          </a:bodyPr>
          <a:lstStyle>
            <a:defPPr>
              <a:defRPr kern="1200" smtId="4294967295"/>
            </a:defPPr>
            <a:lvl1pPr eaLnBrk="0" hangingPunct="0">
              <a:defRPr sz="2400">
                <a:solidFill>
                  <a:schemeClr val="tx1"/>
                </a:solidFill>
                <a:latin typeface="Arial"/>
              </a:defRPr>
            </a:lvl1pPr>
            <a:lvl2pPr marL="742950" indent="-285750" eaLnBrk="0" hangingPunct="0">
              <a:defRPr sz="2400">
                <a:solidFill>
                  <a:schemeClr val="tx1"/>
                </a:solidFill>
                <a:latin typeface="Arial"/>
              </a:defRPr>
            </a:lvl2pPr>
            <a:lvl3pPr marL="1143000" indent="-228600" eaLnBrk="0" hangingPunct="0">
              <a:defRPr sz="2400">
                <a:solidFill>
                  <a:schemeClr val="tx1"/>
                </a:solidFill>
                <a:latin typeface="Arial"/>
              </a:defRPr>
            </a:lvl3pPr>
            <a:lvl4pPr marL="1600200" indent="-228600" eaLnBrk="0" hangingPunct="0">
              <a:defRPr sz="2400">
                <a:solidFill>
                  <a:schemeClr val="tx1"/>
                </a:solidFill>
                <a:latin typeface="Arial"/>
              </a:defRPr>
            </a:lvl4pPr>
            <a:lvl5pPr marL="2057400" indent="-228600" eaLnBrk="0" hangingPunct="0">
              <a:defRPr sz="2400">
                <a:solidFill>
                  <a:schemeClr val="tx1"/>
                </a:solidFill>
                <a:latin typeface="Arial"/>
              </a:defRPr>
            </a:lvl5pPr>
            <a:lvl6pPr marL="2514600" indent="-228600" eaLnBrk="0" fontAlgn="base" hangingPunct="0">
              <a:spcBef>
                <a:spcPct val="0"/>
              </a:spcBef>
              <a:spcAft>
                <a:spcPct val="0"/>
              </a:spcAft>
              <a:defRPr sz="2400">
                <a:solidFill>
                  <a:schemeClr val="tx1"/>
                </a:solidFill>
                <a:latin typeface="Arial"/>
              </a:defRPr>
            </a:lvl6pPr>
            <a:lvl7pPr marL="2971800" indent="-228600" eaLnBrk="0" fontAlgn="base" hangingPunct="0">
              <a:spcBef>
                <a:spcPct val="0"/>
              </a:spcBef>
              <a:spcAft>
                <a:spcPct val="0"/>
              </a:spcAft>
              <a:defRPr sz="2400">
                <a:solidFill>
                  <a:schemeClr val="tx1"/>
                </a:solidFill>
                <a:latin typeface="Arial"/>
              </a:defRPr>
            </a:lvl7pPr>
            <a:lvl8pPr marL="3429000" indent="-228600" eaLnBrk="0" fontAlgn="base" hangingPunct="0">
              <a:spcBef>
                <a:spcPct val="0"/>
              </a:spcBef>
              <a:spcAft>
                <a:spcPct val="0"/>
              </a:spcAft>
              <a:defRPr sz="2400">
                <a:solidFill>
                  <a:schemeClr val="tx1"/>
                </a:solidFill>
                <a:latin typeface="Arial"/>
              </a:defRPr>
            </a:lvl8pPr>
            <a:lvl9pPr marL="3886200" indent="-228600" eaLnBrk="0" fontAlgn="base" hangingPunct="0">
              <a:spcBef>
                <a:spcPct val="0"/>
              </a:spcBef>
              <a:spcAft>
                <a:spcPct val="0"/>
              </a:spcAft>
              <a:defRPr sz="2400">
                <a:solidFill>
                  <a:schemeClr val="tx1"/>
                </a:solidFill>
                <a:latin typeface="Arial"/>
              </a:defRPr>
            </a:lvl9pPr>
          </a:lstStyle>
          <a:p>
            <a:pPr algn="ctr" eaLnBrk="1" hangingPunct="1">
              <a:spcBef>
                <a:spcPct val="50000"/>
              </a:spcBef>
            </a:pPr>
            <a:r>
              <a:rPr lang="en-US" sz="4400" b="1">
                <a:solidFill>
                  <a:schemeClr val="bg1"/>
                </a:solidFill>
              </a:rPr>
              <a:t>Results</a:t>
            </a:r>
          </a:p>
        </p:txBody>
      </p:sp>
      <p:sp>
        <p:nvSpPr>
          <p:cNvPr id="2060" name="Text Box 65"/>
          <p:cNvSpPr txBox="1">
            <a:spLocks noChangeArrowheads="1"/>
          </p:cNvSpPr>
          <p:nvPr/>
        </p:nvSpPr>
        <p:spPr bwMode="auto">
          <a:xfrm>
            <a:off x="31788100" y="17678400"/>
            <a:ext cx="10672763" cy="762000"/>
          </a:xfrm>
          <a:prstGeom prst="rect">
            <a:avLst/>
          </a:prstGeom>
          <a:solidFill>
            <a:schemeClr val="accent3">
              <a:lumMod val="60000"/>
              <a:lumOff val="40000"/>
            </a:schemeClr>
          </a:solidFill>
          <a:ln>
            <a:noFill/>
          </a:ln>
        </p:spPr>
        <p:txBody>
          <a:bodyPr>
            <a:spAutoFit/>
          </a:bodyPr>
          <a:lstStyle>
            <a:defPPr>
              <a:defRPr kern="1200" smtId="4294967295"/>
            </a:defPPr>
            <a:lvl1pPr eaLnBrk="0" hangingPunct="0">
              <a:defRPr sz="2400">
                <a:solidFill>
                  <a:schemeClr val="tx1"/>
                </a:solidFill>
                <a:latin typeface="Arial"/>
              </a:defRPr>
            </a:lvl1pPr>
            <a:lvl2pPr marL="742950" indent="-285750" eaLnBrk="0" hangingPunct="0">
              <a:defRPr sz="2400">
                <a:solidFill>
                  <a:schemeClr val="tx1"/>
                </a:solidFill>
                <a:latin typeface="Arial"/>
              </a:defRPr>
            </a:lvl2pPr>
            <a:lvl3pPr marL="1143000" indent="-228600" eaLnBrk="0" hangingPunct="0">
              <a:defRPr sz="2400">
                <a:solidFill>
                  <a:schemeClr val="tx1"/>
                </a:solidFill>
                <a:latin typeface="Arial"/>
              </a:defRPr>
            </a:lvl3pPr>
            <a:lvl4pPr marL="1600200" indent="-228600" eaLnBrk="0" hangingPunct="0">
              <a:defRPr sz="2400">
                <a:solidFill>
                  <a:schemeClr val="tx1"/>
                </a:solidFill>
                <a:latin typeface="Arial"/>
              </a:defRPr>
            </a:lvl4pPr>
            <a:lvl5pPr marL="2057400" indent="-228600" eaLnBrk="0" hangingPunct="0">
              <a:defRPr sz="2400">
                <a:solidFill>
                  <a:schemeClr val="tx1"/>
                </a:solidFill>
                <a:latin typeface="Arial"/>
              </a:defRPr>
            </a:lvl5pPr>
            <a:lvl6pPr marL="2514600" indent="-228600" eaLnBrk="0" fontAlgn="base" hangingPunct="0">
              <a:spcBef>
                <a:spcPct val="0"/>
              </a:spcBef>
              <a:spcAft>
                <a:spcPct val="0"/>
              </a:spcAft>
              <a:defRPr sz="2400">
                <a:solidFill>
                  <a:schemeClr val="tx1"/>
                </a:solidFill>
                <a:latin typeface="Arial"/>
              </a:defRPr>
            </a:lvl6pPr>
            <a:lvl7pPr marL="2971800" indent="-228600" eaLnBrk="0" fontAlgn="base" hangingPunct="0">
              <a:spcBef>
                <a:spcPct val="0"/>
              </a:spcBef>
              <a:spcAft>
                <a:spcPct val="0"/>
              </a:spcAft>
              <a:defRPr sz="2400">
                <a:solidFill>
                  <a:schemeClr val="tx1"/>
                </a:solidFill>
                <a:latin typeface="Arial"/>
              </a:defRPr>
            </a:lvl7pPr>
            <a:lvl8pPr marL="3429000" indent="-228600" eaLnBrk="0" fontAlgn="base" hangingPunct="0">
              <a:spcBef>
                <a:spcPct val="0"/>
              </a:spcBef>
              <a:spcAft>
                <a:spcPct val="0"/>
              </a:spcAft>
              <a:defRPr sz="2400">
                <a:solidFill>
                  <a:schemeClr val="tx1"/>
                </a:solidFill>
                <a:latin typeface="Arial"/>
              </a:defRPr>
            </a:lvl8pPr>
            <a:lvl9pPr marL="3886200" indent="-228600" eaLnBrk="0" fontAlgn="base" hangingPunct="0">
              <a:spcBef>
                <a:spcPct val="0"/>
              </a:spcBef>
              <a:spcAft>
                <a:spcPct val="0"/>
              </a:spcAft>
              <a:defRPr sz="2400">
                <a:solidFill>
                  <a:schemeClr val="tx1"/>
                </a:solidFill>
                <a:latin typeface="Arial"/>
              </a:defRPr>
            </a:lvl9pPr>
          </a:lstStyle>
          <a:p>
            <a:pPr algn="ctr" eaLnBrk="1" hangingPunct="1">
              <a:spcBef>
                <a:spcPct val="50000"/>
              </a:spcBef>
            </a:pPr>
            <a:r>
              <a:rPr lang="en-US" sz="4400" b="1">
                <a:solidFill>
                  <a:schemeClr val="bg1"/>
                </a:solidFill>
              </a:rPr>
              <a:t>Discussion</a:t>
            </a:r>
          </a:p>
        </p:txBody>
      </p:sp>
      <p:sp>
        <p:nvSpPr>
          <p:cNvPr id="2061" name="Text Box 80"/>
          <p:cNvSpPr txBox="1">
            <a:spLocks noChangeArrowheads="1"/>
          </p:cNvSpPr>
          <p:nvPr/>
        </p:nvSpPr>
        <p:spPr bwMode="auto">
          <a:xfrm>
            <a:off x="16687800" y="4876800"/>
            <a:ext cx="10439400" cy="762000"/>
          </a:xfrm>
          <a:prstGeom prst="rect">
            <a:avLst/>
          </a:prstGeom>
          <a:solidFill>
            <a:schemeClr val="accent3">
              <a:lumMod val="60000"/>
              <a:lumOff val="40000"/>
            </a:schemeClr>
          </a:solidFill>
          <a:ln>
            <a:noFill/>
          </a:ln>
        </p:spPr>
        <p:txBody>
          <a:bodyPr>
            <a:spAutoFit/>
          </a:bodyPr>
          <a:lstStyle>
            <a:defPPr>
              <a:defRPr kern="1200" smtId="4294967295"/>
            </a:defPPr>
            <a:lvl1pPr eaLnBrk="0" hangingPunct="0">
              <a:defRPr sz="2400">
                <a:solidFill>
                  <a:schemeClr val="tx1"/>
                </a:solidFill>
                <a:latin typeface="Arial"/>
              </a:defRPr>
            </a:lvl1pPr>
            <a:lvl2pPr marL="742950" indent="-285750" eaLnBrk="0" hangingPunct="0">
              <a:defRPr sz="2400">
                <a:solidFill>
                  <a:schemeClr val="tx1"/>
                </a:solidFill>
                <a:latin typeface="Arial"/>
              </a:defRPr>
            </a:lvl2pPr>
            <a:lvl3pPr marL="1143000" indent="-228600" eaLnBrk="0" hangingPunct="0">
              <a:defRPr sz="2400">
                <a:solidFill>
                  <a:schemeClr val="tx1"/>
                </a:solidFill>
                <a:latin typeface="Arial"/>
              </a:defRPr>
            </a:lvl3pPr>
            <a:lvl4pPr marL="1600200" indent="-228600" eaLnBrk="0" hangingPunct="0">
              <a:defRPr sz="2400">
                <a:solidFill>
                  <a:schemeClr val="tx1"/>
                </a:solidFill>
                <a:latin typeface="Arial"/>
              </a:defRPr>
            </a:lvl4pPr>
            <a:lvl5pPr marL="2057400" indent="-228600" eaLnBrk="0" hangingPunct="0">
              <a:defRPr sz="2400">
                <a:solidFill>
                  <a:schemeClr val="tx1"/>
                </a:solidFill>
                <a:latin typeface="Arial"/>
              </a:defRPr>
            </a:lvl5pPr>
            <a:lvl6pPr marL="2514600" indent="-228600" eaLnBrk="0" fontAlgn="base" hangingPunct="0">
              <a:spcBef>
                <a:spcPct val="0"/>
              </a:spcBef>
              <a:spcAft>
                <a:spcPct val="0"/>
              </a:spcAft>
              <a:defRPr sz="2400">
                <a:solidFill>
                  <a:schemeClr val="tx1"/>
                </a:solidFill>
                <a:latin typeface="Arial"/>
              </a:defRPr>
            </a:lvl6pPr>
            <a:lvl7pPr marL="2971800" indent="-228600" eaLnBrk="0" fontAlgn="base" hangingPunct="0">
              <a:spcBef>
                <a:spcPct val="0"/>
              </a:spcBef>
              <a:spcAft>
                <a:spcPct val="0"/>
              </a:spcAft>
              <a:defRPr sz="2400">
                <a:solidFill>
                  <a:schemeClr val="tx1"/>
                </a:solidFill>
                <a:latin typeface="Arial"/>
              </a:defRPr>
            </a:lvl7pPr>
            <a:lvl8pPr marL="3429000" indent="-228600" eaLnBrk="0" fontAlgn="base" hangingPunct="0">
              <a:spcBef>
                <a:spcPct val="0"/>
              </a:spcBef>
              <a:spcAft>
                <a:spcPct val="0"/>
              </a:spcAft>
              <a:defRPr sz="2400">
                <a:solidFill>
                  <a:schemeClr val="tx1"/>
                </a:solidFill>
                <a:latin typeface="Arial"/>
              </a:defRPr>
            </a:lvl8pPr>
            <a:lvl9pPr marL="3886200" indent="-228600" eaLnBrk="0" fontAlgn="base" hangingPunct="0">
              <a:spcBef>
                <a:spcPct val="0"/>
              </a:spcBef>
              <a:spcAft>
                <a:spcPct val="0"/>
              </a:spcAft>
              <a:defRPr sz="2400">
                <a:solidFill>
                  <a:schemeClr val="tx1"/>
                </a:solidFill>
                <a:latin typeface="Arial"/>
              </a:defRPr>
            </a:lvl9pPr>
          </a:lstStyle>
          <a:p>
            <a:pPr algn="ctr" eaLnBrk="1" hangingPunct="1">
              <a:spcBef>
                <a:spcPct val="50000"/>
              </a:spcBef>
            </a:pPr>
            <a:r>
              <a:rPr lang="en-US" sz="4400" b="1">
                <a:solidFill>
                  <a:schemeClr val="bg1"/>
                </a:solidFill>
              </a:rPr>
              <a:t>Graphs or Images Title</a:t>
            </a:r>
          </a:p>
        </p:txBody>
      </p:sp>
      <p:sp>
        <p:nvSpPr>
          <p:cNvPr id="2062" name="Text Box 81"/>
          <p:cNvSpPr txBox="1">
            <a:spLocks noChangeArrowheads="1"/>
          </p:cNvSpPr>
          <p:nvPr/>
        </p:nvSpPr>
        <p:spPr bwMode="auto">
          <a:xfrm>
            <a:off x="32004000" y="28198762"/>
            <a:ext cx="10287000" cy="3195637"/>
          </a:xfrm>
          <a:prstGeom prst="rect">
            <a:avLst/>
          </a:prstGeom>
          <a:noFill/>
          <a:ln>
            <a:noFill/>
          </a:ln>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eaLnBrk="0" hangingPunct="0">
              <a:defRPr sz="2400">
                <a:solidFill>
                  <a:schemeClr val="tx1"/>
                </a:solidFill>
                <a:latin typeface="Arial"/>
              </a:defRPr>
            </a:lvl1pPr>
            <a:lvl2pPr marL="742950" indent="-285750" eaLnBrk="0" hangingPunct="0">
              <a:defRPr sz="2400">
                <a:solidFill>
                  <a:schemeClr val="tx1"/>
                </a:solidFill>
                <a:latin typeface="Arial"/>
              </a:defRPr>
            </a:lvl2pPr>
            <a:lvl3pPr marL="1143000" indent="-228600" eaLnBrk="0" hangingPunct="0">
              <a:defRPr sz="2400">
                <a:solidFill>
                  <a:schemeClr val="tx1"/>
                </a:solidFill>
                <a:latin typeface="Arial"/>
              </a:defRPr>
            </a:lvl3pPr>
            <a:lvl4pPr marL="1600200" indent="-228600" eaLnBrk="0" hangingPunct="0">
              <a:defRPr sz="2400">
                <a:solidFill>
                  <a:schemeClr val="tx1"/>
                </a:solidFill>
                <a:latin typeface="Arial"/>
              </a:defRPr>
            </a:lvl4pPr>
            <a:lvl5pPr marL="2057400" indent="-228600" eaLnBrk="0" hangingPunct="0">
              <a:defRPr sz="2400">
                <a:solidFill>
                  <a:schemeClr val="tx1"/>
                </a:solidFill>
                <a:latin typeface="Arial"/>
              </a:defRPr>
            </a:lvl5pPr>
            <a:lvl6pPr marL="2514600" indent="-228600" eaLnBrk="0" fontAlgn="base" hangingPunct="0">
              <a:spcBef>
                <a:spcPct val="0"/>
              </a:spcBef>
              <a:spcAft>
                <a:spcPct val="0"/>
              </a:spcAft>
              <a:defRPr sz="2400">
                <a:solidFill>
                  <a:schemeClr val="tx1"/>
                </a:solidFill>
                <a:latin typeface="Arial"/>
              </a:defRPr>
            </a:lvl6pPr>
            <a:lvl7pPr marL="2971800" indent="-228600" eaLnBrk="0" fontAlgn="base" hangingPunct="0">
              <a:spcBef>
                <a:spcPct val="0"/>
              </a:spcBef>
              <a:spcAft>
                <a:spcPct val="0"/>
              </a:spcAft>
              <a:defRPr sz="2400">
                <a:solidFill>
                  <a:schemeClr val="tx1"/>
                </a:solidFill>
                <a:latin typeface="Arial"/>
              </a:defRPr>
            </a:lvl7pPr>
            <a:lvl8pPr marL="3429000" indent="-228600" eaLnBrk="0" fontAlgn="base" hangingPunct="0">
              <a:spcBef>
                <a:spcPct val="0"/>
              </a:spcBef>
              <a:spcAft>
                <a:spcPct val="0"/>
              </a:spcAft>
              <a:defRPr sz="2400">
                <a:solidFill>
                  <a:schemeClr val="tx1"/>
                </a:solidFill>
                <a:latin typeface="Arial"/>
              </a:defRPr>
            </a:lvl8pPr>
            <a:lvl9pPr marL="3886200" indent="-228600" eaLnBrk="0" fontAlgn="base" hangingPunct="0">
              <a:spcBef>
                <a:spcPct val="0"/>
              </a:spcBef>
              <a:spcAft>
                <a:spcPct val="0"/>
              </a:spcAft>
              <a:defRPr sz="2400">
                <a:solidFill>
                  <a:schemeClr val="tx1"/>
                </a:solidFill>
                <a:latin typeface="Arial"/>
              </a:defRPr>
            </a:lvl9pPr>
          </a:lstStyle>
          <a:p>
            <a:pPr eaLnBrk="1" hangingPunct="1">
              <a:spcBef>
                <a:spcPct val="50000"/>
              </a:spcBef>
            </a:pPr>
            <a:r>
              <a:rPr lang="en-US" b="1"/>
              <a:t>Place your references here</a:t>
            </a:r>
          </a:p>
          <a:p>
            <a:pPr eaLnBrk="1" hangingPunct="1">
              <a:spcBef>
                <a:spcPct val="50000"/>
              </a:spcBef>
            </a:pPr>
            <a:endParaRPr lang="en-US" b="1"/>
          </a:p>
          <a:p>
            <a:pPr eaLnBrk="1" hangingPunct="1">
              <a:spcBef>
                <a:spcPct val="50000"/>
              </a:spcBef>
            </a:pPr>
            <a:endParaRPr lang="en-US" b="1"/>
          </a:p>
          <a:p>
            <a:pPr eaLnBrk="1" hangingPunct="1">
              <a:spcBef>
                <a:spcPct val="50000"/>
              </a:spcBef>
            </a:pPr>
            <a:endParaRPr lang="en-US" b="1"/>
          </a:p>
          <a:p>
            <a:pPr eaLnBrk="1" hangingPunct="1">
              <a:spcBef>
                <a:spcPct val="50000"/>
              </a:spcBef>
            </a:pPr>
            <a:endParaRPr lang="en-US" b="1"/>
          </a:p>
          <a:p>
            <a:pPr eaLnBrk="1" hangingPunct="1">
              <a:spcBef>
                <a:spcPct val="50000"/>
              </a:spcBef>
            </a:pPr>
            <a:endParaRPr lang="en-US"/>
          </a:p>
        </p:txBody>
      </p:sp>
      <p:sp>
        <p:nvSpPr>
          <p:cNvPr id="2063" name="Text Box 82"/>
          <p:cNvSpPr txBox="1">
            <a:spLocks noChangeArrowheads="1"/>
          </p:cNvSpPr>
          <p:nvPr/>
        </p:nvSpPr>
        <p:spPr bwMode="auto">
          <a:xfrm>
            <a:off x="31988125" y="26898600"/>
            <a:ext cx="10383838" cy="762000"/>
          </a:xfrm>
          <a:prstGeom prst="rect">
            <a:avLst/>
          </a:prstGeom>
          <a:solidFill>
            <a:schemeClr val="accent3">
              <a:lumMod val="60000"/>
              <a:lumOff val="40000"/>
            </a:schemeClr>
          </a:solidFill>
          <a:ln>
            <a:noFill/>
          </a:ln>
        </p:spPr>
        <p:txBody>
          <a:bodyPr>
            <a:spAutoFit/>
          </a:bodyPr>
          <a:lstStyle>
            <a:defPPr>
              <a:defRPr kern="1200" smtId="4294967295"/>
            </a:defPPr>
            <a:lvl1pPr eaLnBrk="0" hangingPunct="0">
              <a:defRPr sz="2400">
                <a:solidFill>
                  <a:schemeClr val="tx1"/>
                </a:solidFill>
                <a:latin typeface="Arial"/>
              </a:defRPr>
            </a:lvl1pPr>
            <a:lvl2pPr marL="742950" indent="-285750" eaLnBrk="0" hangingPunct="0">
              <a:defRPr sz="2400">
                <a:solidFill>
                  <a:schemeClr val="tx1"/>
                </a:solidFill>
                <a:latin typeface="Arial"/>
              </a:defRPr>
            </a:lvl2pPr>
            <a:lvl3pPr marL="1143000" indent="-228600" eaLnBrk="0" hangingPunct="0">
              <a:defRPr sz="2400">
                <a:solidFill>
                  <a:schemeClr val="tx1"/>
                </a:solidFill>
                <a:latin typeface="Arial"/>
              </a:defRPr>
            </a:lvl3pPr>
            <a:lvl4pPr marL="1600200" indent="-228600" eaLnBrk="0" hangingPunct="0">
              <a:defRPr sz="2400">
                <a:solidFill>
                  <a:schemeClr val="tx1"/>
                </a:solidFill>
                <a:latin typeface="Arial"/>
              </a:defRPr>
            </a:lvl4pPr>
            <a:lvl5pPr marL="2057400" indent="-228600" eaLnBrk="0" hangingPunct="0">
              <a:defRPr sz="2400">
                <a:solidFill>
                  <a:schemeClr val="tx1"/>
                </a:solidFill>
                <a:latin typeface="Arial"/>
              </a:defRPr>
            </a:lvl5pPr>
            <a:lvl6pPr marL="2514600" indent="-228600" eaLnBrk="0" fontAlgn="base" hangingPunct="0">
              <a:spcBef>
                <a:spcPct val="0"/>
              </a:spcBef>
              <a:spcAft>
                <a:spcPct val="0"/>
              </a:spcAft>
              <a:defRPr sz="2400">
                <a:solidFill>
                  <a:schemeClr val="tx1"/>
                </a:solidFill>
                <a:latin typeface="Arial"/>
              </a:defRPr>
            </a:lvl6pPr>
            <a:lvl7pPr marL="2971800" indent="-228600" eaLnBrk="0" fontAlgn="base" hangingPunct="0">
              <a:spcBef>
                <a:spcPct val="0"/>
              </a:spcBef>
              <a:spcAft>
                <a:spcPct val="0"/>
              </a:spcAft>
              <a:defRPr sz="2400">
                <a:solidFill>
                  <a:schemeClr val="tx1"/>
                </a:solidFill>
                <a:latin typeface="Arial"/>
              </a:defRPr>
            </a:lvl7pPr>
            <a:lvl8pPr marL="3429000" indent="-228600" eaLnBrk="0" fontAlgn="base" hangingPunct="0">
              <a:spcBef>
                <a:spcPct val="0"/>
              </a:spcBef>
              <a:spcAft>
                <a:spcPct val="0"/>
              </a:spcAft>
              <a:defRPr sz="2400">
                <a:solidFill>
                  <a:schemeClr val="tx1"/>
                </a:solidFill>
                <a:latin typeface="Arial"/>
              </a:defRPr>
            </a:lvl8pPr>
            <a:lvl9pPr marL="3886200" indent="-228600" eaLnBrk="0" fontAlgn="base" hangingPunct="0">
              <a:spcBef>
                <a:spcPct val="0"/>
              </a:spcBef>
              <a:spcAft>
                <a:spcPct val="0"/>
              </a:spcAft>
              <a:defRPr sz="2400">
                <a:solidFill>
                  <a:schemeClr val="tx1"/>
                </a:solidFill>
                <a:latin typeface="Arial"/>
              </a:defRPr>
            </a:lvl9pPr>
          </a:lstStyle>
          <a:p>
            <a:pPr algn="ctr" eaLnBrk="1" hangingPunct="1">
              <a:spcBef>
                <a:spcPct val="50000"/>
              </a:spcBef>
            </a:pPr>
            <a:r>
              <a:rPr lang="en-US" sz="4400" b="1">
                <a:solidFill>
                  <a:schemeClr val="bg1"/>
                </a:solidFill>
              </a:rPr>
              <a:t>References</a:t>
            </a:r>
          </a:p>
        </p:txBody>
      </p:sp>
      <p:sp>
        <p:nvSpPr>
          <p:cNvPr id="2064" name="Line 168"/>
          <p:cNvSpPr>
            <a:spLocks noChangeShapeType="1"/>
          </p:cNvSpPr>
          <p:nvPr/>
        </p:nvSpPr>
        <p:spPr bwMode="auto">
          <a:xfrm flipH="1">
            <a:off x="13868400" y="5105400"/>
            <a:ext cx="0" cy="26670000"/>
          </a:xfrm>
          <a:prstGeom prst="line">
            <a:avLst/>
          </a:prstGeom>
          <a:noFill/>
          <a:ln w="76200">
            <a:solidFill>
              <a:schemeClr val="tx1"/>
            </a:solidFill>
            <a:round/>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kern="1200" smtId="4294967295"/>
            </a:defPPr>
          </a:lstStyle>
          <a:p>
            <a:endParaRPr lang="en-US"/>
          </a:p>
        </p:txBody>
      </p:sp>
      <p:sp>
        <p:nvSpPr>
          <p:cNvPr id="2065" name="Line 169"/>
          <p:cNvSpPr>
            <a:spLocks noChangeShapeType="1"/>
          </p:cNvSpPr>
          <p:nvPr/>
        </p:nvSpPr>
        <p:spPr bwMode="auto">
          <a:xfrm flipH="1">
            <a:off x="30022800" y="5105400"/>
            <a:ext cx="0" cy="26670000"/>
          </a:xfrm>
          <a:prstGeom prst="line">
            <a:avLst/>
          </a:prstGeom>
          <a:noFill/>
          <a:ln w="76200">
            <a:solidFill>
              <a:schemeClr val="tx1"/>
            </a:solidFill>
            <a:round/>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kern="1200" smtId="4294967295"/>
            </a:defPPr>
          </a:lstStyle>
          <a:p>
            <a:endParaRPr lang="en-US"/>
          </a:p>
        </p:txBody>
      </p:sp>
      <p:sp>
        <p:nvSpPr>
          <p:cNvPr id="2066" name="Text Box 170"/>
          <p:cNvSpPr txBox="1">
            <a:spLocks noChangeArrowheads="1"/>
          </p:cNvSpPr>
          <p:nvPr/>
        </p:nvSpPr>
        <p:spPr bwMode="auto">
          <a:xfrm>
            <a:off x="16687800" y="16535400"/>
            <a:ext cx="10439400" cy="762000"/>
          </a:xfrm>
          <a:prstGeom prst="rect">
            <a:avLst/>
          </a:prstGeom>
          <a:solidFill>
            <a:schemeClr val="accent3">
              <a:lumMod val="60000"/>
              <a:lumOff val="40000"/>
            </a:schemeClr>
          </a:solidFill>
          <a:ln>
            <a:noFill/>
          </a:ln>
        </p:spPr>
        <p:txBody>
          <a:bodyPr>
            <a:spAutoFit/>
          </a:bodyPr>
          <a:lstStyle>
            <a:defPPr>
              <a:defRPr kern="1200" smtId="4294967295"/>
            </a:defPPr>
            <a:lvl1pPr eaLnBrk="0" hangingPunct="0">
              <a:defRPr sz="2400">
                <a:solidFill>
                  <a:schemeClr val="tx1"/>
                </a:solidFill>
                <a:latin typeface="Arial"/>
              </a:defRPr>
            </a:lvl1pPr>
            <a:lvl2pPr marL="742950" indent="-285750" eaLnBrk="0" hangingPunct="0">
              <a:defRPr sz="2400">
                <a:solidFill>
                  <a:schemeClr val="tx1"/>
                </a:solidFill>
                <a:latin typeface="Arial"/>
              </a:defRPr>
            </a:lvl2pPr>
            <a:lvl3pPr marL="1143000" indent="-228600" eaLnBrk="0" hangingPunct="0">
              <a:defRPr sz="2400">
                <a:solidFill>
                  <a:schemeClr val="tx1"/>
                </a:solidFill>
                <a:latin typeface="Arial"/>
              </a:defRPr>
            </a:lvl3pPr>
            <a:lvl4pPr marL="1600200" indent="-228600" eaLnBrk="0" hangingPunct="0">
              <a:defRPr sz="2400">
                <a:solidFill>
                  <a:schemeClr val="tx1"/>
                </a:solidFill>
                <a:latin typeface="Arial"/>
              </a:defRPr>
            </a:lvl4pPr>
            <a:lvl5pPr marL="2057400" indent="-228600" eaLnBrk="0" hangingPunct="0">
              <a:defRPr sz="2400">
                <a:solidFill>
                  <a:schemeClr val="tx1"/>
                </a:solidFill>
                <a:latin typeface="Arial"/>
              </a:defRPr>
            </a:lvl5pPr>
            <a:lvl6pPr marL="2514600" indent="-228600" eaLnBrk="0" fontAlgn="base" hangingPunct="0">
              <a:spcBef>
                <a:spcPct val="0"/>
              </a:spcBef>
              <a:spcAft>
                <a:spcPct val="0"/>
              </a:spcAft>
              <a:defRPr sz="2400">
                <a:solidFill>
                  <a:schemeClr val="tx1"/>
                </a:solidFill>
                <a:latin typeface="Arial"/>
              </a:defRPr>
            </a:lvl6pPr>
            <a:lvl7pPr marL="2971800" indent="-228600" eaLnBrk="0" fontAlgn="base" hangingPunct="0">
              <a:spcBef>
                <a:spcPct val="0"/>
              </a:spcBef>
              <a:spcAft>
                <a:spcPct val="0"/>
              </a:spcAft>
              <a:defRPr sz="2400">
                <a:solidFill>
                  <a:schemeClr val="tx1"/>
                </a:solidFill>
                <a:latin typeface="Arial"/>
              </a:defRPr>
            </a:lvl7pPr>
            <a:lvl8pPr marL="3429000" indent="-228600" eaLnBrk="0" fontAlgn="base" hangingPunct="0">
              <a:spcBef>
                <a:spcPct val="0"/>
              </a:spcBef>
              <a:spcAft>
                <a:spcPct val="0"/>
              </a:spcAft>
              <a:defRPr sz="2400">
                <a:solidFill>
                  <a:schemeClr val="tx1"/>
                </a:solidFill>
                <a:latin typeface="Arial"/>
              </a:defRPr>
            </a:lvl8pPr>
            <a:lvl9pPr marL="3886200" indent="-228600" eaLnBrk="0" fontAlgn="base" hangingPunct="0">
              <a:spcBef>
                <a:spcPct val="0"/>
              </a:spcBef>
              <a:spcAft>
                <a:spcPct val="0"/>
              </a:spcAft>
              <a:defRPr sz="2400">
                <a:solidFill>
                  <a:schemeClr val="tx1"/>
                </a:solidFill>
                <a:latin typeface="Arial"/>
              </a:defRPr>
            </a:lvl9pPr>
          </a:lstStyle>
          <a:p>
            <a:pPr algn="ctr" eaLnBrk="1" hangingPunct="1">
              <a:spcBef>
                <a:spcPct val="50000"/>
              </a:spcBef>
            </a:pPr>
            <a:r>
              <a:rPr lang="en-US" sz="4400" b="1">
                <a:solidFill>
                  <a:schemeClr val="bg1"/>
                </a:solidFill>
              </a:rPr>
              <a:t>Graphs or Images Title</a:t>
            </a:r>
          </a:p>
        </p:txBody>
      </p:sp>
      <p:pic>
        <p:nvPicPr>
          <p:cNvPr id="2067" name="New picture"/>
          <p:cNvPicPr/>
          <p:nvPr/>
        </p:nvPicPr>
        <p:blipFill dpi="0">
          <a:blip r:embed="rId3"/>
          <a:stretch>
            <a:fillRect/>
          </a:stretch>
        </p:blipFill>
        <p:spPr>
          <a:xfrm>
            <a:off x="11874500" y="9245600"/>
            <a:ext cx="20142200" cy="144272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5.10.08"/>
  <p:tag name="AS_TITLE" val="Aspose.Slides for .NET 4.0"/>
  <p:tag name="AS_VERSION" val="15.8.1.0"/>
</p:tagLst>
</file>

<file path=ppt/theme/theme1.xml><?xml version="1.0" encoding="utf-8"?>
<a:theme xmlns:r="http://schemas.openxmlformats.org/officeDocument/2006/relationships" xmlns:a="http://schemas.openxmlformats.org/drawingml/2006/main" name="Default Design">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Default Design">
      <a:majorFont>
        <a:latin typeface="Times New Roman"/>
        <a:ea typeface="Arial"/>
        <a:cs typeface="Arial"/>
      </a:majorFont>
      <a:minorFont>
        <a:latin typeface="Times New Roman"/>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Template/>
  <Manager/>
  <Company>Graphicsland</Company>
  <PresentationFormat>Custom</PresentationFormat>
  <TotalTime>1067</TotalTime>
  <SharedDoc>0</SharedDoc>
  <Application>Aspose.Slides for .NET</Application>
  <AppVersion>15.0801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Example to make a scientific poster</dc:title>
  <cp:category>templates for scientific poster</cp:category>
  <dc:creator>Graphicsland/MakeSigns.com</dc:creator>
  <dc:description>Download our scientific poster templates at no cost to you and get one step closer to making a great research poster.</dc:description>
  <cp:keywords>scientific, research, template, custom, poster, presentation, symposium, printing, PowerPoint, create, design, example, sample, download</cp:keywords>
  <cp:lastModifiedBy>Justin</cp:lastModifiedBy>
  <cp:revision>130</cp:revision>
  <dcterms:modified xsi:type="dcterms:W3CDTF">2016-02-11T19:02:02Z</dcterms:modified>
  <dc:subject>How To Make A Scientific Poster</dc:subject>
</cp:coreProperties>
</file>