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0.8-->
<p:presentation xmlns:r="http://schemas.openxmlformats.org/officeDocument/2006/relationships" xmlns:a="http://schemas.openxmlformats.org/drawingml/2006/main" xmlns:p="http://schemas.openxmlformats.org/presentationml/2006/main" embedTrueTypeFonts="1">
  <p:sldMasterIdLst>
    <p:sldMasterId id="2147483648" r:id="rId1"/>
  </p:sldMasterIdLst>
  <p:handoutMasterIdLst>
    <p:handoutMasterId r:id="rId2"/>
  </p:handoutMasterIdLst>
  <p:sldIdLst>
    <p:sldId id="256" r:id="rId3"/>
  </p:sldIdLst>
  <p:sldSz cx="43891200" cy="32918400"/>
  <p:notesSz cx="9271000" cy="70104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Nunito" panose="00000500000000000000" pitchFamily="2" charset="0"/>
      <p:regular r:id="rId9"/>
      <p:bold r:id="rId10"/>
      <p:italic r:id="rId11"/>
      <p:boldItalic r:id="rId12"/>
    </p:embeddedFont>
    <p:embeddedFont>
      <p:font typeface="Open Sans" panose="020B0606030504020204" pitchFamily="34" charset="0"/>
      <p:regular r:id="rId13"/>
      <p:bold r:id="rId14"/>
      <p:italic r:id="rId15"/>
      <p:boldItalic r:id="rId16"/>
    </p:embeddedFont>
  </p:embeddedFontLst>
  <p:custDataLst>
    <p:tags r:id="rId4"/>
  </p:custDataLst>
  <p:defaultTextStyle>
    <a:defPPr>
      <a:defRPr lang="en-US"/>
    </a:defPPr>
    <a:lvl1pPr marL="0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1pPr>
    <a:lvl2pPr marL="2194514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2pPr>
    <a:lvl3pPr marL="4389028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3pPr>
    <a:lvl4pPr marL="6583543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4pPr>
    <a:lvl5pPr marL="8778057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5pPr>
    <a:lvl6pPr marL="10972571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6pPr>
    <a:lvl7pPr marL="13167085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7pPr>
    <a:lvl8pPr marL="15361599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8pPr>
    <a:lvl9pPr marL="17556114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5" d="100"/>
          <a:sy n="25" d="100"/>
        </p:scale>
        <p:origin x="946" y="53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font" Target="fonts/font6.fntdata" /><Relationship Id="rId11" Type="http://schemas.openxmlformats.org/officeDocument/2006/relationships/font" Target="fonts/font7.fntdata" /><Relationship Id="rId12" Type="http://schemas.openxmlformats.org/officeDocument/2006/relationships/font" Target="fonts/font8.fntdata" /><Relationship Id="rId13" Type="http://schemas.openxmlformats.org/officeDocument/2006/relationships/font" Target="fonts/font9.fntdata" /><Relationship Id="rId14" Type="http://schemas.openxmlformats.org/officeDocument/2006/relationships/font" Target="fonts/font10.fntdata" /><Relationship Id="rId15" Type="http://schemas.openxmlformats.org/officeDocument/2006/relationships/font" Target="fonts/font11.fntdata" /><Relationship Id="rId16" Type="http://schemas.openxmlformats.org/officeDocument/2006/relationships/font" Target="fonts/font12.fntdata" /><Relationship Id="rId17" Type="http://schemas.openxmlformats.org/officeDocument/2006/relationships/presProps" Target="presProps.xml" /><Relationship Id="rId18" Type="http://schemas.openxmlformats.org/officeDocument/2006/relationships/viewProps" Target="viewProps.xml" /><Relationship Id="rId19" Type="http://schemas.openxmlformats.org/officeDocument/2006/relationships/theme" Target="theme/theme1.xml" /><Relationship Id="rId2" Type="http://schemas.openxmlformats.org/officeDocument/2006/relationships/handoutMaster" Target="handoutMasters/handoutMaster1.xml" /><Relationship Id="rId20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tags" Target="tags/tag1.xml" /><Relationship Id="rId5" Type="http://schemas.openxmlformats.org/officeDocument/2006/relationships/font" Target="fonts/font1.fntdata" /><Relationship Id="rId6" Type="http://schemas.openxmlformats.org/officeDocument/2006/relationships/font" Target="fonts/font2.fntdata" /><Relationship Id="rId7" Type="http://schemas.openxmlformats.org/officeDocument/2006/relationships/font" Target="fonts/font3.fntdata" /><Relationship Id="rId8" Type="http://schemas.openxmlformats.org/officeDocument/2006/relationships/font" Target="fonts/font4.fntdata" /><Relationship Id="rId9" Type="http://schemas.openxmlformats.org/officeDocument/2006/relationships/font" Target="fonts/font5.fntdata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17433" cy="350520"/>
          </a:xfrm>
          <a:prstGeom prst="rect">
            <a:avLst/>
          </a:prstGeom>
        </p:spPr>
        <p:txBody>
          <a:bodyPr vert="horz" lIns="93031" tIns="46516" rIns="93031" bIns="46516" rtlCol="0"/>
          <a:lstStyle>
            <a:defPPr>
              <a:defRPr kern="1200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1421" y="0"/>
            <a:ext cx="4017433" cy="350520"/>
          </a:xfrm>
          <a:prstGeom prst="rect">
            <a:avLst/>
          </a:prstGeom>
        </p:spPr>
        <p:txBody>
          <a:bodyPr vert="horz" lIns="93031" tIns="46516" rIns="93031" bIns="46516" rtlCol="0"/>
          <a:lstStyle>
            <a:defPPr>
              <a:defRPr kern="1200"/>
            </a:defPPr>
            <a:lvl1pPr algn="r">
              <a:defRPr sz="1200"/>
            </a:lvl1pPr>
          </a:lstStyle>
          <a:p>
            <a:fld id="{9281E4DE-EB0E-4FB2-BE29-FC865D9A50FC}" type="datetimeFigureOut">
              <a:rPr lang="en-US" smtClean="0"/>
              <a:t>9/6/18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17433" cy="35052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defPPr>
              <a:defRPr kern="1200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1421" y="6658664"/>
            <a:ext cx="4017433" cy="35052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defPPr>
              <a:defRPr kern="1200"/>
            </a:defPPr>
            <a:lvl1pPr algn="r">
              <a:defRPr sz="1200"/>
            </a:lvl1pPr>
          </a:lstStyle>
          <a:p>
            <a:fld id="{DE247C12-2C6F-4F8F-A764-8CB2FE9A4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91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80420080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F8E1F909-3568-40F5-8205-05484158C88C}" type="datetimeFigureOut">
              <a:rPr lang="en-US" smtClean="0"/>
              <a:t>9/6/18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46121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4559085" y="4221484"/>
            <a:ext cx="35547303" cy="89877900"/>
          </a:xfrm>
        </p:spPr>
        <p:txBody>
          <a:bodyPr vert="eaVert"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01947" y="4221484"/>
            <a:ext cx="105925615" cy="89877900"/>
          </a:xfrm>
        </p:spPr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F8E1F909-3568-40F5-8205-05484158C88C}" type="datetimeFigureOut">
              <a:rPr lang="en-US" smtClean="0"/>
              <a:t>9/6/18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9537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F8E1F909-3568-40F5-8205-05484158C88C}" type="datetimeFigureOut">
              <a:rPr lang="en-US" smtClean="0"/>
              <a:t>9/6/18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13000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3" y="21153123"/>
            <a:ext cx="37307521" cy="6537960"/>
          </a:xfrm>
        </p:spPr>
        <p:txBody>
          <a:bodyPr anchor="t"/>
          <a:lstStyle>
            <a:defPPr>
              <a:defRPr kern="1200"/>
            </a:defPPr>
            <a:lvl1pPr algn="l">
              <a:defRPr sz="19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3" y="13952227"/>
            <a:ext cx="37307521" cy="7200897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9700">
                <a:solidFill>
                  <a:schemeClr val="tx1">
                    <a:tint val="75000"/>
                  </a:schemeClr>
                </a:solidFill>
              </a:defRPr>
            </a:lvl1pPr>
            <a:lvl2pPr marL="2194514" indent="0">
              <a:buNone/>
              <a:defRPr sz="8700">
                <a:solidFill>
                  <a:schemeClr val="tx1">
                    <a:tint val="75000"/>
                  </a:schemeClr>
                </a:solidFill>
              </a:defRPr>
            </a:lvl2pPr>
            <a:lvl3pPr marL="4389028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543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057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571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085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599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114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F8E1F909-3568-40F5-8205-05484158C88C}" type="datetimeFigureOut">
              <a:rPr lang="en-US" smtClean="0"/>
              <a:t>9/6/18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968356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01944" y="24582124"/>
            <a:ext cx="70736458" cy="69517264"/>
          </a:xfrm>
        </p:spPr>
        <p:txBody>
          <a:bodyPr/>
          <a:lstStyle>
            <a:defPPr>
              <a:defRPr kern="1200"/>
            </a:defPPr>
            <a:lvl1pPr>
              <a:defRPr sz="13400"/>
            </a:lvl1pPr>
            <a:lvl2pPr>
              <a:defRPr sz="11500"/>
            </a:lvl2pPr>
            <a:lvl3pPr>
              <a:defRPr sz="9700"/>
            </a:lvl3pPr>
            <a:lvl4pPr>
              <a:defRPr sz="8700"/>
            </a:lvl4pPr>
            <a:lvl5pPr>
              <a:defRPr sz="8700"/>
            </a:lvl5pPr>
            <a:lvl6pPr>
              <a:defRPr sz="8700"/>
            </a:lvl6pPr>
            <a:lvl7pPr>
              <a:defRPr sz="8700"/>
            </a:lvl7pPr>
            <a:lvl8pPr>
              <a:defRPr sz="8700"/>
            </a:lvl8pPr>
            <a:lvl9pPr>
              <a:defRPr sz="8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69921" y="24582124"/>
            <a:ext cx="70736464" cy="69517264"/>
          </a:xfrm>
        </p:spPr>
        <p:txBody>
          <a:bodyPr/>
          <a:lstStyle>
            <a:defPPr>
              <a:defRPr kern="1200"/>
            </a:defPPr>
            <a:lvl1pPr>
              <a:defRPr sz="13400"/>
            </a:lvl1pPr>
            <a:lvl2pPr>
              <a:defRPr sz="11500"/>
            </a:lvl2pPr>
            <a:lvl3pPr>
              <a:defRPr sz="9700"/>
            </a:lvl3pPr>
            <a:lvl4pPr>
              <a:defRPr sz="8700"/>
            </a:lvl4pPr>
            <a:lvl5pPr>
              <a:defRPr sz="8700"/>
            </a:lvl5pPr>
            <a:lvl6pPr>
              <a:defRPr sz="8700"/>
            </a:lvl6pPr>
            <a:lvl7pPr>
              <a:defRPr sz="8700"/>
            </a:lvl7pPr>
            <a:lvl8pPr>
              <a:defRPr sz="8700"/>
            </a:lvl8pPr>
            <a:lvl9pPr>
              <a:defRPr sz="8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F8E1F909-3568-40F5-8205-05484158C88C}" type="datetimeFigureOut">
              <a:rPr lang="en-US" smtClean="0"/>
              <a:t>9/6/18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45142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3"/>
            <a:ext cx="39502079" cy="5486400"/>
          </a:xfrm>
        </p:spPr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2" y="7368545"/>
            <a:ext cx="19392903" cy="3070857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11500" b="1"/>
            </a:lvl1pPr>
            <a:lvl2pPr marL="2194514" indent="0">
              <a:buNone/>
              <a:defRPr sz="9700" b="1"/>
            </a:lvl2pPr>
            <a:lvl3pPr marL="4389028" indent="0">
              <a:buNone/>
              <a:defRPr sz="8700" b="1"/>
            </a:lvl3pPr>
            <a:lvl4pPr marL="6583543" indent="0">
              <a:buNone/>
              <a:defRPr sz="7700" b="1"/>
            </a:lvl4pPr>
            <a:lvl5pPr marL="8778057" indent="0">
              <a:buNone/>
              <a:defRPr sz="7700" b="1"/>
            </a:lvl5pPr>
            <a:lvl6pPr marL="10972571" indent="0">
              <a:buNone/>
              <a:defRPr sz="7700" b="1"/>
            </a:lvl6pPr>
            <a:lvl7pPr marL="13167085" indent="0">
              <a:buNone/>
              <a:defRPr sz="7700" b="1"/>
            </a:lvl7pPr>
            <a:lvl8pPr marL="15361599" indent="0">
              <a:buNone/>
              <a:defRPr sz="7700" b="1"/>
            </a:lvl8pPr>
            <a:lvl9pPr marL="17556114" indent="0">
              <a:buNone/>
              <a:defRPr sz="7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2" y="10439402"/>
            <a:ext cx="19392903" cy="18966183"/>
          </a:xfrm>
        </p:spPr>
        <p:txBody>
          <a:bodyPr/>
          <a:lstStyle>
            <a:defPPr>
              <a:defRPr kern="1200"/>
            </a:defPPr>
            <a:lvl1pPr>
              <a:defRPr sz="11500"/>
            </a:lvl1pPr>
            <a:lvl2pPr>
              <a:defRPr sz="9700"/>
            </a:lvl2pPr>
            <a:lvl3pPr>
              <a:defRPr sz="87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3" y="7368545"/>
            <a:ext cx="19400520" cy="3070857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11500" b="1"/>
            </a:lvl1pPr>
            <a:lvl2pPr marL="2194514" indent="0">
              <a:buNone/>
              <a:defRPr sz="9700" b="1"/>
            </a:lvl2pPr>
            <a:lvl3pPr marL="4389028" indent="0">
              <a:buNone/>
              <a:defRPr sz="8700" b="1"/>
            </a:lvl3pPr>
            <a:lvl4pPr marL="6583543" indent="0">
              <a:buNone/>
              <a:defRPr sz="7700" b="1"/>
            </a:lvl4pPr>
            <a:lvl5pPr marL="8778057" indent="0">
              <a:buNone/>
              <a:defRPr sz="7700" b="1"/>
            </a:lvl5pPr>
            <a:lvl6pPr marL="10972571" indent="0">
              <a:buNone/>
              <a:defRPr sz="7700" b="1"/>
            </a:lvl6pPr>
            <a:lvl7pPr marL="13167085" indent="0">
              <a:buNone/>
              <a:defRPr sz="7700" b="1"/>
            </a:lvl7pPr>
            <a:lvl8pPr marL="15361599" indent="0">
              <a:buNone/>
              <a:defRPr sz="7700" b="1"/>
            </a:lvl8pPr>
            <a:lvl9pPr marL="17556114" indent="0">
              <a:buNone/>
              <a:defRPr sz="7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3" y="10439402"/>
            <a:ext cx="19400520" cy="18966183"/>
          </a:xfrm>
        </p:spPr>
        <p:txBody>
          <a:bodyPr/>
          <a:lstStyle>
            <a:defPPr>
              <a:defRPr kern="1200"/>
            </a:defPPr>
            <a:lvl1pPr>
              <a:defRPr sz="11500"/>
            </a:lvl1pPr>
            <a:lvl2pPr>
              <a:defRPr sz="9700"/>
            </a:lvl2pPr>
            <a:lvl3pPr>
              <a:defRPr sz="87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F8E1F909-3568-40F5-8205-05484158C88C}" type="datetimeFigureOut">
              <a:rPr lang="en-US" smtClean="0"/>
              <a:t>9/6/18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019482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F8E1F909-3568-40F5-8205-05484158C88C}" type="datetimeFigureOut">
              <a:rPr lang="en-US" smtClean="0"/>
              <a:t>9/6/18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42321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F8E1F909-3568-40F5-8205-05484158C88C}" type="datetimeFigureOut">
              <a:rPr lang="en-US" smtClean="0"/>
              <a:t>9/6/18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14929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4" y="1310640"/>
            <a:ext cx="14439903" cy="5577840"/>
          </a:xfrm>
        </p:spPr>
        <p:txBody>
          <a:bodyPr anchor="b"/>
          <a:lstStyle>
            <a:defPPr>
              <a:defRPr kern="1200"/>
            </a:defPPr>
            <a:lvl1pPr algn="l">
              <a:defRPr sz="9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39" y="1310643"/>
            <a:ext cx="24536400" cy="28094942"/>
          </a:xfrm>
        </p:spPr>
        <p:txBody>
          <a:bodyPr/>
          <a:lstStyle>
            <a:defPPr>
              <a:defRPr kern="1200"/>
            </a:defPPr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700"/>
            </a:lvl4pPr>
            <a:lvl5pPr>
              <a:defRPr sz="9700"/>
            </a:lvl5pPr>
            <a:lvl6pPr>
              <a:defRPr sz="9700"/>
            </a:lvl6pPr>
            <a:lvl7pPr>
              <a:defRPr sz="9700"/>
            </a:lvl7pPr>
            <a:lvl8pPr>
              <a:defRPr sz="9700"/>
            </a:lvl8pPr>
            <a:lvl9pPr>
              <a:defRPr sz="9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4" y="6888483"/>
            <a:ext cx="14439903" cy="22517103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6700"/>
            </a:lvl1pPr>
            <a:lvl2pPr marL="2194514" indent="0">
              <a:buNone/>
              <a:defRPr sz="5700"/>
            </a:lvl2pPr>
            <a:lvl3pPr marL="4389028" indent="0">
              <a:buNone/>
              <a:defRPr sz="4800"/>
            </a:lvl3pPr>
            <a:lvl4pPr marL="6583543" indent="0">
              <a:buNone/>
              <a:defRPr sz="4300"/>
            </a:lvl4pPr>
            <a:lvl5pPr marL="8778057" indent="0">
              <a:buNone/>
              <a:defRPr sz="4300"/>
            </a:lvl5pPr>
            <a:lvl6pPr marL="10972571" indent="0">
              <a:buNone/>
              <a:defRPr sz="4300"/>
            </a:lvl6pPr>
            <a:lvl7pPr marL="13167085" indent="0">
              <a:buNone/>
              <a:defRPr sz="4300"/>
            </a:lvl7pPr>
            <a:lvl8pPr marL="15361599" indent="0">
              <a:buNone/>
              <a:defRPr sz="4300"/>
            </a:lvl8pPr>
            <a:lvl9pPr marL="17556114" indent="0">
              <a:buNone/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F8E1F909-3568-40F5-8205-05484158C88C}" type="datetimeFigureOut">
              <a:rPr lang="en-US" smtClean="0"/>
              <a:t>9/6/18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10565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3" y="23042882"/>
            <a:ext cx="26334721" cy="2720343"/>
          </a:xfrm>
        </p:spPr>
        <p:txBody>
          <a:bodyPr anchor="b"/>
          <a:lstStyle>
            <a:defPPr>
              <a:defRPr kern="1200"/>
            </a:defPPr>
            <a:lvl1pPr algn="l">
              <a:defRPr sz="9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3" y="2941320"/>
            <a:ext cx="26334721" cy="19751039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15400"/>
            </a:lvl1pPr>
            <a:lvl2pPr marL="2194514" indent="0">
              <a:buNone/>
              <a:defRPr sz="13400"/>
            </a:lvl2pPr>
            <a:lvl3pPr marL="4389028" indent="0">
              <a:buNone/>
              <a:defRPr sz="11500"/>
            </a:lvl3pPr>
            <a:lvl4pPr marL="6583543" indent="0">
              <a:buNone/>
              <a:defRPr sz="9700"/>
            </a:lvl4pPr>
            <a:lvl5pPr marL="8778057" indent="0">
              <a:buNone/>
              <a:defRPr sz="9700"/>
            </a:lvl5pPr>
            <a:lvl6pPr marL="10972571" indent="0">
              <a:buNone/>
              <a:defRPr sz="9700"/>
            </a:lvl6pPr>
            <a:lvl7pPr marL="13167085" indent="0">
              <a:buNone/>
              <a:defRPr sz="9700"/>
            </a:lvl7pPr>
            <a:lvl8pPr marL="15361599" indent="0">
              <a:buNone/>
              <a:defRPr sz="9700"/>
            </a:lvl8pPr>
            <a:lvl9pPr marL="17556114" indent="0">
              <a:buNone/>
              <a:defRPr sz="9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3" y="25763224"/>
            <a:ext cx="26334721" cy="3863337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6700"/>
            </a:lvl1pPr>
            <a:lvl2pPr marL="2194514" indent="0">
              <a:buNone/>
              <a:defRPr sz="5700"/>
            </a:lvl2pPr>
            <a:lvl3pPr marL="4389028" indent="0">
              <a:buNone/>
              <a:defRPr sz="4800"/>
            </a:lvl3pPr>
            <a:lvl4pPr marL="6583543" indent="0">
              <a:buNone/>
              <a:defRPr sz="4300"/>
            </a:lvl4pPr>
            <a:lvl5pPr marL="8778057" indent="0">
              <a:buNone/>
              <a:defRPr sz="4300"/>
            </a:lvl5pPr>
            <a:lvl6pPr marL="10972571" indent="0">
              <a:buNone/>
              <a:defRPr sz="4300"/>
            </a:lvl6pPr>
            <a:lvl7pPr marL="13167085" indent="0">
              <a:buNone/>
              <a:defRPr sz="4300"/>
            </a:lvl7pPr>
            <a:lvl8pPr marL="15361599" indent="0">
              <a:buNone/>
              <a:defRPr sz="4300"/>
            </a:lvl8pPr>
            <a:lvl9pPr marL="17556114" indent="0">
              <a:buNone/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F8E1F909-3568-40F5-8205-05484158C88C}" type="datetimeFigureOut">
              <a:rPr lang="en-US" smtClean="0"/>
              <a:t>9/6/18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95791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png" /><Relationship Id="rId13" Type="http://schemas.openxmlformats.org/officeDocument/2006/relationships/image" Target="../media/image2.png" /><Relationship Id="rId14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3"/>
            <a:ext cx="39502079" cy="5486400"/>
          </a:xfrm>
          <a:prstGeom prst="rect">
            <a:avLst/>
          </a:prstGeom>
        </p:spPr>
        <p:txBody>
          <a:bodyPr vert="horz" lIns="438903" tIns="219451" rIns="438903" bIns="219451" rtlCol="0" anchor="ctr">
            <a:normAutofit/>
          </a:bodyPr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4"/>
            <a:ext cx="39502079" cy="21724623"/>
          </a:xfrm>
          <a:prstGeom prst="rect">
            <a:avLst/>
          </a:prstGeom>
        </p:spPr>
        <p:txBody>
          <a:bodyPr vert="horz" lIns="438903" tIns="219451" rIns="438903" bIns="219451" rtlCol="0">
            <a:normAutofit/>
          </a:bodyPr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 vert="horz" lIns="438903" tIns="219451" rIns="438903" bIns="219451" rtlCol="0" anchor="ctr"/>
          <a:lstStyle>
            <a:defPPr>
              <a:defRPr kern="1200"/>
            </a:defPPr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1F909-3568-40F5-8205-05484158C88C}" type="datetimeFigureOut">
              <a:rPr lang="en-US" smtClean="0"/>
              <a:t>9/6/18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1" y="30510482"/>
            <a:ext cx="13898880" cy="1752600"/>
          </a:xfrm>
          <a:prstGeom prst="rect">
            <a:avLst/>
          </a:prstGeom>
        </p:spPr>
        <p:txBody>
          <a:bodyPr vert="horz" lIns="438903" tIns="219451" rIns="438903" bIns="219451" rtlCol="0" anchor="ctr"/>
          <a:lstStyle>
            <a:defPPr>
              <a:defRPr kern="1200"/>
            </a:defPPr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1" y="30510482"/>
            <a:ext cx="10241280" cy="1752600"/>
          </a:xfrm>
          <a:prstGeom prst="rect">
            <a:avLst/>
          </a:prstGeom>
        </p:spPr>
        <p:txBody>
          <a:bodyPr vert="horz" lIns="438903" tIns="219451" rIns="438903" bIns="219451" rtlCol="0" anchor="ctr"/>
          <a:lstStyle>
            <a:defPPr>
              <a:defRPr kern="1200"/>
            </a:defPPr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New picture"/>
          <p:cNvPicPr/>
          <p:nvPr/>
        </p:nvPicPr>
        <p:blipFill>
          <a:blip r:embed="rId12"/>
          <a:stretch>
            <a:fillRect/>
          </a:stretch>
        </p:blipFill>
        <p:spPr>
          <a:xfrm rot="16200000">
            <a:off x="-11506200" y="16459200"/>
            <a:ext cx="14274800" cy="4368800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12"/>
          <a:stretch>
            <a:fillRect/>
          </a:stretch>
        </p:blipFill>
        <p:spPr>
          <a:xfrm rot="5400000">
            <a:off x="41122600" y="16459200"/>
            <a:ext cx="14274800" cy="4368800"/>
          </a:xfrm>
          <a:prstGeom prst="rect">
            <a:avLst/>
          </a:prstGeom>
        </p:spPr>
      </p:pic>
      <p:pic>
        <p:nvPicPr>
          <p:cNvPr id="9" name="New picture"/>
          <p:cNvPicPr/>
          <p:nvPr/>
        </p:nvPicPr>
        <p:blipFill>
          <a:blip r:embed="rId13"/>
          <a:stretch>
            <a:fillRect/>
          </a:stretch>
        </p:blipFill>
        <p:spPr>
          <a:xfrm>
            <a:off x="6959600" y="33426400"/>
            <a:ext cx="29972000" cy="15494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6959600" y="33997900"/>
            <a:ext cx="21945600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4880">
                <a:solidFill>
                  <a:srgbClr val="808080"/>
                </a:solidFill>
              </a:rPr>
              <a:t>Template ID: deliberatingwatermelon  Size: 48x36</a:t>
            </a:r>
          </a:p>
        </p:txBody>
      </p:sp>
    </p:spTree>
    <p:extLst>
      <p:ext uri="{BB962C8B-B14F-4D97-AF65-F5344CB8AC3E}">
        <p14:creationId xmlns:p14="http://schemas.microsoft.com/office/powerpoint/2010/main" val="1521613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defPPr>
        <a:defRPr kern="1200"/>
      </a:defPPr>
      <a:lvl1pPr algn="ctr" defTabSz="4389028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>
        <a:defRPr kern="1200"/>
      </a:defPPr>
      <a:lvl1pPr marL="1645886" indent="-1645886" algn="l" defTabSz="4389028" rtl="0" eaLnBrk="1" latinLnBrk="0" hangingPunct="1">
        <a:spcBef>
          <a:spcPct val="20000"/>
        </a:spcBef>
        <a:buFont typeface="Arial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086" indent="-1371572" algn="l" defTabSz="4389028" rtl="0" eaLnBrk="1" latinLnBrk="0" hangingPunct="1">
        <a:spcBef>
          <a:spcPct val="20000"/>
        </a:spcBef>
        <a:buFont typeface="Arial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286" indent="-1097257" algn="l" defTabSz="4389028" rtl="0" eaLnBrk="1" latinLnBrk="0" hangingPunct="1">
        <a:spcBef>
          <a:spcPct val="20000"/>
        </a:spcBef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800" indent="-1097257" algn="l" defTabSz="4389028" rtl="0" eaLnBrk="1" latinLnBrk="0" hangingPunct="1">
        <a:spcBef>
          <a:spcPct val="20000"/>
        </a:spcBef>
        <a:buFont typeface="Arial" pitchFamily="34" charset="0"/>
        <a:buChar char="–"/>
        <a:defRPr sz="97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314" indent="-1097257" algn="l" defTabSz="4389028" rtl="0" eaLnBrk="1" latinLnBrk="0" hangingPunct="1">
        <a:spcBef>
          <a:spcPct val="20000"/>
        </a:spcBef>
        <a:buFont typeface="Arial" pitchFamily="34" charset="0"/>
        <a:buChar char="»"/>
        <a:defRPr sz="9700" kern="1200">
          <a:solidFill>
            <a:schemeClr val="tx1"/>
          </a:solidFill>
          <a:latin typeface="+mn-lt"/>
          <a:ea typeface="+mn-ea"/>
          <a:cs typeface="+mn-cs"/>
        </a:defRPr>
      </a:lvl5pPr>
      <a:lvl6pPr marL="12069828" indent="-1097257" algn="l" defTabSz="4389028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342" indent="-1097257" algn="l" defTabSz="4389028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8857" indent="-1097257" algn="l" defTabSz="4389028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371" indent="-1097257" algn="l" defTabSz="4389028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14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028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543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057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571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085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599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114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5" name="Rounded Rectangle 74"/>
          <p:cNvSpPr/>
          <p:nvPr/>
        </p:nvSpPr>
        <p:spPr>
          <a:xfrm>
            <a:off x="797189" y="797037"/>
            <a:ext cx="42296823" cy="6365763"/>
          </a:xfrm>
          <a:prstGeom prst="roundRect">
            <a:avLst>
              <a:gd name="adj" fmla="val 3157"/>
            </a:avLst>
          </a:prstGeom>
          <a:solidFill>
            <a:srgbClr val="66A27A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11500"/>
          </a:p>
        </p:txBody>
      </p:sp>
      <p:sp>
        <p:nvSpPr>
          <p:cNvPr id="74" name="Rounded Rectangle 73"/>
          <p:cNvSpPr/>
          <p:nvPr/>
        </p:nvSpPr>
        <p:spPr>
          <a:xfrm>
            <a:off x="9793338" y="7910544"/>
            <a:ext cx="24270884" cy="24213782"/>
          </a:xfrm>
          <a:prstGeom prst="roundRect">
            <a:avLst>
              <a:gd name="adj" fmla="val 902"/>
            </a:avLst>
          </a:prstGeom>
          <a:solidFill>
            <a:srgbClr val="74909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11500"/>
          </a:p>
        </p:txBody>
      </p:sp>
      <p:sp>
        <p:nvSpPr>
          <p:cNvPr id="76" name="Rounded Rectangle 75"/>
          <p:cNvSpPr/>
          <p:nvPr/>
        </p:nvSpPr>
        <p:spPr>
          <a:xfrm>
            <a:off x="768071" y="7910544"/>
            <a:ext cx="8225570" cy="11596656"/>
          </a:xfrm>
          <a:prstGeom prst="roundRect">
            <a:avLst>
              <a:gd name="adj" fmla="val 3206"/>
            </a:avLst>
          </a:prstGeom>
          <a:solidFill>
            <a:srgbClr val="AA6C7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11500"/>
          </a:p>
        </p:txBody>
      </p:sp>
      <p:sp>
        <p:nvSpPr>
          <p:cNvPr id="77" name="Rounded Rectangle 76"/>
          <p:cNvSpPr/>
          <p:nvPr/>
        </p:nvSpPr>
        <p:spPr>
          <a:xfrm>
            <a:off x="767064" y="20354675"/>
            <a:ext cx="8225570" cy="11769649"/>
          </a:xfrm>
          <a:prstGeom prst="roundRect">
            <a:avLst>
              <a:gd name="adj" fmla="val 3206"/>
            </a:avLst>
          </a:prstGeom>
          <a:solidFill>
            <a:srgbClr val="AA6C7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11500"/>
          </a:p>
        </p:txBody>
      </p:sp>
      <p:sp>
        <p:nvSpPr>
          <p:cNvPr id="78" name="Rounded Rectangle 77"/>
          <p:cNvSpPr/>
          <p:nvPr/>
        </p:nvSpPr>
        <p:spPr>
          <a:xfrm>
            <a:off x="34866752" y="7910544"/>
            <a:ext cx="8225570" cy="11596656"/>
          </a:xfrm>
          <a:prstGeom prst="roundRect">
            <a:avLst>
              <a:gd name="adj" fmla="val 2650"/>
            </a:avLst>
          </a:prstGeom>
          <a:solidFill>
            <a:srgbClr val="50798E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11500"/>
          </a:p>
        </p:txBody>
      </p:sp>
      <p:sp>
        <p:nvSpPr>
          <p:cNvPr id="79" name="Rounded Rectangle 78"/>
          <p:cNvSpPr/>
          <p:nvPr/>
        </p:nvSpPr>
        <p:spPr>
          <a:xfrm>
            <a:off x="34864926" y="26637928"/>
            <a:ext cx="8225570" cy="5486400"/>
          </a:xfrm>
          <a:prstGeom prst="roundRect">
            <a:avLst>
              <a:gd name="adj" fmla="val 3951"/>
            </a:avLst>
          </a:prstGeom>
          <a:solidFill>
            <a:srgbClr val="C78059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11500"/>
          </a:p>
        </p:txBody>
      </p:sp>
      <p:sp>
        <p:nvSpPr>
          <p:cNvPr id="80" name="Rounded Rectangle 79"/>
          <p:cNvSpPr/>
          <p:nvPr/>
        </p:nvSpPr>
        <p:spPr>
          <a:xfrm>
            <a:off x="34864926" y="20354677"/>
            <a:ext cx="8225570" cy="5486400"/>
          </a:xfrm>
          <a:prstGeom prst="roundRect">
            <a:avLst>
              <a:gd name="adj" fmla="val 3951"/>
            </a:avLst>
          </a:prstGeom>
          <a:solidFill>
            <a:srgbClr val="50798E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11500"/>
          </a:p>
        </p:txBody>
      </p:sp>
      <p:sp>
        <p:nvSpPr>
          <p:cNvPr id="84" name="TextBox 83"/>
          <p:cNvSpPr txBox="1"/>
          <p:nvPr/>
        </p:nvSpPr>
        <p:spPr>
          <a:xfrm>
            <a:off x="994656" y="8164805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3600" b="1">
                <a:solidFill>
                  <a:schemeClr val="bg1"/>
                </a:solidFill>
                <a:latin typeface="Nunito" panose="00000500000000000000" pitchFamily="2" charset="0"/>
                <a:cs typeface="Arial" pitchFamily="34" charset="0"/>
              </a:rPr>
              <a:t>Abstract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994656" y="8987135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9AFA996E-AD6B-4DC6-BC85-A182D141A5B5}"/>
              </a:ext>
            </a:extLst>
          </p:cNvPr>
          <p:cNvSpPr txBox="1"/>
          <p:nvPr/>
        </p:nvSpPr>
        <p:spPr>
          <a:xfrm>
            <a:off x="3657600" y="1544781"/>
            <a:ext cx="36576000" cy="29374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761086">
              <a:spcBef>
                <a:spcPct val="20000"/>
              </a:spcBef>
              <a:defRPr/>
            </a:pPr>
            <a:r>
              <a:rPr lang="en-US" sz="8500" b="1">
                <a:solidFill>
                  <a:schemeClr val="bg1"/>
                </a:solidFill>
                <a:latin typeface="Nunito" panose="00000500000000000000" pitchFamily="2" charset="0"/>
              </a:rPr>
              <a:t>This Scientific Poster Template Is Provided By MakeSigns</a:t>
            </a:r>
            <a:endParaRPr lang="en-US" sz="8500" b="1">
              <a:solidFill>
                <a:schemeClr val="bg1"/>
              </a:solidFill>
              <a:latin typeface="Nunito" panose="00000500000000000000" pitchFamily="2" charset="0"/>
            </a:endParaRPr>
          </a:p>
          <a:p>
            <a:pPr algn="ctr" defTabSz="3761086">
              <a:spcBef>
                <a:spcPct val="20000"/>
              </a:spcBef>
              <a:defRPr/>
            </a:pPr>
            <a:r>
              <a:rPr lang="en-US" sz="8500" b="1">
                <a:solidFill>
                  <a:schemeClr val="bg1"/>
                </a:solidFill>
                <a:latin typeface="Nunito" panose="00000500000000000000" pitchFamily="2" charset="0"/>
              </a:rPr>
              <a:t>Enter A Title And Add Logos To Your Poster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2CF2C83C-08B8-46D1-AEAA-7C0550B92975}"/>
              </a:ext>
            </a:extLst>
          </p:cNvPr>
          <p:cNvSpPr txBox="1"/>
          <p:nvPr/>
        </p:nvSpPr>
        <p:spPr>
          <a:xfrm>
            <a:off x="3657600" y="4746312"/>
            <a:ext cx="36576000" cy="189590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kern="1200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5600">
                <a:solidFill>
                  <a:schemeClr val="bg1"/>
                </a:solidFill>
                <a:latin typeface="+mj-lt"/>
                <a:cs typeface="Arial" pitchFamily="34" charset="0"/>
              </a:rPr>
              <a:t>Add Author Names and Information</a:t>
            </a:r>
          </a:p>
          <a:p>
            <a:pPr algn="ctr">
              <a:defRPr/>
            </a:pPr>
            <a:r>
              <a:rPr lang="en-US" sz="5600">
                <a:solidFill>
                  <a:schemeClr val="bg1"/>
                </a:solidFill>
                <a:latin typeface="+mj-lt"/>
                <a:cs typeface="Arial" pitchFamily="34" charset="0"/>
              </a:rPr>
              <a:t>Include University or Department Names if Needed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9ED2966-A38B-4B49-A6B6-D914E4D6F4BE}"/>
              </a:ext>
            </a:extLst>
          </p:cNvPr>
          <p:cNvSpPr/>
          <p:nvPr/>
        </p:nvSpPr>
        <p:spPr>
          <a:xfrm>
            <a:off x="1105718" y="8793480"/>
            <a:ext cx="914400" cy="457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1A5C452-2DAF-423A-BC0E-FB2D0D0E019D}"/>
              </a:ext>
            </a:extLst>
          </p:cNvPr>
          <p:cNvSpPr txBox="1"/>
          <p:nvPr/>
        </p:nvSpPr>
        <p:spPr>
          <a:xfrm>
            <a:off x="994656" y="2062609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3600" b="1">
                <a:solidFill>
                  <a:schemeClr val="bg1"/>
                </a:solidFill>
                <a:latin typeface="Nunito" panose="00000500000000000000" pitchFamily="2" charset="0"/>
                <a:cs typeface="Arial" pitchFamily="34" charset="0"/>
              </a:rPr>
              <a:t>Introduction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EB053B5-623C-42C1-A5BA-FDB2309E17B5}"/>
              </a:ext>
            </a:extLst>
          </p:cNvPr>
          <p:cNvSpPr txBox="1"/>
          <p:nvPr/>
        </p:nvSpPr>
        <p:spPr>
          <a:xfrm>
            <a:off x="994656" y="21448419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793BC31-3E9A-4E00-A76F-069126324922}"/>
              </a:ext>
            </a:extLst>
          </p:cNvPr>
          <p:cNvSpPr/>
          <p:nvPr/>
        </p:nvSpPr>
        <p:spPr>
          <a:xfrm>
            <a:off x="1105718" y="21265097"/>
            <a:ext cx="914400" cy="457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5E4ADE2-1C83-47FC-978F-7E0CAA0FDC54}"/>
              </a:ext>
            </a:extLst>
          </p:cNvPr>
          <p:cNvSpPr txBox="1"/>
          <p:nvPr/>
        </p:nvSpPr>
        <p:spPr>
          <a:xfrm>
            <a:off x="10058400" y="8164805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3600" b="1">
                <a:solidFill>
                  <a:schemeClr val="bg1"/>
                </a:solidFill>
                <a:latin typeface="Nunito" panose="00000500000000000000" pitchFamily="2" charset="0"/>
                <a:cs typeface="Arial" pitchFamily="34" charset="0"/>
              </a:rPr>
              <a:t>Methodology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32AC3E4-1804-415D-AFAC-CDB0EC7629F1}"/>
              </a:ext>
            </a:extLst>
          </p:cNvPr>
          <p:cNvSpPr txBox="1"/>
          <p:nvPr/>
        </p:nvSpPr>
        <p:spPr>
          <a:xfrm>
            <a:off x="10058400" y="8987135"/>
            <a:ext cx="1143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BB32DFF-2B3F-417B-9F8B-8B9F5C654495}"/>
              </a:ext>
            </a:extLst>
          </p:cNvPr>
          <p:cNvSpPr/>
          <p:nvPr/>
        </p:nvSpPr>
        <p:spPr>
          <a:xfrm>
            <a:off x="10134600" y="8793480"/>
            <a:ext cx="914400" cy="457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3088502-AC12-4D63-8249-7B40AC22BADF}"/>
              </a:ext>
            </a:extLst>
          </p:cNvPr>
          <p:cNvSpPr txBox="1"/>
          <p:nvPr/>
        </p:nvSpPr>
        <p:spPr>
          <a:xfrm>
            <a:off x="22326600" y="8987135"/>
            <a:ext cx="1143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4C26EDB-7235-4F91-A0E2-B62F3F0FCF6C}"/>
              </a:ext>
            </a:extLst>
          </p:cNvPr>
          <p:cNvSpPr txBox="1"/>
          <p:nvPr/>
        </p:nvSpPr>
        <p:spPr>
          <a:xfrm>
            <a:off x="35093337" y="8164805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3600" b="1">
                <a:solidFill>
                  <a:schemeClr val="bg1"/>
                </a:solidFill>
                <a:latin typeface="Nunito" panose="00000500000000000000" pitchFamily="2" charset="0"/>
                <a:cs typeface="Arial" pitchFamily="34" charset="0"/>
              </a:rPr>
              <a:t>Results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42D236E-7546-4230-89C4-A3CB68860FFA}"/>
              </a:ext>
            </a:extLst>
          </p:cNvPr>
          <p:cNvSpPr txBox="1"/>
          <p:nvPr/>
        </p:nvSpPr>
        <p:spPr>
          <a:xfrm>
            <a:off x="35093337" y="8987135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2B650100-83FA-4A86-9D02-FDB1046A1C5A}"/>
              </a:ext>
            </a:extLst>
          </p:cNvPr>
          <p:cNvSpPr/>
          <p:nvPr/>
        </p:nvSpPr>
        <p:spPr>
          <a:xfrm>
            <a:off x="35204400" y="8793480"/>
            <a:ext cx="914400" cy="457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5E7CCBE-8901-4B3D-AE78-2BE3AAB26519}"/>
              </a:ext>
            </a:extLst>
          </p:cNvPr>
          <p:cNvSpPr txBox="1"/>
          <p:nvPr/>
        </p:nvSpPr>
        <p:spPr>
          <a:xfrm>
            <a:off x="35093337" y="20727471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3600" b="1">
                <a:solidFill>
                  <a:schemeClr val="bg1"/>
                </a:solidFill>
                <a:latin typeface="Nunito" panose="00000500000000000000" pitchFamily="2" charset="0"/>
                <a:cs typeface="Arial" pitchFamily="34" charset="0"/>
              </a:rPr>
              <a:t>Conclusion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6F40EB5-8D73-41C9-8CC9-4FFF7382622E}"/>
              </a:ext>
            </a:extLst>
          </p:cNvPr>
          <p:cNvSpPr txBox="1"/>
          <p:nvPr/>
        </p:nvSpPr>
        <p:spPr>
          <a:xfrm>
            <a:off x="35093337" y="21549802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002942FC-744D-4F59-A0B9-6D4CBD4EA1A9}"/>
              </a:ext>
            </a:extLst>
          </p:cNvPr>
          <p:cNvSpPr/>
          <p:nvPr/>
        </p:nvSpPr>
        <p:spPr>
          <a:xfrm>
            <a:off x="35204400" y="21366480"/>
            <a:ext cx="914400" cy="457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CBD65E6-B838-4D00-BF0C-3070FF4F3D21}"/>
              </a:ext>
            </a:extLst>
          </p:cNvPr>
          <p:cNvSpPr txBox="1"/>
          <p:nvPr/>
        </p:nvSpPr>
        <p:spPr>
          <a:xfrm>
            <a:off x="35093337" y="269748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3600" b="1">
                <a:solidFill>
                  <a:schemeClr val="bg1"/>
                </a:solidFill>
                <a:latin typeface="Nunito" panose="00000500000000000000" pitchFamily="2" charset="0"/>
                <a:cs typeface="Arial" pitchFamily="34" charset="0"/>
              </a:rPr>
              <a:t>Acknowledgements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2148495-B756-4A96-85FD-E5CC6713F248}"/>
              </a:ext>
            </a:extLst>
          </p:cNvPr>
          <p:cNvSpPr txBox="1"/>
          <p:nvPr/>
        </p:nvSpPr>
        <p:spPr>
          <a:xfrm>
            <a:off x="35093337" y="27797131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56C266B8-8AB7-40F0-B164-823BEF121F94}"/>
              </a:ext>
            </a:extLst>
          </p:cNvPr>
          <p:cNvSpPr/>
          <p:nvPr/>
        </p:nvSpPr>
        <p:spPr>
          <a:xfrm>
            <a:off x="35204400" y="27614879"/>
            <a:ext cx="914400" cy="457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1874500" y="9245600"/>
            <a:ext cx="20142200" cy="144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04738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8.14"/>
  <p:tag name="AS_TITLE" val="Aspose.Slides for .NET 4.0 Client Profile"/>
  <p:tag name="AS_VERSION" val="20.8"/>
  <p:tag name="MAKESIGNSTEMPLATE" val="deliberatingwatermelon|09-2018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Custom</PresentationFormat>
  <Paragraphs>17</Paragraphs>
  <Slides>1</Slides>
  <Notes>0</Notes>
  <TotalTime>425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baseType="lpstr" size="7">
      <vt:lpstr>Arial</vt:lpstr>
      <vt:lpstr>Calibri</vt:lpstr>
      <vt:lpstr>Nunito</vt:lpstr>
      <vt:lpstr>Open Sans</vt:lpstr>
      <vt:lpstr>Franklin Gothic Heavy</vt:lpstr>
      <vt:lpstr>Office Theme</vt:lpstr>
      <vt:lpstr>PowerPoint Presentation</vt:lpstr>
    </vt:vector>
  </TitlesOfParts>
  <LinksUpToDate>0</LinksUpToDate>
  <SharedDoc>0</SharedDoc>
  <HyperlinksChanged>0</HyperlinksChanged>
  <Application>Aspose.Slides for .NET</Application>
  <AppVersion>20.0800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Template to create a scientific poster</dc:title>
  <cp:category>research posters template</cp:category>
  <dc:creator>Graphicsland/MakeSigns.com</dc:creator>
  <dc:description>Download our scientific poster templates at no cost to you and get one step closer to making a great research poster.</dc:description>
  <cp:keywords>scientific, research, template, custom, poster, presentation, symposium, printing, powerpoint, create, design, example, sample, download</cp:keywords>
  <cp:lastModifiedBy>Justin Delre</cp:lastModifiedBy>
  <cp:revision>16</cp:revision>
  <cp:lastPrinted>2012-07-31T19:59:21.000</cp:lastPrinted>
  <dcterms:modified xsi:type="dcterms:W3CDTF">2022-02-28T22:11:22Z</dcterms:modified>
  <dc:subject>Free Research Poster</dc:subject>
</cp:coreProperties>
</file>