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8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handoutMasterIdLst>
    <p:handoutMasterId r:id="rId2"/>
  </p:handoutMasterIdLst>
  <p:sldIdLst>
    <p:sldId id="256" r:id="rId3"/>
  </p:sldIdLst>
  <p:sldSz cx="32918400" cy="32918400"/>
  <p:notesSz cx="9271000" cy="70104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Nunito" panose="00000500000000000000" pitchFamily="2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custDataLst>
    <p:tags r:id="rId4"/>
  </p:custDataLst>
  <p:defaultTextStyle>
    <a:defPPr>
      <a:defRPr lang="en-US"/>
    </a:defPPr>
    <a:lvl1pPr marL="0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1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2530" y="86"/>
      </p:cViewPr>
      <p:guideLst>
        <p:guide orient="horz" pos="10368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6.fntdata" /><Relationship Id="rId11" Type="http://schemas.openxmlformats.org/officeDocument/2006/relationships/font" Target="fonts/font7.fntdata" /><Relationship Id="rId12" Type="http://schemas.openxmlformats.org/officeDocument/2006/relationships/font" Target="fonts/font8.fntdata" /><Relationship Id="rId13" Type="http://schemas.openxmlformats.org/officeDocument/2006/relationships/font" Target="fonts/font9.fntdata" /><Relationship Id="rId14" Type="http://schemas.openxmlformats.org/officeDocument/2006/relationships/font" Target="fonts/font10.fntdata" /><Relationship Id="rId15" Type="http://schemas.openxmlformats.org/officeDocument/2006/relationships/font" Target="fonts/font11.fntdata" /><Relationship Id="rId16" Type="http://schemas.openxmlformats.org/officeDocument/2006/relationships/font" Target="fonts/font12.fntdata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handoutMaster" Target="handoutMasters/handoutMaster1.xml" /><Relationship Id="rId20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tags" Target="tags/tag1.xml" /><Relationship Id="rId5" Type="http://schemas.openxmlformats.org/officeDocument/2006/relationships/font" Target="fonts/font1.fntdata" /><Relationship Id="rId6" Type="http://schemas.openxmlformats.org/officeDocument/2006/relationships/font" Target="fonts/font2.fntdata" /><Relationship Id="rId7" Type="http://schemas.openxmlformats.org/officeDocument/2006/relationships/font" Target="fonts/font3.fntdata" /><Relationship Id="rId8" Type="http://schemas.openxmlformats.org/officeDocument/2006/relationships/font" Target="fonts/font4.fntdata" /><Relationship Id="rId9" Type="http://schemas.openxmlformats.org/officeDocument/2006/relationships/font" Target="fonts/font5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1421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9281E4DE-EB0E-4FB2-BE29-FC865D9A50FC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1421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DE247C12-2C6F-4F8F-A764-8CB2FE9A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9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8042008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612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4" y="4221484"/>
            <a:ext cx="26660478" cy="89877900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61" y="4221484"/>
            <a:ext cx="79444211" cy="89877900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9537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300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8" y="21153123"/>
            <a:ext cx="27980642" cy="6537960"/>
          </a:xfrm>
        </p:spPr>
        <p:txBody>
          <a:bodyPr anchor="t"/>
          <a:lstStyle>
            <a:defPPr>
              <a:defRPr kern="1200"/>
            </a:defPPr>
            <a:lvl1pPr algn="l">
              <a:defRPr sz="1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8" y="13952227"/>
            <a:ext cx="27980642" cy="720089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275">
                <a:solidFill>
                  <a:schemeClr val="tx1">
                    <a:tint val="75000"/>
                  </a:schemeClr>
                </a:solidFill>
              </a:defRPr>
            </a:lvl1pPr>
            <a:lvl2pPr marL="1645886" indent="0">
              <a:buNone/>
              <a:defRPr sz="6525">
                <a:solidFill>
                  <a:schemeClr val="tx1">
                    <a:tint val="75000"/>
                  </a:schemeClr>
                </a:solidFill>
              </a:defRPr>
            </a:lvl2pPr>
            <a:lvl3pPr marL="3291771" indent="0">
              <a:buNone/>
              <a:defRPr sz="5775">
                <a:solidFill>
                  <a:schemeClr val="tx1">
                    <a:tint val="75000"/>
                  </a:schemeClr>
                </a:solidFill>
              </a:defRPr>
            </a:lvl3pPr>
            <a:lvl4pPr marL="4937657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4pPr>
            <a:lvl5pPr marL="6583543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5pPr>
            <a:lvl6pPr marL="8229428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6pPr>
            <a:lvl7pPr marL="9875314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7pPr>
            <a:lvl8pPr marL="11521199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8pPr>
            <a:lvl9pPr marL="13167086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6835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8" y="24582124"/>
            <a:ext cx="53052346" cy="69517264"/>
          </a:xfrm>
        </p:spPr>
        <p:txBody>
          <a:bodyPr/>
          <a:lstStyle>
            <a:defPPr>
              <a:defRPr kern="1200"/>
            </a:defPPr>
            <a:lvl1pPr>
              <a:defRPr sz="10050"/>
            </a:lvl1pPr>
            <a:lvl2pPr>
              <a:defRPr sz="8625"/>
            </a:lvl2pPr>
            <a:lvl3pPr>
              <a:defRPr sz="7275"/>
            </a:lvl3pPr>
            <a:lvl4pPr>
              <a:defRPr sz="6525"/>
            </a:lvl4pPr>
            <a:lvl5pPr>
              <a:defRPr sz="6525"/>
            </a:lvl5pPr>
            <a:lvl6pPr>
              <a:defRPr sz="6525"/>
            </a:lvl6pPr>
            <a:lvl7pPr>
              <a:defRPr sz="6525"/>
            </a:lvl7pPr>
            <a:lvl8pPr>
              <a:defRPr sz="6525"/>
            </a:lvl8pPr>
            <a:lvl9pPr>
              <a:defRPr sz="65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24582124"/>
            <a:ext cx="53052346" cy="69517264"/>
          </a:xfrm>
        </p:spPr>
        <p:txBody>
          <a:bodyPr/>
          <a:lstStyle>
            <a:defPPr>
              <a:defRPr kern="1200"/>
            </a:defPPr>
            <a:lvl1pPr>
              <a:defRPr sz="10050"/>
            </a:lvl1pPr>
            <a:lvl2pPr>
              <a:defRPr sz="8625"/>
            </a:lvl2pPr>
            <a:lvl3pPr>
              <a:defRPr sz="7275"/>
            </a:lvl3pPr>
            <a:lvl4pPr>
              <a:defRPr sz="6525"/>
            </a:lvl4pPr>
            <a:lvl5pPr>
              <a:defRPr sz="6525"/>
            </a:lvl5pPr>
            <a:lvl6pPr>
              <a:defRPr sz="6525"/>
            </a:lvl6pPr>
            <a:lvl7pPr>
              <a:defRPr sz="6525"/>
            </a:lvl7pPr>
            <a:lvl8pPr>
              <a:defRPr sz="6525"/>
            </a:lvl8pPr>
            <a:lvl9pPr>
              <a:defRPr sz="65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4514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1" y="1318263"/>
            <a:ext cx="29626558" cy="54864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2" y="7368546"/>
            <a:ext cx="14544677" cy="307085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8625" b="1"/>
            </a:lvl1pPr>
            <a:lvl2pPr marL="1645886" indent="0">
              <a:buNone/>
              <a:defRPr sz="7275" b="1"/>
            </a:lvl2pPr>
            <a:lvl3pPr marL="3291771" indent="0">
              <a:buNone/>
              <a:defRPr sz="6525" b="1"/>
            </a:lvl3pPr>
            <a:lvl4pPr marL="4937657" indent="0">
              <a:buNone/>
              <a:defRPr sz="5775" b="1"/>
            </a:lvl4pPr>
            <a:lvl5pPr marL="6583543" indent="0">
              <a:buNone/>
              <a:defRPr sz="5775" b="1"/>
            </a:lvl5pPr>
            <a:lvl6pPr marL="8229428" indent="0">
              <a:buNone/>
              <a:defRPr sz="5775" b="1"/>
            </a:lvl6pPr>
            <a:lvl7pPr marL="9875314" indent="0">
              <a:buNone/>
              <a:defRPr sz="5775" b="1"/>
            </a:lvl7pPr>
            <a:lvl8pPr marL="11521199" indent="0">
              <a:buNone/>
              <a:defRPr sz="5775" b="1"/>
            </a:lvl8pPr>
            <a:lvl9pPr marL="13167086" indent="0">
              <a:buNone/>
              <a:defRPr sz="57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2" y="10439403"/>
            <a:ext cx="14544677" cy="18966183"/>
          </a:xfrm>
        </p:spPr>
        <p:txBody>
          <a:bodyPr/>
          <a:lstStyle>
            <a:defPPr>
              <a:defRPr kern="1200"/>
            </a:defPPr>
            <a:lvl1pPr>
              <a:defRPr sz="8625"/>
            </a:lvl1pPr>
            <a:lvl2pPr>
              <a:defRPr sz="7275"/>
            </a:lvl2pPr>
            <a:lvl3pPr>
              <a:defRPr sz="6525"/>
            </a:lvl3pPr>
            <a:lvl4pPr>
              <a:defRPr sz="5775"/>
            </a:lvl4pPr>
            <a:lvl5pPr>
              <a:defRPr sz="5775"/>
            </a:lvl5pPr>
            <a:lvl6pPr>
              <a:defRPr sz="5775"/>
            </a:lvl6pPr>
            <a:lvl7pPr>
              <a:defRPr sz="5775"/>
            </a:lvl7pPr>
            <a:lvl8pPr>
              <a:defRPr sz="5775"/>
            </a:lvl8pPr>
            <a:lvl9pPr>
              <a:defRPr sz="57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7368546"/>
            <a:ext cx="14550389" cy="307085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8625" b="1"/>
            </a:lvl1pPr>
            <a:lvl2pPr marL="1645886" indent="0">
              <a:buNone/>
              <a:defRPr sz="7275" b="1"/>
            </a:lvl2pPr>
            <a:lvl3pPr marL="3291771" indent="0">
              <a:buNone/>
              <a:defRPr sz="6525" b="1"/>
            </a:lvl3pPr>
            <a:lvl4pPr marL="4937657" indent="0">
              <a:buNone/>
              <a:defRPr sz="5775" b="1"/>
            </a:lvl4pPr>
            <a:lvl5pPr marL="6583543" indent="0">
              <a:buNone/>
              <a:defRPr sz="5775" b="1"/>
            </a:lvl5pPr>
            <a:lvl6pPr marL="8229428" indent="0">
              <a:buNone/>
              <a:defRPr sz="5775" b="1"/>
            </a:lvl6pPr>
            <a:lvl7pPr marL="9875314" indent="0">
              <a:buNone/>
              <a:defRPr sz="5775" b="1"/>
            </a:lvl7pPr>
            <a:lvl8pPr marL="11521199" indent="0">
              <a:buNone/>
              <a:defRPr sz="5775" b="1"/>
            </a:lvl8pPr>
            <a:lvl9pPr marL="13167086" indent="0">
              <a:buNone/>
              <a:defRPr sz="57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0439403"/>
            <a:ext cx="14550389" cy="18966183"/>
          </a:xfrm>
        </p:spPr>
        <p:txBody>
          <a:bodyPr/>
          <a:lstStyle>
            <a:defPPr>
              <a:defRPr kern="1200"/>
            </a:defPPr>
            <a:lvl1pPr>
              <a:defRPr sz="8625"/>
            </a:lvl1pPr>
            <a:lvl2pPr>
              <a:defRPr sz="7275"/>
            </a:lvl2pPr>
            <a:lvl3pPr>
              <a:defRPr sz="6525"/>
            </a:lvl3pPr>
            <a:lvl4pPr>
              <a:defRPr sz="5775"/>
            </a:lvl4pPr>
            <a:lvl5pPr>
              <a:defRPr sz="5775"/>
            </a:lvl5pPr>
            <a:lvl6pPr>
              <a:defRPr sz="5775"/>
            </a:lvl6pPr>
            <a:lvl7pPr>
              <a:defRPr sz="5775"/>
            </a:lvl7pPr>
            <a:lvl8pPr>
              <a:defRPr sz="5775"/>
            </a:lvl8pPr>
            <a:lvl9pPr>
              <a:defRPr sz="57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1948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232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1492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4" y="1310640"/>
            <a:ext cx="10829927" cy="5577840"/>
          </a:xfrm>
        </p:spPr>
        <p:txBody>
          <a:bodyPr anchor="b"/>
          <a:lstStyle>
            <a:defPPr>
              <a:defRPr kern="1200"/>
            </a:defPPr>
            <a:lvl1pPr algn="l">
              <a:defRPr sz="72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79" y="1310643"/>
            <a:ext cx="18402300" cy="28094942"/>
          </a:xfrm>
        </p:spPr>
        <p:txBody>
          <a:bodyPr/>
          <a:lstStyle>
            <a:defPPr>
              <a:defRPr kern="1200"/>
            </a:defPPr>
            <a:lvl1pPr>
              <a:defRPr sz="11550"/>
            </a:lvl1pPr>
            <a:lvl2pPr>
              <a:defRPr sz="10050"/>
            </a:lvl2pPr>
            <a:lvl3pPr>
              <a:defRPr sz="8625"/>
            </a:lvl3pPr>
            <a:lvl4pPr>
              <a:defRPr sz="7275"/>
            </a:lvl4pPr>
            <a:lvl5pPr>
              <a:defRPr sz="7275"/>
            </a:lvl5pPr>
            <a:lvl6pPr>
              <a:defRPr sz="7275"/>
            </a:lvl6pPr>
            <a:lvl7pPr>
              <a:defRPr sz="7275"/>
            </a:lvl7pPr>
            <a:lvl8pPr>
              <a:defRPr sz="7275"/>
            </a:lvl8pPr>
            <a:lvl9pPr>
              <a:defRPr sz="7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4" y="6888484"/>
            <a:ext cx="10829927" cy="22517103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5025"/>
            </a:lvl1pPr>
            <a:lvl2pPr marL="1645886" indent="0">
              <a:buNone/>
              <a:defRPr sz="4275"/>
            </a:lvl2pPr>
            <a:lvl3pPr marL="3291771" indent="0">
              <a:buNone/>
              <a:defRPr sz="3600"/>
            </a:lvl3pPr>
            <a:lvl4pPr marL="4937657" indent="0">
              <a:buNone/>
              <a:defRPr sz="3225"/>
            </a:lvl4pPr>
            <a:lvl5pPr marL="6583543" indent="0">
              <a:buNone/>
              <a:defRPr sz="3225"/>
            </a:lvl5pPr>
            <a:lvl6pPr marL="8229428" indent="0">
              <a:buNone/>
              <a:defRPr sz="3225"/>
            </a:lvl6pPr>
            <a:lvl7pPr marL="9875314" indent="0">
              <a:buNone/>
              <a:defRPr sz="3225"/>
            </a:lvl7pPr>
            <a:lvl8pPr marL="11521199" indent="0">
              <a:buNone/>
              <a:defRPr sz="3225"/>
            </a:lvl8pPr>
            <a:lvl9pPr marL="13167086" indent="0">
              <a:buNone/>
              <a:defRPr sz="32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056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8" y="23042883"/>
            <a:ext cx="19751041" cy="2720343"/>
          </a:xfrm>
        </p:spPr>
        <p:txBody>
          <a:bodyPr anchor="b"/>
          <a:lstStyle>
            <a:defPPr>
              <a:defRPr kern="1200"/>
            </a:defPPr>
            <a:lvl1pPr algn="l">
              <a:defRPr sz="72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8" y="2941321"/>
            <a:ext cx="19751041" cy="1975103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1550"/>
            </a:lvl1pPr>
            <a:lvl2pPr marL="1645886" indent="0">
              <a:buNone/>
              <a:defRPr sz="10050"/>
            </a:lvl2pPr>
            <a:lvl3pPr marL="3291771" indent="0">
              <a:buNone/>
              <a:defRPr sz="8625"/>
            </a:lvl3pPr>
            <a:lvl4pPr marL="4937657" indent="0">
              <a:buNone/>
              <a:defRPr sz="7275"/>
            </a:lvl4pPr>
            <a:lvl5pPr marL="6583543" indent="0">
              <a:buNone/>
              <a:defRPr sz="7275"/>
            </a:lvl5pPr>
            <a:lvl6pPr marL="8229428" indent="0">
              <a:buNone/>
              <a:defRPr sz="7275"/>
            </a:lvl6pPr>
            <a:lvl7pPr marL="9875314" indent="0">
              <a:buNone/>
              <a:defRPr sz="7275"/>
            </a:lvl7pPr>
            <a:lvl8pPr marL="11521199" indent="0">
              <a:buNone/>
              <a:defRPr sz="7275"/>
            </a:lvl8pPr>
            <a:lvl9pPr marL="13167086" indent="0">
              <a:buNone/>
              <a:defRPr sz="7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8" y="25763224"/>
            <a:ext cx="19751041" cy="3863337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5025"/>
            </a:lvl1pPr>
            <a:lvl2pPr marL="1645886" indent="0">
              <a:buNone/>
              <a:defRPr sz="4275"/>
            </a:lvl2pPr>
            <a:lvl3pPr marL="3291771" indent="0">
              <a:buNone/>
              <a:defRPr sz="3600"/>
            </a:lvl3pPr>
            <a:lvl4pPr marL="4937657" indent="0">
              <a:buNone/>
              <a:defRPr sz="3225"/>
            </a:lvl4pPr>
            <a:lvl5pPr marL="6583543" indent="0">
              <a:buNone/>
              <a:defRPr sz="3225"/>
            </a:lvl5pPr>
            <a:lvl6pPr marL="8229428" indent="0">
              <a:buNone/>
              <a:defRPr sz="3225"/>
            </a:lvl6pPr>
            <a:lvl7pPr marL="9875314" indent="0">
              <a:buNone/>
              <a:defRPr sz="3225"/>
            </a:lvl7pPr>
            <a:lvl8pPr marL="11521199" indent="0">
              <a:buNone/>
              <a:defRPr sz="3225"/>
            </a:lvl8pPr>
            <a:lvl9pPr marL="13167086" indent="0">
              <a:buNone/>
              <a:defRPr sz="32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9579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1" y="1318263"/>
            <a:ext cx="29626558" cy="5486400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7680965"/>
            <a:ext cx="29626558" cy="21724623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30510482"/>
            <a:ext cx="768096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/>
            </a:defPPr>
            <a:lvl1pPr algn="l">
              <a:defRPr sz="4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F909-3568-40F5-8205-05484158C88C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1" y="30510482"/>
            <a:ext cx="1042416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/>
            </a:defPPr>
            <a:lvl1pPr algn="ctr">
              <a:defRPr sz="4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1" y="30510482"/>
            <a:ext cx="768096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/>
            </a:defPPr>
            <a:lvl1pPr algn="r">
              <a:defRPr sz="4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30149800" y="16459200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1473200" y="33426400"/>
            <a:ext cx="2997200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1473200" y="339979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deliberatingwatermelon  Size: 36x36</a:t>
            </a:r>
          </a:p>
        </p:txBody>
      </p:sp>
    </p:spTree>
    <p:extLst>
      <p:ext uri="{BB962C8B-B14F-4D97-AF65-F5344CB8AC3E}">
        <p14:creationId xmlns:p14="http://schemas.microsoft.com/office/powerpoint/2010/main" val="15216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3291771" rtl="0" eaLnBrk="1" latinLnBrk="0" hangingPunct="1">
        <a:spcBef>
          <a:spcPct val="0"/>
        </a:spcBef>
        <a:buNone/>
        <a:defRPr sz="158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1234415" indent="-1234415" algn="l" defTabSz="3291771" rtl="0" eaLnBrk="1" latinLnBrk="0" hangingPunct="1">
        <a:spcBef>
          <a:spcPct val="20000"/>
        </a:spcBef>
        <a:buFont typeface="Arial" pitchFamily="34" charset="0"/>
        <a:buChar char="•"/>
        <a:defRPr sz="11550" kern="1200">
          <a:solidFill>
            <a:schemeClr val="tx1"/>
          </a:solidFill>
          <a:latin typeface="+mn-lt"/>
          <a:ea typeface="+mn-ea"/>
          <a:cs typeface="+mn-cs"/>
        </a:defRPr>
      </a:lvl1pPr>
      <a:lvl2pPr marL="2674565" indent="-1028679" algn="l" defTabSz="3291771" rtl="0" eaLnBrk="1" latinLnBrk="0" hangingPunct="1">
        <a:spcBef>
          <a:spcPct val="20000"/>
        </a:spcBef>
        <a:buFont typeface="Arial" pitchFamily="34" charset="0"/>
        <a:buChar char="–"/>
        <a:defRPr sz="10050" kern="1200">
          <a:solidFill>
            <a:schemeClr val="tx1"/>
          </a:solidFill>
          <a:latin typeface="+mn-lt"/>
          <a:ea typeface="+mn-ea"/>
          <a:cs typeface="+mn-cs"/>
        </a:defRPr>
      </a:lvl2pPr>
      <a:lvl3pPr marL="4114715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8625" kern="1200">
          <a:solidFill>
            <a:schemeClr val="tx1"/>
          </a:solidFill>
          <a:latin typeface="+mn-lt"/>
          <a:ea typeface="+mn-ea"/>
          <a:cs typeface="+mn-cs"/>
        </a:defRPr>
      </a:lvl3pPr>
      <a:lvl4pPr marL="5760600" indent="-822943" algn="l" defTabSz="3291771" rtl="0" eaLnBrk="1" latinLnBrk="0" hangingPunct="1">
        <a:spcBef>
          <a:spcPct val="20000"/>
        </a:spcBef>
        <a:buFont typeface="Arial" pitchFamily="34" charset="0"/>
        <a:buChar char="–"/>
        <a:defRPr sz="7275" kern="1200">
          <a:solidFill>
            <a:schemeClr val="tx1"/>
          </a:solidFill>
          <a:latin typeface="+mn-lt"/>
          <a:ea typeface="+mn-ea"/>
          <a:cs typeface="+mn-cs"/>
        </a:defRPr>
      </a:lvl4pPr>
      <a:lvl5pPr marL="7406486" indent="-822943" algn="l" defTabSz="3291771" rtl="0" eaLnBrk="1" latinLnBrk="0" hangingPunct="1">
        <a:spcBef>
          <a:spcPct val="20000"/>
        </a:spcBef>
        <a:buFont typeface="Arial" pitchFamily="34" charset="0"/>
        <a:buChar char="»"/>
        <a:defRPr sz="7275" kern="1200">
          <a:solidFill>
            <a:schemeClr val="tx1"/>
          </a:solidFill>
          <a:latin typeface="+mn-lt"/>
          <a:ea typeface="+mn-ea"/>
          <a:cs typeface="+mn-cs"/>
        </a:defRPr>
      </a:lvl5pPr>
      <a:lvl6pPr marL="9052371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7275" kern="1200">
          <a:solidFill>
            <a:schemeClr val="tx1"/>
          </a:solidFill>
          <a:latin typeface="+mn-lt"/>
          <a:ea typeface="+mn-ea"/>
          <a:cs typeface="+mn-cs"/>
        </a:defRPr>
      </a:lvl6pPr>
      <a:lvl7pPr marL="10698257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7275" kern="1200">
          <a:solidFill>
            <a:schemeClr val="tx1"/>
          </a:solidFill>
          <a:latin typeface="+mn-lt"/>
          <a:ea typeface="+mn-ea"/>
          <a:cs typeface="+mn-cs"/>
        </a:defRPr>
      </a:lvl7pPr>
      <a:lvl8pPr marL="12344143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7275" kern="1200">
          <a:solidFill>
            <a:schemeClr val="tx1"/>
          </a:solidFill>
          <a:latin typeface="+mn-lt"/>
          <a:ea typeface="+mn-ea"/>
          <a:cs typeface="+mn-cs"/>
        </a:defRPr>
      </a:lvl8pPr>
      <a:lvl9pPr marL="13990028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72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1pPr>
      <a:lvl2pPr marL="1645886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2pPr>
      <a:lvl3pPr marL="3291771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3pPr>
      <a:lvl4pPr marL="4937657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4pPr>
      <a:lvl5pPr marL="6583543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5pPr>
      <a:lvl6pPr marL="8229428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6pPr>
      <a:lvl7pPr marL="9875314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7pPr>
      <a:lvl8pPr marL="11521199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8pPr>
      <a:lvl9pPr marL="13167086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5" name="Rounded Rectangle 74"/>
          <p:cNvSpPr/>
          <p:nvPr/>
        </p:nvSpPr>
        <p:spPr>
          <a:xfrm>
            <a:off x="597892" y="607525"/>
            <a:ext cx="31722619" cy="4774322"/>
          </a:xfrm>
          <a:prstGeom prst="roundRect">
            <a:avLst>
              <a:gd name="adj" fmla="val 4646"/>
            </a:avLst>
          </a:prstGeom>
          <a:solidFill>
            <a:srgbClr val="66A27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625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AFA996E-AD6B-4DC6-BC85-A182D141A5B5}"/>
              </a:ext>
            </a:extLst>
          </p:cNvPr>
          <p:cNvSpPr txBox="1"/>
          <p:nvPr/>
        </p:nvSpPr>
        <p:spPr>
          <a:xfrm>
            <a:off x="2743200" y="1168333"/>
            <a:ext cx="27432000" cy="2203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20815">
              <a:spcBef>
                <a:spcPct val="20000"/>
              </a:spcBef>
              <a:defRPr/>
            </a:pPr>
            <a:r>
              <a:rPr lang="en-US" sz="6400" b="1">
                <a:solidFill>
                  <a:schemeClr val="bg1"/>
                </a:solidFill>
                <a:latin typeface="Nunito" panose="00000500000000000000" pitchFamily="2" charset="0"/>
              </a:rPr>
              <a:t>This Scientific Poster Template Is Provided By MakeSigns</a:t>
            </a:r>
            <a:endParaRPr lang="en-US" sz="6400" b="1">
              <a:solidFill>
                <a:schemeClr val="bg1"/>
              </a:solidFill>
              <a:latin typeface="Nunito" panose="00000500000000000000" pitchFamily="2" charset="0"/>
            </a:endParaRPr>
          </a:p>
          <a:p>
            <a:pPr algn="ctr" defTabSz="2820815">
              <a:spcBef>
                <a:spcPct val="20000"/>
              </a:spcBef>
              <a:defRPr/>
            </a:pPr>
            <a:r>
              <a:rPr lang="en-US" sz="6400" b="1">
                <a:solidFill>
                  <a:schemeClr val="bg1"/>
                </a:solidFill>
                <a:latin typeface="Nunito" panose="00000500000000000000" pitchFamily="2" charset="0"/>
              </a:rPr>
              <a:t>Enter A Title And Add Logos To Your Poster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CF2C83C-08B8-46D1-AEAA-7C0550B92975}"/>
              </a:ext>
            </a:extLst>
          </p:cNvPr>
          <p:cNvSpPr txBox="1"/>
          <p:nvPr/>
        </p:nvSpPr>
        <p:spPr>
          <a:xfrm>
            <a:off x="2743200" y="3569481"/>
            <a:ext cx="27432000" cy="142192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00">
                <a:solidFill>
                  <a:schemeClr val="bg1"/>
                </a:solidFill>
                <a:latin typeface="+mj-lt"/>
                <a:cs typeface="Arial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4200">
                <a:solidFill>
                  <a:schemeClr val="bg1"/>
                </a:solidFill>
                <a:latin typeface="+mj-lt"/>
                <a:cs typeface="Arial" pitchFamily="34" charset="0"/>
              </a:rPr>
              <a:t>Include University or Department Names if Needed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1385008" y="5942656"/>
            <a:ext cx="10124783" cy="26370443"/>
          </a:xfrm>
          <a:prstGeom prst="roundRect">
            <a:avLst>
              <a:gd name="adj" fmla="val 2036"/>
            </a:avLst>
          </a:prstGeom>
          <a:solidFill>
            <a:srgbClr val="74909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625"/>
          </a:p>
        </p:txBody>
      </p:sp>
      <p:sp>
        <p:nvSpPr>
          <p:cNvPr id="76" name="Rounded Rectangle 75"/>
          <p:cNvSpPr/>
          <p:nvPr/>
        </p:nvSpPr>
        <p:spPr>
          <a:xfrm>
            <a:off x="576537" y="5942656"/>
            <a:ext cx="10124783" cy="12629540"/>
          </a:xfrm>
          <a:prstGeom prst="roundRect">
            <a:avLst>
              <a:gd name="adj" fmla="val 2256"/>
            </a:avLst>
          </a:prstGeom>
          <a:solidFill>
            <a:srgbClr val="AA6C7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625"/>
          </a:p>
        </p:txBody>
      </p:sp>
      <p:sp>
        <p:nvSpPr>
          <p:cNvPr id="77" name="Rounded Rectangle 76"/>
          <p:cNvSpPr/>
          <p:nvPr/>
        </p:nvSpPr>
        <p:spPr>
          <a:xfrm>
            <a:off x="574289" y="19210632"/>
            <a:ext cx="10124783" cy="13102465"/>
          </a:xfrm>
          <a:prstGeom prst="roundRect">
            <a:avLst>
              <a:gd name="adj" fmla="val 3090"/>
            </a:avLst>
          </a:prstGeom>
          <a:solidFill>
            <a:srgbClr val="AA6C7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625"/>
          </a:p>
        </p:txBody>
      </p:sp>
      <p:sp>
        <p:nvSpPr>
          <p:cNvPr id="78" name="Rounded Rectangle 77"/>
          <p:cNvSpPr/>
          <p:nvPr/>
        </p:nvSpPr>
        <p:spPr>
          <a:xfrm>
            <a:off x="22195727" y="5942656"/>
            <a:ext cx="10124783" cy="12629540"/>
          </a:xfrm>
          <a:prstGeom prst="roundRect">
            <a:avLst>
              <a:gd name="adj" fmla="val 3229"/>
            </a:avLst>
          </a:prstGeom>
          <a:solidFill>
            <a:srgbClr val="50798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625"/>
          </a:p>
        </p:txBody>
      </p:sp>
      <p:sp>
        <p:nvSpPr>
          <p:cNvPr id="79" name="Rounded Rectangle 78"/>
          <p:cNvSpPr/>
          <p:nvPr/>
        </p:nvSpPr>
        <p:spPr>
          <a:xfrm>
            <a:off x="22193478" y="26338039"/>
            <a:ext cx="10124783" cy="5975060"/>
          </a:xfrm>
          <a:prstGeom prst="roundRect">
            <a:avLst>
              <a:gd name="adj" fmla="val 4186"/>
            </a:avLst>
          </a:prstGeom>
          <a:solidFill>
            <a:srgbClr val="C7805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625"/>
          </a:p>
        </p:txBody>
      </p:sp>
      <p:sp>
        <p:nvSpPr>
          <p:cNvPr id="80" name="Rounded Rectangle 79"/>
          <p:cNvSpPr/>
          <p:nvPr/>
        </p:nvSpPr>
        <p:spPr>
          <a:xfrm>
            <a:off x="22193478" y="19210632"/>
            <a:ext cx="10124783" cy="6544968"/>
          </a:xfrm>
          <a:prstGeom prst="roundRect">
            <a:avLst>
              <a:gd name="adj" fmla="val 4023"/>
            </a:avLst>
          </a:prstGeom>
          <a:solidFill>
            <a:srgbClr val="50798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625"/>
          </a:p>
        </p:txBody>
      </p:sp>
      <p:sp>
        <p:nvSpPr>
          <p:cNvPr id="84" name="TextBox 83"/>
          <p:cNvSpPr txBox="1"/>
          <p:nvPr/>
        </p:nvSpPr>
        <p:spPr>
          <a:xfrm>
            <a:off x="855439" y="6172200"/>
            <a:ext cx="956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  <a:cs typeface="Arial" pitchFamily="34" charset="0"/>
              </a:rPr>
              <a:t>Abstract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55439" y="6858000"/>
            <a:ext cx="956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ED2966-A38B-4B49-A6B6-D914E4D6F4BE}"/>
              </a:ext>
            </a:extLst>
          </p:cNvPr>
          <p:cNvSpPr/>
          <p:nvPr/>
        </p:nvSpPr>
        <p:spPr>
          <a:xfrm>
            <a:off x="992145" y="6705600"/>
            <a:ext cx="1125527" cy="497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525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A5C452-2DAF-423A-BC0E-FB2D0D0E019D}"/>
              </a:ext>
            </a:extLst>
          </p:cNvPr>
          <p:cNvSpPr txBox="1"/>
          <p:nvPr/>
        </p:nvSpPr>
        <p:spPr>
          <a:xfrm>
            <a:off x="855439" y="19583400"/>
            <a:ext cx="956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  <a:cs typeface="Arial" pitchFamily="34" charset="0"/>
              </a:rPr>
              <a:t>Introduction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B053B5-623C-42C1-A5BA-FDB2309E17B5}"/>
              </a:ext>
            </a:extLst>
          </p:cNvPr>
          <p:cNvSpPr txBox="1"/>
          <p:nvPr/>
        </p:nvSpPr>
        <p:spPr>
          <a:xfrm>
            <a:off x="855439" y="20345400"/>
            <a:ext cx="956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93BC31-3E9A-4E00-A76F-069126324922}"/>
              </a:ext>
            </a:extLst>
          </p:cNvPr>
          <p:cNvSpPr/>
          <p:nvPr/>
        </p:nvSpPr>
        <p:spPr>
          <a:xfrm>
            <a:off x="992145" y="20116800"/>
            <a:ext cx="1125527" cy="497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525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E4ADE2-1C83-47FC-978F-7E0CAA0FDC54}"/>
              </a:ext>
            </a:extLst>
          </p:cNvPr>
          <p:cNvSpPr txBox="1"/>
          <p:nvPr/>
        </p:nvSpPr>
        <p:spPr>
          <a:xfrm>
            <a:off x="11711268" y="6172200"/>
            <a:ext cx="900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  <a:cs typeface="Arial" pitchFamily="34" charset="0"/>
              </a:rPr>
              <a:t>Methodology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2AC3E4-1804-415D-AFAC-CDB0EC7629F1}"/>
              </a:ext>
            </a:extLst>
          </p:cNvPr>
          <p:cNvSpPr txBox="1"/>
          <p:nvPr/>
        </p:nvSpPr>
        <p:spPr>
          <a:xfrm>
            <a:off x="11711268" y="6858000"/>
            <a:ext cx="940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BB32DFF-2B3F-417B-9F8B-8B9F5C654495}"/>
              </a:ext>
            </a:extLst>
          </p:cNvPr>
          <p:cNvSpPr/>
          <p:nvPr/>
        </p:nvSpPr>
        <p:spPr>
          <a:xfrm>
            <a:off x="11805061" y="6705600"/>
            <a:ext cx="1125527" cy="497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525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C26EDB-7235-4F91-A0E2-B62F3F0FCF6C}"/>
              </a:ext>
            </a:extLst>
          </p:cNvPr>
          <p:cNvSpPr txBox="1"/>
          <p:nvPr/>
        </p:nvSpPr>
        <p:spPr>
          <a:xfrm>
            <a:off x="22474630" y="6172200"/>
            <a:ext cx="956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  <a:cs typeface="Arial" pitchFamily="34" charset="0"/>
              </a:rPr>
              <a:t>Results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2D236E-7546-4230-89C4-A3CB68860FFA}"/>
              </a:ext>
            </a:extLst>
          </p:cNvPr>
          <p:cNvSpPr txBox="1"/>
          <p:nvPr/>
        </p:nvSpPr>
        <p:spPr>
          <a:xfrm>
            <a:off x="22474630" y="6858000"/>
            <a:ext cx="956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B650100-83FA-4A86-9D02-FDB1046A1C5A}"/>
              </a:ext>
            </a:extLst>
          </p:cNvPr>
          <p:cNvSpPr/>
          <p:nvPr/>
        </p:nvSpPr>
        <p:spPr>
          <a:xfrm>
            <a:off x="22611333" y="6705600"/>
            <a:ext cx="1125527" cy="497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525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E7CCBE-8901-4B3D-AE78-2BE3AAB26519}"/>
              </a:ext>
            </a:extLst>
          </p:cNvPr>
          <p:cNvSpPr txBox="1"/>
          <p:nvPr/>
        </p:nvSpPr>
        <p:spPr>
          <a:xfrm>
            <a:off x="22474630" y="19583400"/>
            <a:ext cx="956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  <a:cs typeface="Arial" pitchFamily="34" charset="0"/>
              </a:rPr>
              <a:t>Conclusion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F40EB5-8D73-41C9-8CC9-4FFF7382622E}"/>
              </a:ext>
            </a:extLst>
          </p:cNvPr>
          <p:cNvSpPr txBox="1"/>
          <p:nvPr/>
        </p:nvSpPr>
        <p:spPr>
          <a:xfrm>
            <a:off x="22474630" y="20379612"/>
            <a:ext cx="956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02942FC-744D-4F59-A0B9-6D4CBD4EA1A9}"/>
              </a:ext>
            </a:extLst>
          </p:cNvPr>
          <p:cNvSpPr/>
          <p:nvPr/>
        </p:nvSpPr>
        <p:spPr>
          <a:xfrm>
            <a:off x="22611333" y="20151012"/>
            <a:ext cx="1125527" cy="497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525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BD65E6-B838-4D00-BF0C-3070FF4F3D21}"/>
              </a:ext>
            </a:extLst>
          </p:cNvPr>
          <p:cNvSpPr txBox="1"/>
          <p:nvPr/>
        </p:nvSpPr>
        <p:spPr>
          <a:xfrm>
            <a:off x="22474630" y="26757868"/>
            <a:ext cx="956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  <a:cs typeface="Arial" pitchFamily="34" charset="0"/>
              </a:rPr>
              <a:t>Acknowledgements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148495-B756-4A96-85FD-E5CC6713F248}"/>
              </a:ext>
            </a:extLst>
          </p:cNvPr>
          <p:cNvSpPr txBox="1"/>
          <p:nvPr/>
        </p:nvSpPr>
        <p:spPr>
          <a:xfrm>
            <a:off x="22474630" y="27443668"/>
            <a:ext cx="956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6C266B8-8AB7-40F0-B164-823BEF121F94}"/>
              </a:ext>
            </a:extLst>
          </p:cNvPr>
          <p:cNvSpPr/>
          <p:nvPr/>
        </p:nvSpPr>
        <p:spPr>
          <a:xfrm>
            <a:off x="22611333" y="27291268"/>
            <a:ext cx="1125527" cy="497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525"/>
          </a:p>
        </p:txBody>
      </p:sp>
      <p:pic>
        <p:nvPicPr>
          <p:cNvPr id="8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6388100" y="9245600"/>
            <a:ext cx="201422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0473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  <p:tag name="MAKESIGNSTEMPLATE" val="deliberatingwatermelon|09-2018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16</Paragraphs>
  <Slides>1</Slides>
  <Notes>0</Notes>
  <TotalTime>435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Calibri</vt:lpstr>
      <vt:lpstr>Franklin Gothic Heavy</vt:lpstr>
      <vt:lpstr>Nunito</vt:lpstr>
      <vt:lpstr>Open Sans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20.0800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Template to create a scientific poster</dc:title>
  <cp:category>research posters template</cp:category>
  <dc:creator>Graphicsland/MakeSigns.com</dc:creator>
  <dc:description>Download our scientific poster templates at no cost to you and get one step closer to making a great research poster.</dc:description>
  <cp:keywords>scientific, research, template, custom, poster, presentation, symposium, printing, powerpoint, create, design, example, sample, download</cp:keywords>
  <cp:lastModifiedBy>Justin Delre</cp:lastModifiedBy>
  <cp:revision>19</cp:revision>
  <cp:lastPrinted>2012-07-31T19:59:21.000</cp:lastPrinted>
  <dcterms:modified xsi:type="dcterms:W3CDTF">2022-02-28T22:11:18Z</dcterms:modified>
  <dc:subject>Free Research Poster</dc:subject>
</cp:coreProperties>
</file>