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48" r:id="rId1"/>
  </p:sldMasterIdLst>
  <p:handoutMasterIdLst>
    <p:handoutMasterId r:id="rId2"/>
  </p:handoutMasterIdLst>
  <p:sldIdLst>
    <p:sldId id="259" r:id="rId3"/>
  </p:sldIdLst>
  <p:sldSz cx="43891200" cy="21945600"/>
  <p:notesSz cx="6953250" cy="9239250"/>
  <p:custDataLst>
    <p:tags r:id="rId4"/>
  </p:custDataLst>
  <p:defaultTextStyle>
    <a:defPPr>
      <a:defRPr lang="en-US"/>
    </a:defPPr>
    <a:lvl1pPr algn="ctr" rtl="0" fontAlgn="base">
      <a:spcBef>
        <a:spcPct val="0"/>
      </a:spcBef>
      <a:spcAft>
        <a:spcPct val="0"/>
      </a:spcAft>
      <a:defRPr sz="4300" b="1" kern="1200">
        <a:solidFill>
          <a:srgbClr val="FF9900"/>
        </a:solidFill>
        <a:latin typeface="Arial"/>
        <a:ea typeface="+mn-ea"/>
        <a:cs typeface="+mn-cs"/>
      </a:defRPr>
    </a:lvl1pPr>
    <a:lvl2pPr marL="457200" algn="ctr" rtl="0" fontAlgn="base">
      <a:spcBef>
        <a:spcPct val="0"/>
      </a:spcBef>
      <a:spcAft>
        <a:spcPct val="0"/>
      </a:spcAft>
      <a:defRPr sz="4300" b="1" kern="1200">
        <a:solidFill>
          <a:srgbClr val="FF9900"/>
        </a:solidFill>
        <a:latin typeface="Arial"/>
        <a:ea typeface="+mn-ea"/>
        <a:cs typeface="+mn-cs"/>
      </a:defRPr>
    </a:lvl2pPr>
    <a:lvl3pPr marL="914400" algn="ctr" rtl="0" fontAlgn="base">
      <a:spcBef>
        <a:spcPct val="0"/>
      </a:spcBef>
      <a:spcAft>
        <a:spcPct val="0"/>
      </a:spcAft>
      <a:defRPr sz="4300" b="1" kern="1200">
        <a:solidFill>
          <a:srgbClr val="FF9900"/>
        </a:solidFill>
        <a:latin typeface="Arial"/>
        <a:ea typeface="+mn-ea"/>
        <a:cs typeface="+mn-cs"/>
      </a:defRPr>
    </a:lvl3pPr>
    <a:lvl4pPr marL="1371600" algn="ctr" rtl="0" fontAlgn="base">
      <a:spcBef>
        <a:spcPct val="0"/>
      </a:spcBef>
      <a:spcAft>
        <a:spcPct val="0"/>
      </a:spcAft>
      <a:defRPr sz="4300" b="1" kern="1200">
        <a:solidFill>
          <a:srgbClr val="FF9900"/>
        </a:solidFill>
        <a:latin typeface="Arial"/>
        <a:ea typeface="+mn-ea"/>
        <a:cs typeface="+mn-cs"/>
      </a:defRPr>
    </a:lvl4pPr>
    <a:lvl5pPr marL="1828800" algn="ctr" rtl="0" fontAlgn="base">
      <a:spcBef>
        <a:spcPct val="0"/>
      </a:spcBef>
      <a:spcAft>
        <a:spcPct val="0"/>
      </a:spcAft>
      <a:defRPr sz="4300" b="1" kern="1200">
        <a:solidFill>
          <a:srgbClr val="FF9900"/>
        </a:solidFill>
        <a:latin typeface="Arial"/>
        <a:ea typeface="+mn-ea"/>
        <a:cs typeface="+mn-cs"/>
      </a:defRPr>
    </a:lvl5pPr>
    <a:lvl6pPr marL="2286000" algn="l" defTabSz="914400" rtl="0" eaLnBrk="1" latinLnBrk="0" hangingPunct="1">
      <a:defRPr sz="4300" b="1" kern="1200">
        <a:solidFill>
          <a:srgbClr val="FF9900"/>
        </a:solidFill>
        <a:latin typeface="Arial"/>
        <a:ea typeface="+mn-ea"/>
        <a:cs typeface="+mn-cs"/>
      </a:defRPr>
    </a:lvl6pPr>
    <a:lvl7pPr marL="2743200" algn="l" defTabSz="914400" rtl="0" eaLnBrk="1" latinLnBrk="0" hangingPunct="1">
      <a:defRPr sz="4300" b="1" kern="1200">
        <a:solidFill>
          <a:srgbClr val="FF9900"/>
        </a:solidFill>
        <a:latin typeface="Arial"/>
        <a:ea typeface="+mn-ea"/>
        <a:cs typeface="+mn-cs"/>
      </a:defRPr>
    </a:lvl7pPr>
    <a:lvl8pPr marL="3200400" algn="l" defTabSz="914400" rtl="0" eaLnBrk="1" latinLnBrk="0" hangingPunct="1">
      <a:defRPr sz="4300" b="1" kern="1200">
        <a:solidFill>
          <a:srgbClr val="FF9900"/>
        </a:solidFill>
        <a:latin typeface="Arial"/>
        <a:ea typeface="+mn-ea"/>
        <a:cs typeface="+mn-cs"/>
      </a:defRPr>
    </a:lvl8pPr>
    <a:lvl9pPr marL="3657600" algn="l" defTabSz="914400" rtl="0" eaLnBrk="1" latinLnBrk="0" hangingPunct="1">
      <a:defRPr sz="4300" b="1" kern="1200">
        <a:solidFill>
          <a:srgbClr val="FF9900"/>
        </a:solidFill>
        <a:latin typeface="Arial"/>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0000"/>
    <a:srgbClr val="000050"/>
    <a:srgbClr val="00126A"/>
    <a:srgbClr val="0033CC"/>
    <a:srgbClr val="000066"/>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658" autoAdjust="0"/>
    <p:restoredTop sz="94575" autoAdjust="0"/>
  </p:normalViewPr>
  <p:slideViewPr>
    <p:cSldViewPr>
      <p:cViewPr varScale="1">
        <p:scale>
          <a:sx n="37" d="100"/>
          <a:sy n="37" d="100"/>
        </p:scale>
        <p:origin x="534" y="90"/>
      </p:cViewPr>
      <p:guideLst>
        <p:guide orient="horz" pos="691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handoutMaster" Target="handoutMasters/handout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1.xml" /><Relationship Id="rId8"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9698" name="Rectangle 2"/>
          <p:cNvSpPr>
            <a:spLocks noGrp="1" noChangeArrowheads="1"/>
          </p:cNvSpPr>
          <p:nvPr>
            <p:ph type="hdr" sz="quarter"/>
          </p:nvPr>
        </p:nvSpPr>
        <p:spPr bwMode="auto">
          <a:xfrm>
            <a:off x="0" y="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t" anchorCtr="0" compatLnSpc="1">
            <a:prstTxWarp prst="textNoShape">
              <a:avLst/>
            </a:prstTxWarp>
          </a:bodyPr>
          <a:lstStyle>
            <a:defPPr>
              <a:defRPr kern="1200" smtId="4294967295"/>
            </a:defPPr>
            <a:lvl1pPr algn="l" defTabSz="928688">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3938588" y="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t" anchorCtr="0" compatLnSpc="1">
            <a:prstTxWarp prst="textNoShape">
              <a:avLst/>
            </a:prstTxWarp>
          </a:bodyPr>
          <a:lstStyle>
            <a:defPPr>
              <a:defRPr kern="1200" smtId="4294967295"/>
            </a:defPPr>
            <a:lvl1pPr algn="r" defTabSz="928688">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77570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b" anchorCtr="0" compatLnSpc="1">
            <a:prstTxWarp prst="textNoShape">
              <a:avLst/>
            </a:prstTxWarp>
          </a:bodyPr>
          <a:lstStyle>
            <a:defPPr>
              <a:defRPr kern="1200" smtId="4294967295"/>
            </a:defPPr>
            <a:lvl1pPr algn="l" defTabSz="928688">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3938588" y="877570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b" anchorCtr="0" compatLnSpc="1">
            <a:prstTxWarp prst="textNoShape">
              <a:avLst/>
            </a:prstTxWarp>
          </a:bodyPr>
          <a:lstStyle>
            <a:defPPr>
              <a:defRPr kern="1200" smtId="4294967295"/>
            </a:defPPr>
            <a:lvl1pPr algn="r" defTabSz="928688">
              <a:defRPr sz="1200" b="0">
                <a:solidFill>
                  <a:schemeClr val="tx1"/>
                </a:solidFill>
                <a:latin typeface="Arial" pitchFamily="34" charset="0"/>
              </a:defRPr>
            </a:lvl1pPr>
          </a:lstStyle>
          <a:p>
            <a:pPr>
              <a:defRPr/>
            </a:pPr>
            <a:fld id="{E34AF8B1-2D3B-44A1-B946-E83B1F3108DC}" type="slidenum">
              <a:rPr lang="en-US"/>
              <a:pPr>
                <a:defRPr/>
              </a:pPr>
              <a:t>‹#›</a:t>
            </a:fld>
          </a:p>
        </p:txBody>
      </p:sp>
    </p:spTree>
    <p:extLst>
      <p:ext uri="{BB962C8B-B14F-4D97-AF65-F5344CB8AC3E}">
        <p14:creationId xmlns:p14="http://schemas.microsoft.com/office/powerpoint/2010/main" val="2321338054"/>
      </p:ext>
    </p:extLst>
  </p:cSld>
  <p:clrMap bg1="lt1" tx1="dk1" bg2="lt2" tx2="dk2" accent1="accent1" accent2="accent2" accent3="accent3" accent4="accent4" accent5="accent5" accent6="accent6" hlink="hlink" folHlink="folHlink"/>
</p:handout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292476" y="6817784"/>
            <a:ext cx="37306250" cy="4703233"/>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12435417"/>
            <a:ext cx="30724475" cy="5609167"/>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08704AC-2A78-4597-8263-9F56952F8046}" type="slidenum">
              <a:rPr lang="en-US"/>
              <a:pPr>
                <a:defRPr/>
              </a:pPr>
              <a:t>‹#›</a:t>
            </a:fld>
          </a:p>
        </p:txBody>
      </p:sp>
    </p:spTree>
    <p:extLst>
      <p:ext uri="{BB962C8B-B14F-4D97-AF65-F5344CB8AC3E}">
        <p14:creationId xmlns:p14="http://schemas.microsoft.com/office/powerpoint/2010/main" val="361934545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11344A14-0DFE-408D-81B4-E6DED0B00101}" type="slidenum">
              <a:rPr lang="en-US"/>
              <a:pPr>
                <a:defRPr/>
              </a:pPr>
              <a:t>‹#›</a:t>
            </a:fld>
          </a:p>
        </p:txBody>
      </p:sp>
    </p:spTree>
    <p:extLst>
      <p:ext uri="{BB962C8B-B14F-4D97-AF65-F5344CB8AC3E}">
        <p14:creationId xmlns:p14="http://schemas.microsoft.com/office/powerpoint/2010/main" val="304115007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31821441" y="878417"/>
            <a:ext cx="9875837" cy="18726150"/>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8417"/>
            <a:ext cx="29475112" cy="18726150"/>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4835D20-DDAB-47D2-806A-DC1043DB8D37}" type="slidenum">
              <a:rPr lang="en-US"/>
              <a:pPr>
                <a:defRPr/>
              </a:pPr>
              <a:t>‹#›</a:t>
            </a:fld>
          </a:p>
        </p:txBody>
      </p:sp>
    </p:spTree>
    <p:extLst>
      <p:ext uri="{BB962C8B-B14F-4D97-AF65-F5344CB8AC3E}">
        <p14:creationId xmlns:p14="http://schemas.microsoft.com/office/powerpoint/2010/main" val="1795678227"/>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fourObj" preserve="1">
  <p:cSld name="Title and 4 Content">
    <p:spTree>
      <p:nvGrpSpPr>
        <p:cNvPr id="1" name=""/>
        <p:cNvGrpSpPr/>
        <p:nvPr/>
      </p:nvGrpSpPr>
      <p:grpSpPr>
        <a:xfrm>
          <a:off x="0" y="0"/>
          <a:ext cx="0" cy="0"/>
        </a:xfrm>
      </p:grpSpPr>
      <p:sp>
        <p:nvSpPr>
          <p:cNvPr id="2" name="Title 1"/>
          <p:cNvSpPr>
            <a:spLocks noGrp="1"/>
          </p:cNvSpPr>
          <p:nvPr>
            <p:ph type="title" sz="quarter"/>
          </p:nvPr>
        </p:nvSpPr>
        <p:spPr>
          <a:xfrm>
            <a:off x="2193926" y="878417"/>
            <a:ext cx="39503350" cy="3657600"/>
          </a:xfrm>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quarter" idx="1"/>
          </p:nvPr>
        </p:nvSpPr>
        <p:spPr>
          <a:xfrm>
            <a:off x="2193927" y="5120218"/>
            <a:ext cx="19675475" cy="7191375"/>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2021802" y="5120218"/>
            <a:ext cx="19675475" cy="7191375"/>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193927" y="12413192"/>
            <a:ext cx="19675475" cy="7191375"/>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2021802" y="12413192"/>
            <a:ext cx="19675475" cy="7191375"/>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275057CA-A6F8-4B6B-AC77-67EAA9D44699}" type="slidenum">
              <a:rPr lang="en-US"/>
              <a:pPr>
                <a:defRPr/>
              </a:pPr>
              <a:t>‹#›</a:t>
            </a:fld>
          </a:p>
        </p:txBody>
      </p:sp>
    </p:spTree>
    <p:extLst>
      <p:ext uri="{BB962C8B-B14F-4D97-AF65-F5344CB8AC3E}">
        <p14:creationId xmlns:p14="http://schemas.microsoft.com/office/powerpoint/2010/main" val="20521894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7513CB2-D749-4A42-8D36-1BC2C5AC6A43}" type="slidenum">
              <a:rPr lang="en-US"/>
              <a:pPr>
                <a:defRPr/>
              </a:pPr>
              <a:t>‹#›</a:t>
            </a:fld>
          </a:p>
        </p:txBody>
      </p:sp>
    </p:spTree>
    <p:extLst>
      <p:ext uri="{BB962C8B-B14F-4D97-AF65-F5344CB8AC3E}">
        <p14:creationId xmlns:p14="http://schemas.microsoft.com/office/powerpoint/2010/main" val="113688475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467100" y="14102294"/>
            <a:ext cx="37307838" cy="4358217"/>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692"/>
            <a:ext cx="37307838" cy="48006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F90CE109-7CED-47AA-A324-B479D9EA7205}" type="slidenum">
              <a:rPr lang="en-US"/>
              <a:pPr>
                <a:defRPr/>
              </a:pPr>
              <a:t>‹#›</a:t>
            </a:fld>
          </a:p>
        </p:txBody>
      </p:sp>
    </p:spTree>
    <p:extLst>
      <p:ext uri="{BB962C8B-B14F-4D97-AF65-F5344CB8AC3E}">
        <p14:creationId xmlns:p14="http://schemas.microsoft.com/office/powerpoint/2010/main" val="195491798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193927" y="5120217"/>
            <a:ext cx="19675475" cy="14484350"/>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2" y="5120217"/>
            <a:ext cx="19675475" cy="14484350"/>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690BA157-8F29-4E32-A2C6-FB6DE0CDAA73}" type="slidenum">
              <a:rPr lang="en-US"/>
              <a:pPr>
                <a:defRPr/>
              </a:pPr>
              <a:t>‹#›</a:t>
            </a:fld>
          </a:p>
        </p:txBody>
      </p:sp>
    </p:spTree>
    <p:extLst>
      <p:ext uri="{BB962C8B-B14F-4D97-AF65-F5344CB8AC3E}">
        <p14:creationId xmlns:p14="http://schemas.microsoft.com/office/powerpoint/2010/main" val="169171686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2785"/>
            <a:ext cx="19392900" cy="2046817"/>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3909"/>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9" y="4912785"/>
            <a:ext cx="19400838" cy="2046817"/>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9" y="6959600"/>
            <a:ext cx="19400838" cy="12643909"/>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225EE6E1-A1E9-4A45-8164-13A24E53C95E}" type="slidenum">
              <a:rPr lang="en-US"/>
              <a:pPr>
                <a:defRPr/>
              </a:pPr>
              <a:t>‹#›</a:t>
            </a:fld>
          </a:p>
        </p:txBody>
      </p:sp>
    </p:spTree>
    <p:extLst>
      <p:ext uri="{BB962C8B-B14F-4D97-AF65-F5344CB8AC3E}">
        <p14:creationId xmlns:p14="http://schemas.microsoft.com/office/powerpoint/2010/main" val="103997833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56F452D4-461A-49B9-885F-CAF74EA93AE0}" type="slidenum">
              <a:rPr lang="en-US"/>
              <a:pPr>
                <a:defRPr/>
              </a:pPr>
              <a:t>‹#›</a:t>
            </a:fld>
          </a:p>
        </p:txBody>
      </p:sp>
    </p:spTree>
    <p:extLst>
      <p:ext uri="{BB962C8B-B14F-4D97-AF65-F5344CB8AC3E}">
        <p14:creationId xmlns:p14="http://schemas.microsoft.com/office/powerpoint/2010/main" val="4038664238"/>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E20A9B6F-1364-4C44-8FB6-498632B82382}" type="slidenum">
              <a:rPr lang="en-US"/>
              <a:pPr>
                <a:defRPr/>
              </a:pPr>
              <a:t>‹#›</a:t>
            </a:fld>
          </a:p>
        </p:txBody>
      </p:sp>
    </p:spTree>
    <p:extLst>
      <p:ext uri="{BB962C8B-B14F-4D97-AF65-F5344CB8AC3E}">
        <p14:creationId xmlns:p14="http://schemas.microsoft.com/office/powerpoint/2010/main" val="90625870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193925" y="874183"/>
            <a:ext cx="14439900" cy="371792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4184"/>
            <a:ext cx="24536400" cy="18729325"/>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109"/>
            <a:ext cx="14439900" cy="150114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B0F30A83-18AA-4574-999A-1C2094C0DD87}" type="slidenum">
              <a:rPr lang="en-US"/>
              <a:pPr>
                <a:defRPr/>
              </a:pPr>
              <a:t>‹#›</a:t>
            </a:fld>
          </a:p>
        </p:txBody>
      </p:sp>
    </p:spTree>
    <p:extLst>
      <p:ext uri="{BB962C8B-B14F-4D97-AF65-F5344CB8AC3E}">
        <p14:creationId xmlns:p14="http://schemas.microsoft.com/office/powerpoint/2010/main" val="45162136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8602665" y="15361710"/>
            <a:ext cx="26335038" cy="1813983"/>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5" y="1961092"/>
            <a:ext cx="26335038" cy="13166725"/>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5" y="17175694"/>
            <a:ext cx="26335038" cy="2574925"/>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8E03BEDA-2E35-46B6-9BD7-E048D71DB25C}" type="slidenum">
              <a:rPr lang="en-US"/>
              <a:pPr>
                <a:defRPr/>
              </a:pPr>
              <a:t>‹#›</a:t>
            </a:fld>
          </a:p>
        </p:txBody>
      </p:sp>
    </p:spTree>
    <p:extLst>
      <p:ext uri="{BB962C8B-B14F-4D97-AF65-F5344CB8AC3E}">
        <p14:creationId xmlns:p14="http://schemas.microsoft.com/office/powerpoint/2010/main" val="428906517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image" Target="../media/image1.png" /><Relationship Id="rId14" Type="http://schemas.openxmlformats.org/officeDocument/2006/relationships/image" Target="../media/image2.png"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DDA9A9"/>
            </a:gs>
            <a:gs pos="50000">
              <a:srgbClr val="990000"/>
            </a:gs>
            <a:gs pos="100000">
              <a:srgbClr val="DDA9A9"/>
            </a:gs>
          </a:gsLst>
          <a:lin ang="5400000" scaled="1"/>
          <a:tileRect/>
        </a:gra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2193925" y="877888"/>
            <a:ext cx="3950335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5119688"/>
            <a:ext cx="39503350" cy="1448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19985038"/>
            <a:ext cx="102425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19985038"/>
            <a:ext cx="139001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19985038"/>
            <a:ext cx="102425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vl1pPr algn="r" defTabSz="3762375">
              <a:defRPr sz="5700" b="0">
                <a:solidFill>
                  <a:schemeClr val="tx1"/>
                </a:solidFill>
                <a:latin typeface="Arial" pitchFamily="34" charset="0"/>
              </a:defRPr>
            </a:lvl1pPr>
          </a:lstStyle>
          <a:p>
            <a:pPr>
              <a:defRPr/>
            </a:pPr>
            <a:fld id="{2D01FB8A-7920-4791-8711-C841EB5B6B45}" type="slidenum">
              <a:rPr lang="en-US"/>
              <a:pPr>
                <a:defRPr/>
              </a:pPr>
              <a:t>‹#›</a:t>
            </a:fld>
          </a:p>
        </p:txBody>
      </p:sp>
      <p:pic>
        <p:nvPicPr>
          <p:cNvPr id="1031" name="New picture"/>
          <p:cNvPicPr/>
          <p:nvPr/>
        </p:nvPicPr>
        <p:blipFill dpi="0">
          <a:blip r:embed="rId13"/>
          <a:stretch>
            <a:fillRect/>
          </a:stretch>
        </p:blipFill>
        <p:spPr>
          <a:xfrm rot="16200000">
            <a:off x="-11506200" y="10972800"/>
            <a:ext cx="14274800" cy="4368800"/>
          </a:xfrm>
          <a:prstGeom prst="rect">
            <a:avLst/>
          </a:prstGeom>
        </p:spPr>
      </p:pic>
      <p:pic>
        <p:nvPicPr>
          <p:cNvPr id="1032" name="New picture"/>
          <p:cNvPicPr/>
          <p:nvPr/>
        </p:nvPicPr>
        <p:blipFill dpi="0">
          <a:blip r:embed="rId13"/>
          <a:stretch>
            <a:fillRect/>
          </a:stretch>
        </p:blipFill>
        <p:spPr>
          <a:xfrm rot="5400000">
            <a:off x="41122600" y="10972800"/>
            <a:ext cx="14274800" cy="4368800"/>
          </a:xfrm>
          <a:prstGeom prst="rect">
            <a:avLst/>
          </a:prstGeom>
        </p:spPr>
      </p:pic>
      <p:pic>
        <p:nvPicPr>
          <p:cNvPr id="1033" name="New picture"/>
          <p:cNvPicPr/>
          <p:nvPr/>
        </p:nvPicPr>
        <p:blipFill dpi="0">
          <a:blip r:embed="rId14"/>
          <a:stretch>
            <a:fillRect/>
          </a:stretch>
        </p:blipFill>
        <p:spPr>
          <a:xfrm>
            <a:off x="6661150" y="22453600"/>
            <a:ext cx="30568900" cy="1549400"/>
          </a:xfrm>
          <a:prstGeom prst="rect">
            <a:avLst/>
          </a:prstGeom>
        </p:spPr>
      </p:pic>
      <p:sp>
        <p:nvSpPr>
          <p:cNvPr id="1034" name="New shape"/>
          <p:cNvSpPr/>
          <p:nvPr/>
        </p:nvSpPr>
        <p:spPr>
          <a:xfrm>
            <a:off x="6661150" y="230251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deepnavy  Size: 48x24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defPPr>
        <a:defRPr kern="1200" smtId="4294967295"/>
      </a:defPPr>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chemeClr val="bg1"/>
            </a:gs>
            <a:gs pos="100000">
              <a:schemeClr val="bg2"/>
            </a:gs>
          </a:gsLst>
          <a:lin ang="5400000" scaled="1"/>
          <a:tileRect/>
        </a:gradFill>
        <a:effectLst/>
      </p:bgPr>
    </p:bg>
    <p:spTree>
      <p:nvGrpSpPr>
        <p:cNvPr id="1" name=""/>
        <p:cNvGrpSpPr/>
        <p:nvPr/>
      </p:nvGrpSpPr>
      <p:grpSpPr>
        <a:xfrm>
          <a:off x="0" y="0"/>
          <a:ext cx="0" cy="0"/>
        </a:xfrm>
      </p:grpSpPr>
      <p:sp>
        <p:nvSpPr>
          <p:cNvPr id="2050" name="Rectangle 2"/>
          <p:cNvSpPr>
            <a:spLocks noGrp="1" noChangeArrowheads="1"/>
          </p:cNvSpPr>
          <p:nvPr>
            <p:ph type="title" sz="quarter"/>
          </p:nvPr>
        </p:nvSpPr>
        <p:spPr>
          <a:xfrm>
            <a:off x="685800" y="355600"/>
            <a:ext cx="42519600" cy="4064000"/>
          </a:xfrm>
          <a:gradFill>
            <a:gsLst>
              <a:gs pos="0">
                <a:schemeClr val="tx2">
                  <a:lumMod val="50000"/>
                </a:schemeClr>
              </a:gs>
              <a:gs pos="50000">
                <a:schemeClr val="tx2">
                  <a:lumMod val="75000"/>
                </a:schemeClr>
              </a:gs>
              <a:gs pos="100000">
                <a:schemeClr val="tx2">
                  <a:lumMod val="50000"/>
                </a:schemeClr>
              </a:gs>
            </a:gsLst>
            <a:lin ang="5400000" scaled="1"/>
            <a:tileRect/>
          </a:gradFill>
          <a:ln>
            <a:solidFill>
              <a:schemeClr val="tx1"/>
            </a:solidFill>
            <a:miter lim="800000"/>
          </a:ln>
        </p:spPr>
        <p:txBody>
          <a:bodyPr/>
          <a:lstStyle>
            <a:defPPr>
              <a:defRPr kern="1200" smtId="4294967295"/>
            </a:defPPr>
          </a:lstStyle>
          <a:p>
            <a:pPr eaLnBrk="1" hangingPunct="1"/>
            <a:r>
              <a:rPr lang="en-US" sz="7200" b="1" smtClean="0">
                <a:solidFill>
                  <a:schemeClr val="accent1"/>
                </a:solidFill>
              </a:rPr>
              <a:t>Title of your poster can go in this space</a:t>
            </a:r>
            <a:br>
              <a:rPr lang="en-US" sz="7200" b="1" smtClean="0">
                <a:solidFill>
                  <a:schemeClr val="accent1"/>
                </a:solidFill>
              </a:rPr>
            </a:br>
            <a:r>
              <a:rPr lang="en-US" sz="7200" b="1" smtClean="0">
                <a:solidFill>
                  <a:schemeClr val="accent1"/>
                </a:solidFill>
              </a:rPr>
              <a:t>Another line here if it is needed</a:t>
            </a:r>
            <a:br>
              <a:rPr lang="en-US" sz="4800" b="1" smtClean="0">
                <a:solidFill>
                  <a:schemeClr val="accent1"/>
                </a:solidFill>
              </a:rPr>
            </a:br>
            <a:r>
              <a:rPr lang="en-US" sz="4000" b="1" smtClean="0">
                <a:solidFill>
                  <a:schemeClr val="accent1"/>
                </a:solidFill>
              </a:rPr>
              <a:t> </a:t>
            </a:r>
            <a:r>
              <a:rPr lang="en-US" sz="4400" b="1" smtClean="0">
                <a:solidFill>
                  <a:schemeClr val="accent1"/>
                </a:solidFill>
              </a:rPr>
              <a:t>Name of person, another name, name 3, more names, yet another person</a:t>
            </a:r>
            <a:r>
              <a:rPr lang="en-US" sz="2800" b="1" smtClean="0">
                <a:solidFill>
                  <a:schemeClr val="accent1"/>
                </a:solidFill>
              </a:rPr>
              <a:t> </a:t>
            </a:r>
            <a:br>
              <a:rPr lang="en-US" sz="2800" b="1" smtClean="0">
                <a:solidFill>
                  <a:schemeClr val="accent1"/>
                </a:solidFill>
              </a:rPr>
            </a:br>
            <a:r>
              <a:rPr lang="en-US" sz="2800" i="1" smtClean="0">
                <a:solidFill>
                  <a:schemeClr val="bg1"/>
                </a:solidFill>
              </a:rPr>
              <a:t>Department name goes here, name of your school or Organization, Someone else’s dept here, name of their school or institute,</a:t>
            </a:r>
            <a:br>
              <a:rPr lang="en-US" sz="2800" i="1" smtClean="0">
                <a:solidFill>
                  <a:schemeClr val="bg1"/>
                </a:solidFill>
              </a:rPr>
            </a:br>
            <a:r>
              <a:rPr lang="en-US" sz="2800" i="1" smtClean="0">
                <a:solidFill>
                  <a:schemeClr val="bg1"/>
                </a:solidFill>
              </a:rPr>
              <a:t>Department name here, name of school or organization here, location, state, zip code, etc.</a:t>
            </a:r>
            <a:r>
              <a:rPr lang="en-US" sz="4000" b="1" smtClean="0">
                <a:solidFill>
                  <a:srgbClr val="FF9900"/>
                </a:solidFill>
              </a:rPr>
              <a:t> </a:t>
            </a:r>
            <a:endParaRPr lang="en-US" sz="2800" i="1" smtClean="0">
              <a:solidFill>
                <a:schemeClr val="bg1"/>
              </a:solidFill>
            </a:endParaRPr>
          </a:p>
        </p:txBody>
      </p:sp>
      <p:graphicFrame>
        <p:nvGraphicFramePr>
          <p:cNvPr id="79275" name="Group 427"/>
          <p:cNvGraphicFramePr>
            <a:graphicFrameLocks noGrp="1"/>
          </p:cNvGraphicFramePr>
          <p:nvPr>
            <p:ph sz="quarter" idx="1"/>
          </p:nvPr>
        </p:nvGraphicFramePr>
        <p:xfrm>
          <a:off x="23926800" y="6146800"/>
          <a:ext cx="18973800" cy="5588002"/>
        </p:xfrm>
        <a:graphic>
          <a:graphicData uri="http://schemas.openxmlformats.org/drawingml/2006/table">
            <a:tbl>
              <a:tblPr/>
              <a:tblGrid>
                <a:gridCol w="3160713">
                  <a:extLst>
                    <a:ext uri="{9D8B030D-6E8A-4147-A177-3AD203B41FA5}">
                      <a16:colId xmlns:a16="http://schemas.microsoft.com/office/drawing/2014/main" val="20000"/>
                    </a:ext>
                  </a:extLst>
                </a:gridCol>
                <a:gridCol w="1909762">
                  <a:extLst>
                    <a:ext uri="{9D8B030D-6E8A-4147-A177-3AD203B41FA5}">
                      <a16:colId xmlns:a16="http://schemas.microsoft.com/office/drawing/2014/main" val="20001"/>
                    </a:ext>
                  </a:extLst>
                </a:gridCol>
                <a:gridCol w="1997075">
                  <a:extLst>
                    <a:ext uri="{9D8B030D-6E8A-4147-A177-3AD203B41FA5}">
                      <a16:colId xmlns:a16="http://schemas.microsoft.com/office/drawing/2014/main" val="20002"/>
                    </a:ext>
                  </a:extLst>
                </a:gridCol>
                <a:gridCol w="1919288">
                  <a:extLst>
                    <a:ext uri="{9D8B030D-6E8A-4147-A177-3AD203B41FA5}">
                      <a16:colId xmlns:a16="http://schemas.microsoft.com/office/drawing/2014/main" val="20003"/>
                    </a:ext>
                  </a:extLst>
                </a:gridCol>
                <a:gridCol w="2074862">
                  <a:extLst>
                    <a:ext uri="{9D8B030D-6E8A-4147-A177-3AD203B41FA5}">
                      <a16:colId xmlns:a16="http://schemas.microsoft.com/office/drawing/2014/main" val="20004"/>
                    </a:ext>
                  </a:extLst>
                </a:gridCol>
                <a:gridCol w="1997075">
                  <a:extLst>
                    <a:ext uri="{9D8B030D-6E8A-4147-A177-3AD203B41FA5}">
                      <a16:colId xmlns:a16="http://schemas.microsoft.com/office/drawing/2014/main" val="20005"/>
                    </a:ext>
                  </a:extLst>
                </a:gridCol>
                <a:gridCol w="1997075">
                  <a:extLst>
                    <a:ext uri="{9D8B030D-6E8A-4147-A177-3AD203B41FA5}">
                      <a16:colId xmlns:a16="http://schemas.microsoft.com/office/drawing/2014/main" val="20006"/>
                    </a:ext>
                  </a:extLst>
                </a:gridCol>
                <a:gridCol w="1844675">
                  <a:extLst>
                    <a:ext uri="{9D8B030D-6E8A-4147-A177-3AD203B41FA5}">
                      <a16:colId xmlns:a16="http://schemas.microsoft.com/office/drawing/2014/main" val="20007"/>
                    </a:ext>
                  </a:extLst>
                </a:gridCol>
                <a:gridCol w="2073275">
                  <a:extLst>
                    <a:ext uri="{9D8B030D-6E8A-4147-A177-3AD203B41FA5}">
                      <a16:colId xmlns:a16="http://schemas.microsoft.com/office/drawing/2014/main" val="20008"/>
                    </a:ext>
                  </a:extLst>
                </a:gridCol>
              </a:tblGrid>
              <a:tr h="636059">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endParaRPr kumimoji="0" lang="en-US" sz="2100" b="0" i="0" u="none" strike="noStrike" cap="none" normalizeH="0" baseline="0" smtClean="0">
                        <a:ln>
                          <a:noFill/>
                        </a:ln>
                        <a:solidFill>
                          <a:schemeClr val="tx1"/>
                        </a:solidFill>
                        <a:latin typeface="Arial" pitchFamily="34" charset="0"/>
                      </a:endParaRPr>
                    </a:p>
                  </a:txBody>
                  <a:tcPr marL="137160" marR="1371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All</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Item 1</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Item 2</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Item 3</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06966">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endParaRPr kumimoji="0" lang="en-US" sz="2100" b="0" i="0" u="none" strike="noStrike" cap="none" normalizeH="0" baseline="0" smtClean="0">
                        <a:ln>
                          <a:noFill/>
                        </a:ln>
                        <a:solidFill>
                          <a:schemeClr val="tx1"/>
                        </a:solidFill>
                        <a:latin typeface="Arial" pitchFamily="34" charset="0"/>
                      </a:endParaRPr>
                    </a:p>
                  </a:txBody>
                  <a:tcPr marL="137160" marR="1371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No. 1</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No. 2</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No. 1</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No. 2</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No. 1</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No. 2</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No. 1</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No. 2</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1"/>
                  </a:ext>
                </a:extLst>
              </a:tr>
              <a:tr h="589492">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Item 1</a:t>
                      </a:r>
                    </a:p>
                  </a:txBody>
                  <a:tcPr marL="137160" marR="137160" marT="48768" marB="4876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34</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176</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19</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98</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6</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59</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9</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14</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2"/>
                  </a:ext>
                </a:extLst>
              </a:tr>
              <a:tr h="589492">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Item 2</a:t>
                      </a:r>
                    </a:p>
                  </a:txBody>
                  <a:tcPr marL="137160" marR="137160" marT="48768" marB="4876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15/19</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95/80</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7/12</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53/45</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2/4</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31/27</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6/3</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9/5</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3"/>
                  </a:ext>
                </a:extLst>
              </a:tr>
              <a:tr h="589492">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Item 3</a:t>
                      </a:r>
                    </a:p>
                  </a:txBody>
                  <a:tcPr marL="137160" marR="137160" marT="48768" marB="4876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14.6</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15.0</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14.9</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14.8</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13.7</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15.3</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14.6</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14.9</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r h="589492">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Item 4</a:t>
                      </a:r>
                    </a:p>
                  </a:txBody>
                  <a:tcPr marL="137160" marR="137160" marT="48768" marB="4876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162.9</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162.4</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160.4</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159.8</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158.8</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166.0</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170.9</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164.8</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5"/>
                  </a:ext>
                </a:extLst>
              </a:tr>
              <a:tr h="591609">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Item 5</a:t>
                      </a:r>
                    </a:p>
                  </a:txBody>
                  <a:tcPr marL="137160" marR="137160" marT="48768" marB="4876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68.5</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64.3</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63.9</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63.2</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84.4</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66.4</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67.5</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66.5</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6"/>
                  </a:ext>
                </a:extLst>
              </a:tr>
              <a:tr h="587375">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Item 6</a:t>
                      </a:r>
                    </a:p>
                  </a:txBody>
                  <a:tcPr marL="137160" marR="137160" marT="48768" marB="4876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25.8</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24.3</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24.8</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24.7</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33.5</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23.9</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22.9</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24.2</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7"/>
                  </a:ext>
                </a:extLst>
              </a:tr>
              <a:tr h="708025">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2100" b="1" i="0" u="none" strike="noStrike" cap="none" normalizeH="0" baseline="0" smtClean="0">
                          <a:ln>
                            <a:noFill/>
                          </a:ln>
                          <a:solidFill>
                            <a:schemeClr val="tx1"/>
                          </a:solidFill>
                          <a:latin typeface="Arial" pitchFamily="34" charset="0"/>
                        </a:rPr>
                        <a:t>Item 7</a:t>
                      </a:r>
                    </a:p>
                  </a:txBody>
                  <a:tcPr marL="137160" marR="137160" marT="48768" marB="4876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32.4</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23.1</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31.6</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25.0</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66.7</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22.4</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11.1</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2100" b="0" i="0" u="none" strike="noStrike" cap="none" normalizeH="0" baseline="0" smtClean="0">
                          <a:ln>
                            <a:noFill/>
                          </a:ln>
                          <a:solidFill>
                            <a:schemeClr val="tx1"/>
                          </a:solidFill>
                          <a:latin typeface="Arial" pitchFamily="34" charset="0"/>
                        </a:rPr>
                        <a:t>21.4</a:t>
                      </a:r>
                    </a:p>
                  </a:txBody>
                  <a:tcPr marL="137160" marR="137160" marT="48768" marB="48768"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8"/>
                  </a:ext>
                </a:extLst>
              </a:tr>
            </a:tbl>
          </a:graphicData>
        </a:graphic>
      </p:graphicFrame>
      <p:sp>
        <p:nvSpPr>
          <p:cNvPr id="2149" name="Text Box 154"/>
          <p:cNvSpPr txBox="1">
            <a:spLocks noChangeArrowheads="1"/>
          </p:cNvSpPr>
          <p:nvPr/>
        </p:nvSpPr>
        <p:spPr bwMode="auto">
          <a:xfrm>
            <a:off x="34366200" y="16994188"/>
            <a:ext cx="8229600" cy="4570412"/>
          </a:xfrm>
          <a:prstGeom prst="rect">
            <a:avLst/>
          </a:prstGeom>
          <a:noFill/>
          <a:ln w="127000" cmpd="dbl">
            <a:solidFill>
              <a:schemeClr val="tx1"/>
            </a:solidFill>
            <a:miter lim="800000"/>
          </a:ln>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a:t>
            </a:r>
          </a:p>
        </p:txBody>
      </p:sp>
      <p:sp>
        <p:nvSpPr>
          <p:cNvPr id="2150" name="Text Box 161"/>
          <p:cNvSpPr txBox="1">
            <a:spLocks noChangeArrowheads="1"/>
          </p:cNvSpPr>
          <p:nvPr/>
        </p:nvSpPr>
        <p:spPr bwMode="auto">
          <a:xfrm>
            <a:off x="39852600" y="6850063"/>
            <a:ext cx="3048000" cy="554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4300" b="1">
                <a:solidFill>
                  <a:srgbClr val="FF9900"/>
                </a:solidFill>
                <a:latin typeface="Arial"/>
              </a:defRPr>
            </a:lvl1pPr>
            <a:lvl2pPr marL="742950" indent="-285750" eaLnBrk="0" hangingPunct="0">
              <a:defRPr sz="4300" b="1">
                <a:solidFill>
                  <a:srgbClr val="FF9900"/>
                </a:solidFill>
                <a:latin typeface="Arial"/>
              </a:defRPr>
            </a:lvl2pPr>
            <a:lvl3pPr marL="1143000" indent="-228600" eaLnBrk="0" hangingPunct="0">
              <a:defRPr sz="4300" b="1">
                <a:solidFill>
                  <a:srgbClr val="FF9900"/>
                </a:solidFill>
                <a:latin typeface="Arial"/>
              </a:defRPr>
            </a:lvl3pPr>
            <a:lvl4pPr marL="1600200" indent="-228600" eaLnBrk="0" hangingPunct="0">
              <a:defRPr sz="4300" b="1">
                <a:solidFill>
                  <a:srgbClr val="FF9900"/>
                </a:solidFill>
                <a:latin typeface="Arial"/>
              </a:defRPr>
            </a:lvl4pPr>
            <a:lvl5pPr marL="2057400" indent="-228600" eaLnBrk="0" hangingPunct="0">
              <a:defRPr sz="4300" b="1">
                <a:solidFill>
                  <a:srgbClr val="FF9900"/>
                </a:solidFill>
                <a:latin typeface="Arial"/>
              </a:defRPr>
            </a:lvl5pPr>
            <a:lvl6pPr marL="2514600" indent="-228600" algn="ctr" eaLnBrk="0" fontAlgn="base" hangingPunct="0">
              <a:spcBef>
                <a:spcPct val="0"/>
              </a:spcBef>
              <a:spcAft>
                <a:spcPct val="0"/>
              </a:spcAft>
              <a:defRPr sz="4300" b="1">
                <a:solidFill>
                  <a:srgbClr val="FF9900"/>
                </a:solidFill>
                <a:latin typeface="Arial"/>
              </a:defRPr>
            </a:lvl6pPr>
            <a:lvl7pPr marL="2971800" indent="-228600" algn="ctr" eaLnBrk="0" fontAlgn="base" hangingPunct="0">
              <a:spcBef>
                <a:spcPct val="0"/>
              </a:spcBef>
              <a:spcAft>
                <a:spcPct val="0"/>
              </a:spcAft>
              <a:defRPr sz="4300" b="1">
                <a:solidFill>
                  <a:srgbClr val="FF9900"/>
                </a:solidFill>
                <a:latin typeface="Arial"/>
              </a:defRPr>
            </a:lvl7pPr>
            <a:lvl8pPr marL="3429000" indent="-228600" algn="ctr" eaLnBrk="0" fontAlgn="base" hangingPunct="0">
              <a:spcBef>
                <a:spcPct val="0"/>
              </a:spcBef>
              <a:spcAft>
                <a:spcPct val="0"/>
              </a:spcAft>
              <a:defRPr sz="4300" b="1">
                <a:solidFill>
                  <a:srgbClr val="FF9900"/>
                </a:solidFill>
                <a:latin typeface="Arial"/>
              </a:defRPr>
            </a:lvl8pPr>
            <a:lvl9pPr marL="3886200" indent="-228600" algn="ctr" eaLnBrk="0" fontAlgn="base" hangingPunct="0">
              <a:spcBef>
                <a:spcPct val="0"/>
              </a:spcBef>
              <a:spcAft>
                <a:spcPct val="0"/>
              </a:spcAft>
              <a:defRPr sz="4300" b="1">
                <a:solidFill>
                  <a:srgbClr val="FF9900"/>
                </a:solidFill>
                <a:latin typeface="Arial"/>
              </a:defRPr>
            </a:lvl9pPr>
          </a:lstStyle>
          <a:p>
            <a:pPr algn="l" eaLnBrk="1" hangingPunct="1">
              <a:spcBef>
                <a:spcPct val="50000"/>
              </a:spcBef>
            </a:pPr>
            <a:endParaRPr lang="en-US" sz="3000" b="0">
              <a:solidFill>
                <a:schemeClr val="tx1"/>
              </a:solidFill>
            </a:endParaRPr>
          </a:p>
        </p:txBody>
      </p:sp>
      <p:sp>
        <p:nvSpPr>
          <p:cNvPr id="2151" name="Rectangle 163"/>
          <p:cNvSpPr>
            <a:spLocks noChangeArrowheads="1"/>
          </p:cNvSpPr>
          <p:nvPr/>
        </p:nvSpPr>
        <p:spPr bwMode="auto">
          <a:xfrm>
            <a:off x="12496800" y="12344400"/>
            <a:ext cx="10363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Methods</a:t>
            </a:r>
          </a:p>
        </p:txBody>
      </p:sp>
      <p:sp>
        <p:nvSpPr>
          <p:cNvPr id="2152" name="Rectangle 164"/>
          <p:cNvSpPr>
            <a:spLocks noChangeArrowheads="1"/>
          </p:cNvSpPr>
          <p:nvPr/>
        </p:nvSpPr>
        <p:spPr bwMode="auto">
          <a:xfrm>
            <a:off x="23545800" y="4876800"/>
            <a:ext cx="197358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Results</a:t>
            </a:r>
          </a:p>
        </p:txBody>
      </p:sp>
      <p:sp>
        <p:nvSpPr>
          <p:cNvPr id="2153" name="Rectangle 165"/>
          <p:cNvSpPr>
            <a:spLocks noChangeArrowheads="1"/>
          </p:cNvSpPr>
          <p:nvPr/>
        </p:nvSpPr>
        <p:spPr bwMode="auto">
          <a:xfrm>
            <a:off x="33680400" y="15673388"/>
            <a:ext cx="96774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Conclusion</a:t>
            </a:r>
          </a:p>
        </p:txBody>
      </p:sp>
      <p:sp>
        <p:nvSpPr>
          <p:cNvPr id="2154" name="Rectangle 166"/>
          <p:cNvSpPr>
            <a:spLocks noChangeArrowheads="1"/>
          </p:cNvSpPr>
          <p:nvPr/>
        </p:nvSpPr>
        <p:spPr bwMode="auto">
          <a:xfrm>
            <a:off x="12496800" y="4876800"/>
            <a:ext cx="10363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Background</a:t>
            </a:r>
          </a:p>
        </p:txBody>
      </p:sp>
      <p:sp>
        <p:nvSpPr>
          <p:cNvPr id="2155" name="Rectangle 167"/>
          <p:cNvSpPr>
            <a:spLocks noChangeArrowheads="1"/>
          </p:cNvSpPr>
          <p:nvPr/>
        </p:nvSpPr>
        <p:spPr bwMode="auto">
          <a:xfrm>
            <a:off x="685800" y="4876800"/>
            <a:ext cx="11125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Abstract</a:t>
            </a:r>
          </a:p>
        </p:txBody>
      </p:sp>
      <p:sp>
        <p:nvSpPr>
          <p:cNvPr id="2156" name="Text Box 168"/>
          <p:cNvSpPr txBox="1">
            <a:spLocks noChangeArrowheads="1"/>
          </p:cNvSpPr>
          <p:nvPr/>
        </p:nvSpPr>
        <p:spPr bwMode="auto">
          <a:xfrm>
            <a:off x="914400" y="6146800"/>
            <a:ext cx="10515600" cy="13435012"/>
          </a:xfrm>
          <a:prstGeom prst="rect">
            <a:avLst/>
          </a:prstGeom>
          <a:noFill/>
          <a:ln>
            <a:noFill/>
          </a:ln>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a:t>
            </a:r>
          </a:p>
        </p:txBody>
      </p:sp>
      <p:sp>
        <p:nvSpPr>
          <p:cNvPr id="2157" name="Text Box 170"/>
          <p:cNvSpPr txBox="1">
            <a:spLocks noChangeArrowheads="1"/>
          </p:cNvSpPr>
          <p:nvPr/>
        </p:nvSpPr>
        <p:spPr bwMode="auto">
          <a:xfrm>
            <a:off x="12725400" y="6045200"/>
            <a:ext cx="9753600" cy="5554663"/>
          </a:xfrm>
          <a:prstGeom prst="rect">
            <a:avLst/>
          </a:prstGeom>
          <a:noFill/>
          <a:ln>
            <a:noFill/>
          </a:ln>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a:t>
            </a:r>
          </a:p>
        </p:txBody>
      </p:sp>
      <p:sp>
        <p:nvSpPr>
          <p:cNvPr id="2158" name="Text Box 171"/>
          <p:cNvSpPr txBox="1">
            <a:spLocks noChangeArrowheads="1"/>
          </p:cNvSpPr>
          <p:nvPr/>
        </p:nvSpPr>
        <p:spPr bwMode="auto">
          <a:xfrm>
            <a:off x="12649200" y="13309600"/>
            <a:ext cx="9753600" cy="7032625"/>
          </a:xfrm>
          <a:prstGeom prst="rect">
            <a:avLst/>
          </a:prstGeom>
          <a:noFill/>
          <a:ln>
            <a:noFill/>
          </a:ln>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a:t>
            </a:r>
          </a:p>
        </p:txBody>
      </p:sp>
      <p:pic>
        <p:nvPicPr>
          <p:cNvPr id="79276" name="New picture"/>
          <p:cNvPicPr/>
          <p:nvPr/>
        </p:nvPicPr>
        <p:blipFill dpi="0">
          <a:blip r:embed="rId2"/>
          <a:stretch>
            <a:fillRect/>
          </a:stretch>
        </p:blipFill>
        <p:spPr>
          <a:xfrm>
            <a:off x="11874500" y="37592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4337</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Template for designing a research poster</dc:title>
  <cp:category>science research poster</cp:category>
  <dc:creator>Graphicsland/MakeSigns.com</dc:creator>
  <dc:description>These templates are offered for free to help your create a poster ranging from nursing research posters to psychology research posters.</dc:description>
  <cp:keywords>scientific, research, template, custom, poster, presentation, symposium, printing, PowerPoint, create, design, example, sample, download</cp:keywords>
  <cp:lastModifiedBy>Justin</cp:lastModifiedBy>
  <cp:revision>133</cp:revision>
  <dcterms:modified xsi:type="dcterms:W3CDTF">2016-02-11T19:01:21Z</dcterms:modified>
  <dc:subject>Free Poster Presentation Example</dc:subject>
</cp:coreProperties>
</file>