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48" r:id="rId1"/>
  </p:sldMasterIdLst>
  <p:handoutMasterIdLst>
    <p:handoutMasterId r:id="rId2"/>
  </p:handoutMasterIdLst>
  <p:sldIdLst>
    <p:sldId id="259" r:id="rId3"/>
  </p:sldIdLst>
  <p:sldSz cx="38404800" cy="32918400"/>
  <p:notesSz cx="6953250" cy="9239250"/>
  <p:custDataLst>
    <p:tags r:id="rId4"/>
  </p:custDataLst>
  <p:defaultTextStyle>
    <a:defPPr>
      <a:defRPr lang="en-US"/>
    </a:defPPr>
    <a:lvl1pPr algn="ctr" rtl="0" fontAlgn="base">
      <a:spcBef>
        <a:spcPct val="0"/>
      </a:spcBef>
      <a:spcAft>
        <a:spcPct val="0"/>
      </a:spcAft>
      <a:defRPr sz="4300" b="1" kern="1200">
        <a:solidFill>
          <a:srgbClr val="FF9900"/>
        </a:solidFill>
        <a:latin typeface="Arial"/>
        <a:ea typeface="+mn-ea"/>
        <a:cs typeface="+mn-cs"/>
      </a:defRPr>
    </a:lvl1pPr>
    <a:lvl2pPr marL="457200" algn="ctr" rtl="0" fontAlgn="base">
      <a:spcBef>
        <a:spcPct val="0"/>
      </a:spcBef>
      <a:spcAft>
        <a:spcPct val="0"/>
      </a:spcAft>
      <a:defRPr sz="4300" b="1" kern="1200">
        <a:solidFill>
          <a:srgbClr val="FF9900"/>
        </a:solidFill>
        <a:latin typeface="Arial"/>
        <a:ea typeface="+mn-ea"/>
        <a:cs typeface="+mn-cs"/>
      </a:defRPr>
    </a:lvl2pPr>
    <a:lvl3pPr marL="914400" algn="ctr" rtl="0" fontAlgn="base">
      <a:spcBef>
        <a:spcPct val="0"/>
      </a:spcBef>
      <a:spcAft>
        <a:spcPct val="0"/>
      </a:spcAft>
      <a:defRPr sz="4300" b="1" kern="1200">
        <a:solidFill>
          <a:srgbClr val="FF9900"/>
        </a:solidFill>
        <a:latin typeface="Arial"/>
        <a:ea typeface="+mn-ea"/>
        <a:cs typeface="+mn-cs"/>
      </a:defRPr>
    </a:lvl3pPr>
    <a:lvl4pPr marL="1371600" algn="ctr" rtl="0" fontAlgn="base">
      <a:spcBef>
        <a:spcPct val="0"/>
      </a:spcBef>
      <a:spcAft>
        <a:spcPct val="0"/>
      </a:spcAft>
      <a:defRPr sz="4300" b="1" kern="1200">
        <a:solidFill>
          <a:srgbClr val="FF9900"/>
        </a:solidFill>
        <a:latin typeface="Arial"/>
        <a:ea typeface="+mn-ea"/>
        <a:cs typeface="+mn-cs"/>
      </a:defRPr>
    </a:lvl4pPr>
    <a:lvl5pPr marL="1828800" algn="ctr" rtl="0" fontAlgn="base">
      <a:spcBef>
        <a:spcPct val="0"/>
      </a:spcBef>
      <a:spcAft>
        <a:spcPct val="0"/>
      </a:spcAft>
      <a:defRPr sz="4300" b="1" kern="1200">
        <a:solidFill>
          <a:srgbClr val="FF9900"/>
        </a:solidFill>
        <a:latin typeface="Arial"/>
        <a:ea typeface="+mn-ea"/>
        <a:cs typeface="+mn-cs"/>
      </a:defRPr>
    </a:lvl5pPr>
    <a:lvl6pPr marL="2286000" algn="l" defTabSz="914400" rtl="0" eaLnBrk="1" latinLnBrk="0" hangingPunct="1">
      <a:defRPr sz="4300" b="1" kern="1200">
        <a:solidFill>
          <a:srgbClr val="FF9900"/>
        </a:solidFill>
        <a:latin typeface="Arial"/>
        <a:ea typeface="+mn-ea"/>
        <a:cs typeface="+mn-cs"/>
      </a:defRPr>
    </a:lvl6pPr>
    <a:lvl7pPr marL="2743200" algn="l" defTabSz="914400" rtl="0" eaLnBrk="1" latinLnBrk="0" hangingPunct="1">
      <a:defRPr sz="4300" b="1" kern="1200">
        <a:solidFill>
          <a:srgbClr val="FF9900"/>
        </a:solidFill>
        <a:latin typeface="Arial"/>
        <a:ea typeface="+mn-ea"/>
        <a:cs typeface="+mn-cs"/>
      </a:defRPr>
    </a:lvl7pPr>
    <a:lvl8pPr marL="3200400" algn="l" defTabSz="914400" rtl="0" eaLnBrk="1" latinLnBrk="0" hangingPunct="1">
      <a:defRPr sz="4300" b="1" kern="1200">
        <a:solidFill>
          <a:srgbClr val="FF9900"/>
        </a:solidFill>
        <a:latin typeface="Arial"/>
        <a:ea typeface="+mn-ea"/>
        <a:cs typeface="+mn-cs"/>
      </a:defRPr>
    </a:lvl8pPr>
    <a:lvl9pPr marL="3657600" algn="l" defTabSz="914400" rtl="0" eaLnBrk="1" latinLnBrk="0" hangingPunct="1">
      <a:defRPr sz="4300" b="1" kern="1200">
        <a:solidFill>
          <a:srgbClr val="FF9900"/>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0000"/>
    <a:srgbClr val="000050"/>
    <a:srgbClr val="00126A"/>
    <a:srgbClr val="0033CC"/>
    <a:srgbClr val="000066"/>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658" autoAdjust="0"/>
    <p:restoredTop sz="94575" autoAdjust="0"/>
  </p:normalViewPr>
  <p:slideViewPr>
    <p:cSldViewPr>
      <p:cViewPr varScale="1">
        <p:scale>
          <a:sx n="25" d="100"/>
          <a:sy n="25" d="100"/>
        </p:scale>
        <p:origin x="2550" y="18"/>
      </p:cViewPr>
      <p:guideLst>
        <p:guide orient="horz" pos="10368"/>
        <p:guide pos="12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handoutMaster" Target="handoutMasters/handout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1.xml" /><Relationship Id="rId8"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9698" name="Rectangle 2"/>
          <p:cNvSpPr>
            <a:spLocks noGrp="1" noChangeArrowheads="1"/>
          </p:cNvSpPr>
          <p:nvPr>
            <p:ph type="hdr" sz="quarter"/>
          </p:nvPr>
        </p:nvSpPr>
        <p:spPr bwMode="auto">
          <a:xfrm>
            <a:off x="0" y="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t" anchorCtr="0" compatLnSpc="1">
            <a:prstTxWarp prst="textNoShape">
              <a:avLst/>
            </a:prstTxWarp>
          </a:bodyPr>
          <a:lstStyle>
            <a:defPPr>
              <a:defRPr kern="1200" smtId="4294967295"/>
            </a:defPPr>
            <a:lvl1pPr algn="l" defTabSz="928688">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3938588" y="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t" anchorCtr="0" compatLnSpc="1">
            <a:prstTxWarp prst="textNoShape">
              <a:avLst/>
            </a:prstTxWarp>
          </a:bodyPr>
          <a:lstStyle>
            <a:defPPr>
              <a:defRPr kern="1200" smtId="4294967295"/>
            </a:defPPr>
            <a:lvl1pPr algn="r" defTabSz="928688">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77570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b" anchorCtr="0" compatLnSpc="1">
            <a:prstTxWarp prst="textNoShape">
              <a:avLst/>
            </a:prstTxWarp>
          </a:bodyPr>
          <a:lstStyle>
            <a:defPPr>
              <a:defRPr kern="1200" smtId="4294967295"/>
            </a:defPPr>
            <a:lvl1pPr algn="l" defTabSz="928688">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3938588" y="877570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b" anchorCtr="0" compatLnSpc="1">
            <a:prstTxWarp prst="textNoShape">
              <a:avLst/>
            </a:prstTxWarp>
          </a:bodyPr>
          <a:lstStyle>
            <a:defPPr>
              <a:defRPr kern="1200" smtId="4294967295"/>
            </a:defPPr>
            <a:lvl1pPr algn="r" defTabSz="928688">
              <a:defRPr sz="1200" b="0">
                <a:solidFill>
                  <a:schemeClr val="tx1"/>
                </a:solidFill>
                <a:latin typeface="Arial" pitchFamily="34" charset="0"/>
              </a:defRPr>
            </a:lvl1pPr>
          </a:lstStyle>
          <a:p>
            <a:pPr>
              <a:defRPr/>
            </a:pPr>
            <a:fld id="{54F1B5D8-D97D-47DE-99FD-BED51FB7C907}" type="slidenum">
              <a:rPr lang="en-US"/>
              <a:pPr>
                <a:defRPr/>
              </a:pPr>
              <a:t>‹#›</a:t>
            </a:fld>
          </a:p>
        </p:txBody>
      </p:sp>
    </p:spTree>
    <p:extLst>
      <p:ext uri="{BB962C8B-B14F-4D97-AF65-F5344CB8AC3E}">
        <p14:creationId xmlns:p14="http://schemas.microsoft.com/office/powerpoint/2010/main" val="748278429"/>
      </p:ext>
    </p:extLst>
  </p:cSld>
  <p:clrMap bg1="lt1" tx1="dk1" bg2="lt2" tx2="dk2" accent1="accent1" accent2="accent2" accent3="accent3" accent4="accent4" accent5="accent5" accent6="accent6" hlink="hlink" folHlink="folHlink"/>
</p:handout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2880917" y="10226675"/>
            <a:ext cx="32642969"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5760443" y="18653125"/>
            <a:ext cx="26883916"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5EDBB11-81A3-4CFA-BA97-1ABE9A8F32CF}" type="slidenum">
              <a:rPr lang="en-US"/>
              <a:pPr>
                <a:defRPr/>
              </a:pPr>
              <a:t>‹#›</a:t>
            </a:fld>
          </a:p>
        </p:txBody>
      </p:sp>
    </p:spTree>
    <p:extLst>
      <p:ext uri="{BB962C8B-B14F-4D97-AF65-F5344CB8AC3E}">
        <p14:creationId xmlns:p14="http://schemas.microsoft.com/office/powerpoint/2010/main" val="3565816772"/>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5ECC0F7-0140-4FFA-BB4D-270D63D3C308}" type="slidenum">
              <a:rPr lang="en-US"/>
              <a:pPr>
                <a:defRPr/>
              </a:pPr>
              <a:t>‹#›</a:t>
            </a:fld>
          </a:p>
        </p:txBody>
      </p:sp>
    </p:spTree>
    <p:extLst>
      <p:ext uri="{BB962C8B-B14F-4D97-AF65-F5344CB8AC3E}">
        <p14:creationId xmlns:p14="http://schemas.microsoft.com/office/powerpoint/2010/main" val="37073775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27843761" y="1317625"/>
            <a:ext cx="8641357" cy="28089225"/>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1919685" y="1317625"/>
            <a:ext cx="25790723" cy="28089225"/>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C1B9D64-3336-481D-94A5-F579BB4A8A39}" type="slidenum">
              <a:rPr lang="en-US"/>
              <a:pPr>
                <a:defRPr/>
              </a:pPr>
              <a:t>‹#›</a:t>
            </a:fld>
          </a:p>
        </p:txBody>
      </p:sp>
    </p:spTree>
    <p:extLst>
      <p:ext uri="{BB962C8B-B14F-4D97-AF65-F5344CB8AC3E}">
        <p14:creationId xmlns:p14="http://schemas.microsoft.com/office/powerpoint/2010/main" val="1836142092"/>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fourObj" preserve="1">
  <p:cSld name="Title and 4 Content">
    <p:spTree>
      <p:nvGrpSpPr>
        <p:cNvPr id="1" name=""/>
        <p:cNvGrpSpPr/>
        <p:nvPr/>
      </p:nvGrpSpPr>
      <p:grpSpPr>
        <a:xfrm>
          <a:off x="0" y="0"/>
          <a:ext cx="0" cy="0"/>
        </a:xfrm>
      </p:grpSpPr>
      <p:sp>
        <p:nvSpPr>
          <p:cNvPr id="2" name="Title 1"/>
          <p:cNvSpPr>
            <a:spLocks noGrp="1"/>
          </p:cNvSpPr>
          <p:nvPr>
            <p:ph type="title" sz="quarter"/>
          </p:nvPr>
        </p:nvSpPr>
        <p:spPr>
          <a:xfrm>
            <a:off x="1919686" y="1317625"/>
            <a:ext cx="34565431" cy="5486400"/>
          </a:xfrm>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quarter" idx="1"/>
          </p:nvPr>
        </p:nvSpPr>
        <p:spPr>
          <a:xfrm>
            <a:off x="1919686" y="7680326"/>
            <a:ext cx="17216041" cy="10787063"/>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9269077" y="7680326"/>
            <a:ext cx="17216041" cy="10787063"/>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919686" y="18619788"/>
            <a:ext cx="17216041" cy="10787062"/>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19269077" y="18619788"/>
            <a:ext cx="17216041" cy="10787062"/>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2D98BD33-354E-4B11-91E6-709054688882}" type="slidenum">
              <a:rPr lang="en-US"/>
              <a:pPr>
                <a:defRPr/>
              </a:pPr>
              <a:t>‹#›</a:t>
            </a:fld>
          </a:p>
        </p:txBody>
      </p:sp>
    </p:spTree>
    <p:extLst>
      <p:ext uri="{BB962C8B-B14F-4D97-AF65-F5344CB8AC3E}">
        <p14:creationId xmlns:p14="http://schemas.microsoft.com/office/powerpoint/2010/main" val="110649802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5940B6B-3169-44D4-847B-7863905C32CF}" type="slidenum">
              <a:rPr lang="en-US"/>
              <a:pPr>
                <a:defRPr/>
              </a:pPr>
              <a:t>‹#›</a:t>
            </a:fld>
          </a:p>
        </p:txBody>
      </p:sp>
    </p:spTree>
    <p:extLst>
      <p:ext uri="{BB962C8B-B14F-4D97-AF65-F5344CB8AC3E}">
        <p14:creationId xmlns:p14="http://schemas.microsoft.com/office/powerpoint/2010/main" val="173052901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033713" y="21153444"/>
            <a:ext cx="3264435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3952538"/>
            <a:ext cx="3264435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03A4FA6-7C07-49C1-973B-224AB06B993C}" type="slidenum">
              <a:rPr lang="en-US"/>
              <a:pPr>
                <a:defRPr/>
              </a:pPr>
              <a:t>‹#›</a:t>
            </a:fld>
          </a:p>
        </p:txBody>
      </p:sp>
    </p:spTree>
    <p:extLst>
      <p:ext uri="{BB962C8B-B14F-4D97-AF65-F5344CB8AC3E}">
        <p14:creationId xmlns:p14="http://schemas.microsoft.com/office/powerpoint/2010/main" val="239311738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1919686" y="7680325"/>
            <a:ext cx="17216041"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9077" y="7680325"/>
            <a:ext cx="17216041"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B302B25C-7078-4EDD-9EEA-F171F39DFD5B}" type="slidenum">
              <a:rPr lang="en-US"/>
              <a:pPr>
                <a:defRPr/>
              </a:pPr>
              <a:t>‹#›</a:t>
            </a:fld>
          </a:p>
        </p:txBody>
      </p:sp>
    </p:spTree>
    <p:extLst>
      <p:ext uri="{BB962C8B-B14F-4D97-AF65-F5344CB8AC3E}">
        <p14:creationId xmlns:p14="http://schemas.microsoft.com/office/powerpoint/2010/main" val="356620333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684" y="7369178"/>
            <a:ext cx="1696878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684" y="10439400"/>
            <a:ext cx="1696878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384" y="7369178"/>
            <a:ext cx="16975731"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384" y="10439400"/>
            <a:ext cx="16975731"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32F454DA-B8E5-407C-A8B0-B2982CBF7185}" type="slidenum">
              <a:rPr lang="en-US"/>
              <a:pPr>
                <a:defRPr/>
              </a:pPr>
              <a:t>‹#›</a:t>
            </a:fld>
          </a:p>
        </p:txBody>
      </p:sp>
    </p:spTree>
    <p:extLst>
      <p:ext uri="{BB962C8B-B14F-4D97-AF65-F5344CB8AC3E}">
        <p14:creationId xmlns:p14="http://schemas.microsoft.com/office/powerpoint/2010/main" val="1805889058"/>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865CC813-0CE0-4F7E-9B7F-FCCCD6CE8862}" type="slidenum">
              <a:rPr lang="en-US"/>
              <a:pPr>
                <a:defRPr/>
              </a:pPr>
              <a:t>‹#›</a:t>
            </a:fld>
          </a:p>
        </p:txBody>
      </p:sp>
    </p:spTree>
    <p:extLst>
      <p:ext uri="{BB962C8B-B14F-4D97-AF65-F5344CB8AC3E}">
        <p14:creationId xmlns:p14="http://schemas.microsoft.com/office/powerpoint/2010/main" val="226043568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A5D3508A-868C-432E-A93E-3C5AF7B204CE}" type="slidenum">
              <a:rPr lang="en-US"/>
              <a:pPr>
                <a:defRPr/>
              </a:pPr>
              <a:t>‹#›</a:t>
            </a:fld>
          </a:p>
        </p:txBody>
      </p:sp>
    </p:spTree>
    <p:extLst>
      <p:ext uri="{BB962C8B-B14F-4D97-AF65-F5344CB8AC3E}">
        <p14:creationId xmlns:p14="http://schemas.microsoft.com/office/powerpoint/2010/main" val="232937732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1919684" y="1311275"/>
            <a:ext cx="12634913"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766" y="1311275"/>
            <a:ext cx="2146935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684" y="6888163"/>
            <a:ext cx="12634913"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DEB5CAF5-4FB5-4E33-861E-BCE1A11039C1}" type="slidenum">
              <a:rPr lang="en-US"/>
              <a:pPr>
                <a:defRPr/>
              </a:pPr>
              <a:t>‹#›</a:t>
            </a:fld>
          </a:p>
        </p:txBody>
      </p:sp>
    </p:spTree>
    <p:extLst>
      <p:ext uri="{BB962C8B-B14F-4D97-AF65-F5344CB8AC3E}">
        <p14:creationId xmlns:p14="http://schemas.microsoft.com/office/powerpoint/2010/main" val="306706918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7527333" y="23042569"/>
            <a:ext cx="23043156"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333" y="2941638"/>
            <a:ext cx="23043156"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333" y="25763544"/>
            <a:ext cx="23043156"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E1738493-E10F-4F1A-B075-F4B94CA41991}" type="slidenum">
              <a:rPr lang="en-US"/>
              <a:pPr>
                <a:defRPr/>
              </a:pPr>
              <a:t>‹#›</a:t>
            </a:fld>
          </a:p>
        </p:txBody>
      </p:sp>
    </p:spTree>
    <p:extLst>
      <p:ext uri="{BB962C8B-B14F-4D97-AF65-F5344CB8AC3E}">
        <p14:creationId xmlns:p14="http://schemas.microsoft.com/office/powerpoint/2010/main" val="412977478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image" Target="../media/image1.png" /><Relationship Id="rId14" Type="http://schemas.openxmlformats.org/officeDocument/2006/relationships/image" Target="../media/image2.png"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DDA9A9"/>
            </a:gs>
            <a:gs pos="50000">
              <a:srgbClr val="990000"/>
            </a:gs>
            <a:gs pos="100000">
              <a:srgbClr val="DDA9A9"/>
            </a:gs>
          </a:gsLst>
          <a:lin ang="5400000" scaled="1"/>
          <a:tileRect/>
        </a:gra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1919685" y="1317625"/>
            <a:ext cx="34565431"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1919685" y="7680325"/>
            <a:ext cx="34565431" cy="2172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919684" y="29978350"/>
            <a:ext cx="8962231"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3121084" y="29978350"/>
            <a:ext cx="12162631"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7522884" y="29978350"/>
            <a:ext cx="8962231"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vl1pPr algn="r" defTabSz="3762375">
              <a:defRPr sz="5700" b="0">
                <a:solidFill>
                  <a:schemeClr val="tx1"/>
                </a:solidFill>
                <a:latin typeface="Arial" pitchFamily="34" charset="0"/>
              </a:defRPr>
            </a:lvl1pPr>
          </a:lstStyle>
          <a:p>
            <a:pPr>
              <a:defRPr/>
            </a:pPr>
            <a:fld id="{B42DBB13-E718-4C9A-AC99-89A36AFA8FDE}" type="slidenum">
              <a:rPr lang="en-US"/>
              <a:pPr>
                <a:defRPr/>
              </a:pPr>
              <a:t>‹#›</a:t>
            </a:fld>
          </a:p>
        </p:txBody>
      </p:sp>
      <p:pic>
        <p:nvPicPr>
          <p:cNvPr id="1031" name="New picture"/>
          <p:cNvPicPr/>
          <p:nvPr/>
        </p:nvPicPr>
        <p:blipFill dpi="0">
          <a:blip r:embed="rId13"/>
          <a:stretch>
            <a:fillRect/>
          </a:stretch>
        </p:blipFill>
        <p:spPr>
          <a:xfrm rot="16200000">
            <a:off x="-11506200" y="16459200"/>
            <a:ext cx="14274800" cy="4368800"/>
          </a:xfrm>
          <a:prstGeom prst="rect">
            <a:avLst/>
          </a:prstGeom>
        </p:spPr>
      </p:pic>
      <p:pic>
        <p:nvPicPr>
          <p:cNvPr id="1032" name="New picture"/>
          <p:cNvPicPr/>
          <p:nvPr/>
        </p:nvPicPr>
        <p:blipFill dpi="0">
          <a:blip r:embed="rId13"/>
          <a:stretch>
            <a:fillRect/>
          </a:stretch>
        </p:blipFill>
        <p:spPr>
          <a:xfrm rot="5400000">
            <a:off x="35636200" y="16459200"/>
            <a:ext cx="14274800" cy="4368800"/>
          </a:xfrm>
          <a:prstGeom prst="rect">
            <a:avLst/>
          </a:prstGeom>
        </p:spPr>
      </p:pic>
      <p:pic>
        <p:nvPicPr>
          <p:cNvPr id="1033" name="New picture"/>
          <p:cNvPicPr/>
          <p:nvPr/>
        </p:nvPicPr>
        <p:blipFill dpi="0">
          <a:blip r:embed="rId14"/>
          <a:stretch>
            <a:fillRect/>
          </a:stretch>
        </p:blipFill>
        <p:spPr>
          <a:xfrm>
            <a:off x="3917950" y="33426400"/>
            <a:ext cx="30568900" cy="1549400"/>
          </a:xfrm>
          <a:prstGeom prst="rect">
            <a:avLst/>
          </a:prstGeom>
        </p:spPr>
      </p:pic>
      <p:sp>
        <p:nvSpPr>
          <p:cNvPr id="1034" name="New shape"/>
          <p:cNvSpPr/>
          <p:nvPr/>
        </p:nvSpPr>
        <p:spPr>
          <a:xfrm>
            <a:off x="3917950" y="33997900"/>
            <a:ext cx="19202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deepnavy  Size: 42x36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defPPr>
        <a:defRPr kern="1200" smtId="4294967295"/>
      </a:defPPr>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chemeClr val="bg1"/>
            </a:gs>
            <a:gs pos="100000">
              <a:schemeClr val="bg2"/>
            </a:gs>
          </a:gsLst>
          <a:lin ang="5400000" scaled="1"/>
          <a:tileRect/>
        </a:gradFill>
        <a:effectLst/>
      </p:bgPr>
    </p:bg>
    <p:spTree>
      <p:nvGrpSpPr>
        <p:cNvPr id="1" name=""/>
        <p:cNvGrpSpPr/>
        <p:nvPr/>
      </p:nvGrpSpPr>
      <p:grpSpPr>
        <a:xfrm>
          <a:off x="0" y="0"/>
          <a:ext cx="0" cy="0"/>
        </a:xfrm>
      </p:grpSpPr>
      <p:sp>
        <p:nvSpPr>
          <p:cNvPr id="2050" name="Rectangle 2"/>
          <p:cNvSpPr>
            <a:spLocks noGrp="1" noChangeArrowheads="1"/>
          </p:cNvSpPr>
          <p:nvPr>
            <p:ph type="title" sz="quarter"/>
          </p:nvPr>
        </p:nvSpPr>
        <p:spPr>
          <a:xfrm>
            <a:off x="600075" y="533400"/>
            <a:ext cx="37204650" cy="6096000"/>
          </a:xfrm>
          <a:gradFill>
            <a:gsLst>
              <a:gs pos="0">
                <a:schemeClr val="tx2">
                  <a:lumMod val="50000"/>
                </a:schemeClr>
              </a:gs>
              <a:gs pos="50000">
                <a:schemeClr val="tx2">
                  <a:lumMod val="75000"/>
                </a:schemeClr>
              </a:gs>
              <a:gs pos="100000">
                <a:schemeClr val="tx2">
                  <a:lumMod val="50000"/>
                </a:schemeClr>
              </a:gs>
            </a:gsLst>
            <a:lin ang="5400000" scaled="1"/>
            <a:tileRect/>
          </a:gradFill>
          <a:ln>
            <a:solidFill>
              <a:schemeClr val="tx1"/>
            </a:solidFill>
            <a:miter lim="800000"/>
          </a:ln>
        </p:spPr>
        <p:txBody>
          <a:bodyPr/>
          <a:lstStyle>
            <a:defPPr>
              <a:defRPr kern="1200" smtId="4294967295"/>
            </a:defPPr>
          </a:lstStyle>
          <a:p>
            <a:pPr eaLnBrk="1" hangingPunct="1"/>
            <a:r>
              <a:rPr lang="en-US" sz="9600" b="1" smtClean="0">
                <a:solidFill>
                  <a:schemeClr val="accent1"/>
                </a:solidFill>
              </a:rPr>
              <a:t>Title of your poster can go in this space</a:t>
            </a:r>
            <a:br>
              <a:rPr lang="en-US" sz="9600" b="1" smtClean="0">
                <a:solidFill>
                  <a:schemeClr val="accent1"/>
                </a:solidFill>
              </a:rPr>
            </a:br>
            <a:r>
              <a:rPr lang="en-US" sz="9600" b="1" smtClean="0">
                <a:solidFill>
                  <a:schemeClr val="accent1"/>
                </a:solidFill>
              </a:rPr>
              <a:t>Another line here if it is needed</a:t>
            </a:r>
            <a:br>
              <a:rPr lang="en-US" sz="6500" b="1" smtClean="0">
                <a:solidFill>
                  <a:schemeClr val="accent1"/>
                </a:solidFill>
              </a:rPr>
            </a:br>
            <a:r>
              <a:rPr lang="en-US" sz="4900" b="1" smtClean="0">
                <a:solidFill>
                  <a:schemeClr val="accent1"/>
                </a:solidFill>
              </a:rPr>
              <a:t> </a:t>
            </a:r>
            <a:r>
              <a:rPr lang="en-US" sz="6000" b="1" smtClean="0">
                <a:solidFill>
                  <a:schemeClr val="accent1"/>
                </a:solidFill>
              </a:rPr>
              <a:t>Name of person, another name, name 3, more names, yet another person</a:t>
            </a:r>
            <a:r>
              <a:rPr lang="en-US" sz="4000" b="1" smtClean="0">
                <a:solidFill>
                  <a:schemeClr val="accent1"/>
                </a:solidFill>
              </a:rPr>
              <a:t> </a:t>
            </a:r>
            <a:br>
              <a:rPr lang="en-US" sz="4000" b="1" smtClean="0">
                <a:solidFill>
                  <a:schemeClr val="accent1"/>
                </a:solidFill>
              </a:rPr>
            </a:br>
            <a:r>
              <a:rPr lang="en-US" sz="4000" i="1" smtClean="0">
                <a:solidFill>
                  <a:schemeClr val="bg1"/>
                </a:solidFill>
              </a:rPr>
              <a:t>Department name goes here, name of your school or Organization, Someone else’s dept here, name of their school or institute,</a:t>
            </a:r>
            <a:br>
              <a:rPr lang="en-US" sz="4000" i="1" smtClean="0">
                <a:solidFill>
                  <a:schemeClr val="bg1"/>
                </a:solidFill>
              </a:rPr>
            </a:br>
            <a:r>
              <a:rPr lang="en-US" sz="4000" i="1" smtClean="0">
                <a:solidFill>
                  <a:schemeClr val="bg1"/>
                </a:solidFill>
              </a:rPr>
              <a:t>Department name here, name of school or organization here, location, state, zip code, etc.</a:t>
            </a:r>
            <a:r>
              <a:rPr lang="en-US" sz="4900" b="1" smtClean="0">
                <a:solidFill>
                  <a:srgbClr val="FF9900"/>
                </a:solidFill>
              </a:rPr>
              <a:t> </a:t>
            </a:r>
            <a:endParaRPr lang="en-US" sz="4000" i="1" smtClean="0">
              <a:solidFill>
                <a:schemeClr val="bg1"/>
              </a:solidFill>
            </a:endParaRPr>
          </a:p>
        </p:txBody>
      </p:sp>
      <p:graphicFrame>
        <p:nvGraphicFramePr>
          <p:cNvPr id="79275" name="Group 427"/>
          <p:cNvGraphicFramePr>
            <a:graphicFrameLocks noGrp="1"/>
          </p:cNvGraphicFramePr>
          <p:nvPr>
            <p:ph sz="quarter" idx="1"/>
          </p:nvPr>
        </p:nvGraphicFramePr>
        <p:xfrm>
          <a:off x="20935950" y="9220200"/>
          <a:ext cx="16602077" cy="8382002"/>
        </p:xfrm>
        <a:graphic>
          <a:graphicData uri="http://schemas.openxmlformats.org/drawingml/2006/table">
            <a:tbl>
              <a:tblPr/>
              <a:tblGrid>
                <a:gridCol w="2765624">
                  <a:extLst>
                    <a:ext uri="{9D8B030D-6E8A-4147-A177-3AD203B41FA5}">
                      <a16:colId xmlns:a16="http://schemas.microsoft.com/office/drawing/2014/main" val="20000"/>
                    </a:ext>
                  </a:extLst>
                </a:gridCol>
                <a:gridCol w="1671042">
                  <a:extLst>
                    <a:ext uri="{9D8B030D-6E8A-4147-A177-3AD203B41FA5}">
                      <a16:colId xmlns:a16="http://schemas.microsoft.com/office/drawing/2014/main" val="20001"/>
                    </a:ext>
                  </a:extLst>
                </a:gridCol>
                <a:gridCol w="1747441">
                  <a:extLst>
                    <a:ext uri="{9D8B030D-6E8A-4147-A177-3AD203B41FA5}">
                      <a16:colId xmlns:a16="http://schemas.microsoft.com/office/drawing/2014/main" val="20002"/>
                    </a:ext>
                  </a:extLst>
                </a:gridCol>
                <a:gridCol w="1679377">
                  <a:extLst>
                    <a:ext uri="{9D8B030D-6E8A-4147-A177-3AD203B41FA5}">
                      <a16:colId xmlns:a16="http://schemas.microsoft.com/office/drawing/2014/main" val="20003"/>
                    </a:ext>
                  </a:extLst>
                </a:gridCol>
                <a:gridCol w="1815504">
                  <a:extLst>
                    <a:ext uri="{9D8B030D-6E8A-4147-A177-3AD203B41FA5}">
                      <a16:colId xmlns:a16="http://schemas.microsoft.com/office/drawing/2014/main" val="20004"/>
                    </a:ext>
                  </a:extLst>
                </a:gridCol>
                <a:gridCol w="1747441">
                  <a:extLst>
                    <a:ext uri="{9D8B030D-6E8A-4147-A177-3AD203B41FA5}">
                      <a16:colId xmlns:a16="http://schemas.microsoft.com/office/drawing/2014/main" val="20005"/>
                    </a:ext>
                  </a:extLst>
                </a:gridCol>
                <a:gridCol w="1747441">
                  <a:extLst>
                    <a:ext uri="{9D8B030D-6E8A-4147-A177-3AD203B41FA5}">
                      <a16:colId xmlns:a16="http://schemas.microsoft.com/office/drawing/2014/main" val="20006"/>
                    </a:ext>
                  </a:extLst>
                </a:gridCol>
                <a:gridCol w="1614091">
                  <a:extLst>
                    <a:ext uri="{9D8B030D-6E8A-4147-A177-3AD203B41FA5}">
                      <a16:colId xmlns:a16="http://schemas.microsoft.com/office/drawing/2014/main" val="20007"/>
                    </a:ext>
                  </a:extLst>
                </a:gridCol>
                <a:gridCol w="1814116">
                  <a:extLst>
                    <a:ext uri="{9D8B030D-6E8A-4147-A177-3AD203B41FA5}">
                      <a16:colId xmlns:a16="http://schemas.microsoft.com/office/drawing/2014/main" val="20008"/>
                    </a:ext>
                  </a:extLst>
                </a:gridCol>
              </a:tblGrid>
              <a:tr h="954088">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endParaRPr kumimoji="0" lang="en-US" sz="3200" b="0" i="0" u="none" strike="noStrike" cap="none" normalizeH="0" baseline="0" smtClean="0">
                        <a:ln>
                          <a:noFill/>
                        </a:ln>
                        <a:solidFill>
                          <a:schemeClr val="tx1"/>
                        </a:solidFill>
                        <a:latin typeface="Arial" pitchFamily="34" charset="0"/>
                      </a:endParaRPr>
                    </a:p>
                  </a:txBody>
                  <a:tcPr marL="120015" marR="120015" marT="68580" marB="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All</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1</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2</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3</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60449">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endParaRPr kumimoji="0" lang="en-US" sz="3200" b="0" i="0" u="none" strike="noStrike" cap="none" normalizeH="0" baseline="0" smtClean="0">
                        <a:ln>
                          <a:noFill/>
                        </a:ln>
                        <a:solidFill>
                          <a:schemeClr val="tx1"/>
                        </a:solidFill>
                        <a:latin typeface="Arial" pitchFamily="34" charset="0"/>
                      </a:endParaRPr>
                    </a:p>
                  </a:txBody>
                  <a:tcPr marL="120015" marR="120015" marT="68580" marB="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1</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2</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1</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2</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1</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2</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1</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2</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1"/>
                  </a:ext>
                </a:extLst>
              </a:tr>
              <a:tr h="884238">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1</a:t>
                      </a:r>
                    </a:p>
                  </a:txBody>
                  <a:tcPr marL="120015" marR="12001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34</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176</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19</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98</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59</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9</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2"/>
                  </a:ext>
                </a:extLst>
              </a:tr>
              <a:tr h="884238">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2</a:t>
                      </a:r>
                    </a:p>
                  </a:txBody>
                  <a:tcPr marL="120015" marR="12001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15/19</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95/80</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7/12</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53/45</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2/4</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31/27</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6/3</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9/5</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3"/>
                  </a:ext>
                </a:extLst>
              </a:tr>
              <a:tr h="884238">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3</a:t>
                      </a:r>
                    </a:p>
                  </a:txBody>
                  <a:tcPr marL="120015" marR="12001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14.6</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15.0</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14.9</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14.8</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13.7</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15.3</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14.6</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14.9</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r h="884238">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4</a:t>
                      </a:r>
                    </a:p>
                  </a:txBody>
                  <a:tcPr marL="120015" marR="12001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162.9</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162.4</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160.4</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159.8</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158.8</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166.0</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170.9</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164.8</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5"/>
                  </a:ext>
                </a:extLst>
              </a:tr>
              <a:tr h="887413">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5</a:t>
                      </a:r>
                    </a:p>
                  </a:txBody>
                  <a:tcPr marL="120015" marR="12001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68.5</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64.3</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63.9</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63.2</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84.4</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66.4</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67.5</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66.5</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6"/>
                  </a:ext>
                </a:extLst>
              </a:tr>
              <a:tr h="881063">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6</a:t>
                      </a:r>
                    </a:p>
                  </a:txBody>
                  <a:tcPr marL="120015" marR="12001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25.8</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24.3</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24.8</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24.7</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33.5</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23.9</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22.9</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24.2</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7"/>
                  </a:ext>
                </a:extLst>
              </a:tr>
              <a:tr h="1062037">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7</a:t>
                      </a:r>
                    </a:p>
                  </a:txBody>
                  <a:tcPr marL="120015" marR="12001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32.4</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23.1</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31.6</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25.0</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66.7</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22.4</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11.1</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21.4</a:t>
                      </a:r>
                    </a:p>
                  </a:txBody>
                  <a:tcPr marL="120015" marR="12001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8"/>
                  </a:ext>
                </a:extLst>
              </a:tr>
            </a:tbl>
          </a:graphicData>
        </a:graphic>
      </p:graphicFrame>
      <p:sp>
        <p:nvSpPr>
          <p:cNvPr id="2149" name="Text Box 154"/>
          <p:cNvSpPr txBox="1">
            <a:spLocks noChangeArrowheads="1"/>
          </p:cNvSpPr>
          <p:nvPr/>
        </p:nvSpPr>
        <p:spPr bwMode="auto">
          <a:xfrm>
            <a:off x="30070425" y="27660600"/>
            <a:ext cx="7200900" cy="5062924"/>
          </a:xfrm>
          <a:prstGeom prst="rect">
            <a:avLst/>
          </a:prstGeom>
          <a:noFill/>
          <a:ln w="127000" cmpd="dbl">
            <a:solidFill>
              <a:schemeClr val="tx1"/>
            </a:solidFill>
            <a:miter lim="800000"/>
          </a:ln>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a:t>
            </a:r>
          </a:p>
        </p:txBody>
      </p:sp>
      <p:sp>
        <p:nvSpPr>
          <p:cNvPr id="2150" name="Text Box 161"/>
          <p:cNvSpPr txBox="1">
            <a:spLocks noChangeArrowheads="1"/>
          </p:cNvSpPr>
          <p:nvPr/>
        </p:nvSpPr>
        <p:spPr bwMode="auto">
          <a:xfrm>
            <a:off x="34871025" y="10275889"/>
            <a:ext cx="2667000"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4300" b="1">
                <a:solidFill>
                  <a:srgbClr val="FF9900"/>
                </a:solidFill>
                <a:latin typeface="Arial"/>
              </a:defRPr>
            </a:lvl1pPr>
            <a:lvl2pPr marL="742950" indent="-285750" eaLnBrk="0" hangingPunct="0">
              <a:defRPr sz="4300" b="1">
                <a:solidFill>
                  <a:srgbClr val="FF9900"/>
                </a:solidFill>
                <a:latin typeface="Arial"/>
              </a:defRPr>
            </a:lvl2pPr>
            <a:lvl3pPr marL="1143000" indent="-228600" eaLnBrk="0" hangingPunct="0">
              <a:defRPr sz="4300" b="1">
                <a:solidFill>
                  <a:srgbClr val="FF9900"/>
                </a:solidFill>
                <a:latin typeface="Arial"/>
              </a:defRPr>
            </a:lvl3pPr>
            <a:lvl4pPr marL="1600200" indent="-228600" eaLnBrk="0" hangingPunct="0">
              <a:defRPr sz="4300" b="1">
                <a:solidFill>
                  <a:srgbClr val="FF9900"/>
                </a:solidFill>
                <a:latin typeface="Arial"/>
              </a:defRPr>
            </a:lvl4pPr>
            <a:lvl5pPr marL="2057400" indent="-228600" eaLnBrk="0" hangingPunct="0">
              <a:defRPr sz="4300" b="1">
                <a:solidFill>
                  <a:srgbClr val="FF9900"/>
                </a:solidFill>
                <a:latin typeface="Arial"/>
              </a:defRPr>
            </a:lvl5pPr>
            <a:lvl6pPr marL="2514600" indent="-228600" algn="ctr" eaLnBrk="0" fontAlgn="base" hangingPunct="0">
              <a:spcBef>
                <a:spcPct val="0"/>
              </a:spcBef>
              <a:spcAft>
                <a:spcPct val="0"/>
              </a:spcAft>
              <a:defRPr sz="4300" b="1">
                <a:solidFill>
                  <a:srgbClr val="FF9900"/>
                </a:solidFill>
                <a:latin typeface="Arial"/>
              </a:defRPr>
            </a:lvl6pPr>
            <a:lvl7pPr marL="2971800" indent="-228600" algn="ctr" eaLnBrk="0" fontAlgn="base" hangingPunct="0">
              <a:spcBef>
                <a:spcPct val="0"/>
              </a:spcBef>
              <a:spcAft>
                <a:spcPct val="0"/>
              </a:spcAft>
              <a:defRPr sz="4300" b="1">
                <a:solidFill>
                  <a:srgbClr val="FF9900"/>
                </a:solidFill>
                <a:latin typeface="Arial"/>
              </a:defRPr>
            </a:lvl7pPr>
            <a:lvl8pPr marL="3429000" indent="-228600" algn="ctr" eaLnBrk="0" fontAlgn="base" hangingPunct="0">
              <a:spcBef>
                <a:spcPct val="0"/>
              </a:spcBef>
              <a:spcAft>
                <a:spcPct val="0"/>
              </a:spcAft>
              <a:defRPr sz="4300" b="1">
                <a:solidFill>
                  <a:srgbClr val="FF9900"/>
                </a:solidFill>
                <a:latin typeface="Arial"/>
              </a:defRPr>
            </a:lvl8pPr>
            <a:lvl9pPr marL="3886200" indent="-228600" algn="ctr" eaLnBrk="0" fontAlgn="base" hangingPunct="0">
              <a:spcBef>
                <a:spcPct val="0"/>
              </a:spcBef>
              <a:spcAft>
                <a:spcPct val="0"/>
              </a:spcAft>
              <a:defRPr sz="4300" b="1">
                <a:solidFill>
                  <a:srgbClr val="FF9900"/>
                </a:solidFill>
                <a:latin typeface="Arial"/>
              </a:defRPr>
            </a:lvl9pPr>
          </a:lstStyle>
          <a:p>
            <a:pPr algn="l" eaLnBrk="1" hangingPunct="1">
              <a:spcBef>
                <a:spcPct val="50000"/>
              </a:spcBef>
            </a:pPr>
            <a:endParaRPr lang="en-US" sz="3000" b="0">
              <a:solidFill>
                <a:schemeClr val="tx1"/>
              </a:solidFill>
            </a:endParaRPr>
          </a:p>
        </p:txBody>
      </p:sp>
      <p:sp>
        <p:nvSpPr>
          <p:cNvPr id="2151" name="Rectangle 163"/>
          <p:cNvSpPr>
            <a:spLocks noChangeArrowheads="1"/>
          </p:cNvSpPr>
          <p:nvPr/>
        </p:nvSpPr>
        <p:spPr bwMode="auto">
          <a:xfrm>
            <a:off x="10934700" y="18516600"/>
            <a:ext cx="9067800"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Methods</a:t>
            </a:r>
          </a:p>
        </p:txBody>
      </p:sp>
      <p:sp>
        <p:nvSpPr>
          <p:cNvPr id="2152" name="Rectangle 164"/>
          <p:cNvSpPr>
            <a:spLocks noChangeArrowheads="1"/>
          </p:cNvSpPr>
          <p:nvPr/>
        </p:nvSpPr>
        <p:spPr bwMode="auto">
          <a:xfrm>
            <a:off x="20602575" y="7315200"/>
            <a:ext cx="17268825"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Results</a:t>
            </a:r>
          </a:p>
        </p:txBody>
      </p:sp>
      <p:sp>
        <p:nvSpPr>
          <p:cNvPr id="2153" name="Rectangle 165"/>
          <p:cNvSpPr>
            <a:spLocks noChangeArrowheads="1"/>
          </p:cNvSpPr>
          <p:nvPr/>
        </p:nvSpPr>
        <p:spPr bwMode="auto">
          <a:xfrm>
            <a:off x="29470350" y="25679400"/>
            <a:ext cx="8467725"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Conclusion</a:t>
            </a:r>
          </a:p>
        </p:txBody>
      </p:sp>
      <p:sp>
        <p:nvSpPr>
          <p:cNvPr id="2154" name="Rectangle 166"/>
          <p:cNvSpPr>
            <a:spLocks noChangeArrowheads="1"/>
          </p:cNvSpPr>
          <p:nvPr/>
        </p:nvSpPr>
        <p:spPr bwMode="auto">
          <a:xfrm>
            <a:off x="10934700" y="7315200"/>
            <a:ext cx="9067800"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Background</a:t>
            </a:r>
          </a:p>
        </p:txBody>
      </p:sp>
      <p:sp>
        <p:nvSpPr>
          <p:cNvPr id="2155" name="Rectangle 167"/>
          <p:cNvSpPr>
            <a:spLocks noChangeArrowheads="1"/>
          </p:cNvSpPr>
          <p:nvPr/>
        </p:nvSpPr>
        <p:spPr bwMode="auto">
          <a:xfrm>
            <a:off x="600075" y="7315200"/>
            <a:ext cx="9734550"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Abstract</a:t>
            </a:r>
          </a:p>
        </p:txBody>
      </p:sp>
      <p:sp>
        <p:nvSpPr>
          <p:cNvPr id="2156" name="Text Box 168"/>
          <p:cNvSpPr txBox="1">
            <a:spLocks noChangeArrowheads="1"/>
          </p:cNvSpPr>
          <p:nvPr/>
        </p:nvSpPr>
        <p:spPr bwMode="auto">
          <a:xfrm>
            <a:off x="800100" y="9220200"/>
            <a:ext cx="9201150" cy="21805970"/>
          </a:xfrm>
          <a:prstGeom prst="rect">
            <a:avLst/>
          </a:prstGeom>
          <a:noFill/>
          <a:ln>
            <a:noFill/>
          </a:ln>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a:t>
            </a:r>
            <a:r>
              <a:rPr lang="en-US" sz="3200" smtClean="0">
                <a:solidFill>
                  <a:schemeClr val="tx1"/>
                </a:solidFill>
              </a:rPr>
              <a:t>information</a:t>
            </a:r>
            <a:endParaRPr lang="en-US" sz="3200">
              <a:solidFill>
                <a:schemeClr val="tx1"/>
              </a:solidFill>
            </a:endParaRPr>
          </a:p>
        </p:txBody>
      </p:sp>
      <p:sp>
        <p:nvSpPr>
          <p:cNvPr id="2157" name="Text Box 170"/>
          <p:cNvSpPr txBox="1">
            <a:spLocks noChangeArrowheads="1"/>
          </p:cNvSpPr>
          <p:nvPr/>
        </p:nvSpPr>
        <p:spPr bwMode="auto">
          <a:xfrm>
            <a:off x="11134725" y="9067801"/>
            <a:ext cx="8534400" cy="9002464"/>
          </a:xfrm>
          <a:prstGeom prst="rect">
            <a:avLst/>
          </a:prstGeom>
          <a:noFill/>
          <a:ln>
            <a:noFill/>
          </a:ln>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a:t>
            </a:r>
          </a:p>
        </p:txBody>
      </p:sp>
      <p:sp>
        <p:nvSpPr>
          <p:cNvPr id="2158" name="Text Box 171"/>
          <p:cNvSpPr txBox="1">
            <a:spLocks noChangeArrowheads="1"/>
          </p:cNvSpPr>
          <p:nvPr/>
        </p:nvSpPr>
        <p:spPr bwMode="auto">
          <a:xfrm>
            <a:off x="11068050" y="19964400"/>
            <a:ext cx="8534400" cy="11464677"/>
          </a:xfrm>
          <a:prstGeom prst="rect">
            <a:avLst/>
          </a:prstGeom>
          <a:noFill/>
          <a:ln>
            <a:noFill/>
          </a:ln>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endParaRPr lang="en-US" sz="3200">
              <a:solidFill>
                <a:schemeClr val="tx1"/>
              </a:solidFill>
            </a:endParaRPr>
          </a:p>
        </p:txBody>
      </p:sp>
      <p:pic>
        <p:nvPicPr>
          <p:cNvPr id="79276" name="New picture"/>
          <p:cNvPicPr/>
          <p:nvPr/>
        </p:nvPicPr>
        <p:blipFill dpi="0">
          <a:blip r:embed="rId2"/>
          <a:stretch>
            <a:fillRect/>
          </a:stretch>
        </p:blipFill>
        <p:spPr>
          <a:xfrm>
            <a:off x="91313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4334</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Scientific poster example</dc:title>
  <cp:category>science research poster</cp:category>
  <dc:creator>Graphicsland/MakeSigns.com</dc:creator>
  <dc:description>These templates are offered for free to help your create a poster ranging from nursing research posters to psychology research posters.</dc:description>
  <cp:keywords>scientific, research, template, custom, poster, presentation, symposium, printing, PowerPoint, create, design, example, sample, download</cp:keywords>
  <cp:lastModifiedBy>Justin</cp:lastModifiedBy>
  <cp:revision>133</cp:revision>
  <dcterms:modified xsi:type="dcterms:W3CDTF">2016-02-11T19:01:16Z</dcterms:modified>
  <dc:subject>Free Research Poster</dc:subject>
</cp:coreProperties>
</file>