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Default Extension="png" ContentType="image/png"/>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handoutMasterIdLst>
    <p:handoutMasterId r:id="rId3"/>
  </p:handoutMasterIdLst>
  <p:sldIdLst>
    <p:sldId id="256" r:id="rId4"/>
  </p:sldIdLst>
  <p:sldSz cx="49377600" cy="32918400"/>
  <p:notesSz cx="37441188" cy="51206400"/>
  <p:custDataLst>
    <p:tags r:id="rId5"/>
  </p:custDataLst>
  <p:defaultTex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9552">
          <p15:clr>
            <a:srgbClr val="A4A3A4"/>
          </p15:clr>
        </p15:guide>
        <p15:guide id="2" pos="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D"/>
    <a:srgbClr val="FE7AFE"/>
    <a:srgbClr val="F8F8F8"/>
    <a:srgbClr val="EAEAEA"/>
    <a:srgbClr val="FFFFBF"/>
    <a:srgbClr val="FFFF9D"/>
    <a:srgbClr val="FFFF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autoAdjust="0"/>
  </p:normalViewPr>
  <p:slideViewPr>
    <p:cSldViewPr>
      <p:cViewPr varScale="1">
        <p:scale>
          <a:sx n="25" d="100"/>
          <a:sy n="25" d="100"/>
        </p:scale>
        <p:origin x="1686" y="18"/>
      </p:cViewPr>
      <p:guideLst>
        <p:guide orient="horz" pos="9552"/>
        <p:guide pos="28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_rels/viewProps.xml.rels>&#65279;<?xml version="1.0" encoding="utf-8" standalone="yes"?><Relationships xmlns="http://schemas.openxmlformats.org/package/2006/relationships"><Relationship Id="rId1" Type="http://schemas.openxmlformats.org/officeDocument/2006/relationships/slide" Target="slides/slide1.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_rels/chart2.xml.rels>&#65279;<?xml version="1.0" encoding="utf-8" standalone="yes"?><Relationships xmlns="http://schemas.openxmlformats.org/package/2006/relationships"><Relationship Id="rId1" Type="http://schemas.openxmlformats.org/officeDocument/2006/relationships/package" Target="../embeddings/Microsoft_Excel_Worksheet2.xlsx"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view3D>
      <c:rotX val="15"/>
      <c:hPercent val="72"/>
      <c:rotY val="2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0388457253575325"/>
          <c:y val="0.014681892469525337"/>
          <c:w val="0.88790231943130493"/>
          <c:h val="0.92006522417068481"/>
        </c:manualLayout>
      </c:layout>
      <c:bar3DChart>
        <c:barDir val="col"/>
        <c:grouping val="clustered"/>
        <c:varyColors val="0"/>
        <c:ser>
          <c:idx val="0"/>
          <c:order val="0"/>
          <c:tx>
            <c:strRef>
              <c:f>Sheet1!$A$2</c:f>
              <c:strCache>
                <c:ptCount val="1"/>
                <c:pt idx="0">
                  <c:v>East</c:v>
                </c:pt>
              </c:strCache>
            </c:strRef>
          </c:tx>
          <c:spPr>
            <a:solidFill>
              <a:schemeClr val="accent2"/>
            </a:solidFill>
            <a:ln w="6268">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20.4</c:v>
                </c:pt>
                <c:pt idx="1">
                  <c:v>27.4</c:v>
                </c:pt>
                <c:pt idx="2">
                  <c:v>90</c:v>
                </c:pt>
                <c:pt idx="3">
                  <c:v>20.4</c:v>
                </c:pt>
              </c:numCache>
            </c:numRef>
          </c:val>
          <c:shape/>
          <c:extLst>
            <c:ext xmlns:c16="http://schemas.microsoft.com/office/drawing/2014/chart" uri="{C3380CC4-5D6E-409C-BE32-E72D297353CC}">
              <c16:uniqueId val="{00000000-F4D9-4913-8DCF-F0CD3B811A23}"/>
            </c:ext>
          </c:extLst>
        </c:ser>
        <c:ser>
          <c:idx val="1"/>
          <c:order val="1"/>
          <c:tx>
            <c:strRef>
              <c:f>Sheet1!$A$3</c:f>
              <c:strCache>
                <c:ptCount val="1"/>
                <c:pt idx="0">
                  <c:v>West</c:v>
                </c:pt>
              </c:strCache>
            </c:strRef>
          </c:tx>
          <c:spPr>
            <a:solidFill>
              <a:schemeClr val="accent3"/>
            </a:solidFill>
            <a:ln w="6268">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shape/>
          <c:extLst>
            <c:ext xmlns:c16="http://schemas.microsoft.com/office/drawing/2014/chart" uri="{C3380CC4-5D6E-409C-BE32-E72D297353CC}">
              <c16:uniqueId val="{00000001-F4D9-4913-8DCF-F0CD3B811A23}"/>
            </c:ext>
          </c:extLst>
        </c:ser>
        <c:ser>
          <c:idx val="2"/>
          <c:order val="2"/>
          <c:tx>
            <c:strRef>
              <c:f>Sheet1!$A$4</c:f>
              <c:strCache>
                <c:ptCount val="1"/>
                <c:pt idx="0">
                  <c:v>North</c:v>
                </c:pt>
              </c:strCache>
            </c:strRef>
          </c:tx>
          <c:spPr>
            <a:solidFill>
              <a:schemeClr val="tx2"/>
            </a:solidFill>
            <a:ln w="6268">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shape/>
          <c:extLst>
            <c:ext xmlns:c16="http://schemas.microsoft.com/office/drawing/2014/chart" uri="{C3380CC4-5D6E-409C-BE32-E72D297353CC}">
              <c16:uniqueId val="{00000002-F4D9-4913-8DCF-F0CD3B811A23}"/>
            </c:ext>
          </c:extLst>
        </c:ser>
        <c:dLbls>
          <c:showLegendKey val="0"/>
          <c:showVal val="0"/>
          <c:showCatName val="0"/>
          <c:showSerName val="0"/>
          <c:showPercent val="0"/>
          <c:showBubbleSize val="0"/>
          <c:showLeaderLines val="0"/>
        </c:dLbls>
        <c:gapWidth/>
        <c:gapDepth val="0"/>
        <c:shape/>
        <c:axId val="82511872"/>
        <c:axId val="83755008"/>
        <c:axId val="0"/>
      </c:bar3DChart>
      <c:catAx>
        <c:axId val="82511872"/>
        <c:scaling>
          <c:orientation/>
        </c:scaling>
        <c:delete val="0"/>
        <c:axPos val="b"/>
        <c:numFmt formatCode="General" sourceLinked="1"/>
        <c:majorTickMark val="out"/>
        <c:minorTickMark val="none"/>
        <c:tickLblPos val="low"/>
        <c:spPr>
          <a:ln w="1567">
            <a:solidFill>
              <a:schemeClr val="tx1"/>
            </a:solidFill>
            <a:prstDash val="solid"/>
          </a:ln>
        </c:spPr>
        <c:txPr>
          <a:bodyPr rot="0" vert="horz"/>
          <a:p>
            <a:pPr>
              <a:defRPr/>
            </a:pPr>
            <a:endParaRPr lang="en-US"/>
          </a:p>
        </c:txPr>
        <c:crossAx val="83755008"/>
        <c:crosses val="autoZero"/>
        <c:auto val="0"/>
        <c:lblAlgn val="ctr"/>
        <c:lblOffset/>
        <c:tickLblSkip val="1"/>
        <c:tickMarkSkip val="1"/>
        <c:noMultiLvlLbl val="0"/>
      </c:catAx>
      <c:valAx>
        <c:axId val="83755008"/>
        <c:scaling>
          <c:orientation/>
        </c:scaling>
        <c:delete val="0"/>
        <c:axPos val="l"/>
        <c:majorGridlines>
          <c:spPr>
            <a:ln w="1567">
              <a:solidFill>
                <a:schemeClr val="tx1"/>
              </a:solidFill>
              <a:prstDash val="solid"/>
            </a:ln>
          </c:spPr>
        </c:majorGridlines>
        <c:numFmt formatCode="General" sourceLinked="1"/>
        <c:majorTickMark val="out"/>
        <c:minorTickMark val="none"/>
        <c:spPr>
          <a:ln w="1567">
            <a:solidFill>
              <a:schemeClr val="tx1"/>
            </a:solidFill>
            <a:prstDash val="solid"/>
          </a:ln>
        </c:spPr>
        <c:txPr>
          <a:bodyPr rot="0" vert="horz"/>
          <a:p>
            <a:pPr>
              <a:defRPr/>
            </a:pPr>
            <a:endParaRPr lang="en-US"/>
          </a:p>
        </c:txPr>
        <c:crossAx val="82511872"/>
        <c:crosses val="autoZero"/>
        <c:crossBetween val="between"/>
      </c:valAx>
      <c:spPr>
        <a:noFill/>
        <a:ln w="12536">
          <a:noFill/>
        </a:ln>
      </c:spPr>
    </c:plotArea>
    <c:legend>
      <c:legendPos/>
      <c:layout>
        <c:manualLayout>
          <c:xMode val="edge"/>
          <c:yMode val="edge"/>
          <c:x val="0.93895673751831055"/>
          <c:y val="0.45024469494819641"/>
          <c:w val="0.056603774428367615"/>
          <c:h val="0.099510602653026581"/>
        </c:manualLayout>
      </c:layout>
      <c:overlay val="0"/>
      <c:spPr>
        <a:noFill/>
        <a:ln w="1567">
          <a:solidFill>
            <a:schemeClr val="tx1"/>
          </a:solidFill>
          <a:prstDash val="solid"/>
        </a:ln>
      </c:spPr>
    </c:legend>
    <c:plotVisOnly val="1"/>
    <c:dispBlanksAs val="gap"/>
    <c:showDLblsOverMax val="0"/>
  </c:chart>
  <c:spPr>
    <a:noFill/>
    <a:ln>
      <a:noFill/>
    </a:ln>
  </c:spPr>
  <c:txPr>
    <a:bodyPr/>
    <a:p>
      <a:pPr>
        <a:defRPr sz="1400"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a="http://schemas.openxmlformats.org/drawingml/2006/main" xmlns:r="http://schemas.openxmlformats.org/officeDocument/2006/relationships" xmlns:c="http://schemas.openxmlformats.org/drawingml/20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plotArea>
      <c:layout>
        <c:manualLayout>
          <c:layoutTarget val="inner"/>
          <c:xMode val="edge"/>
          <c:yMode val="edge"/>
          <c:x val="0.048834629356861114"/>
          <c:y val="0.035889070481061935"/>
          <c:w val="0.85349613428115845"/>
          <c:h val="0.90048938989639282"/>
        </c:manualLayout>
      </c:layout>
      <c:areaChart>
        <c:grouping val="stacked"/>
        <c:varyColors val="0"/>
        <c:ser>
          <c:idx val="0"/>
          <c:order val="0"/>
          <c:tx>
            <c:strRef>
              <c:f>Sheet1!$A$2</c:f>
              <c:strCache>
                <c:ptCount val="1"/>
                <c:pt idx="0">
                  <c:v>East</c:v>
                </c:pt>
              </c:strCache>
            </c:strRef>
          </c:tx>
          <c:spPr>
            <a:solidFill>
              <a:schemeClr val="accent2"/>
            </a:solidFill>
            <a:ln w="5909">
              <a:solidFill>
                <a:schemeClr val="tx1"/>
              </a:solidFill>
              <a:prstDash val="solid"/>
            </a:ln>
          </c:spPr>
          <c:cat>
            <c:strRef>
              <c:f>Sheet1!$B$1:$E$1</c:f>
              <c:strCache>
                <c:ptCount val="4"/>
                <c:pt idx="0">
                  <c:v>1st Qtr</c:v>
                </c:pt>
                <c:pt idx="1">
                  <c:v>2nd Qtr</c:v>
                </c:pt>
                <c:pt idx="2">
                  <c:v>3rd Qtr</c:v>
                </c:pt>
                <c:pt idx="3">
                  <c:v>4th Qtr</c:v>
                </c:pt>
              </c:strCache>
            </c:strRef>
          </c:cat>
          <c:val>
            <c:numRef>
              <c:f>Sheet1!$B$2:$E$2</c:f>
              <c:numCache>
                <c:formatCode>General</c:formatCode>
                <c:ptCount val="4"/>
                <c:pt idx="0">
                  <c:v>20.4</c:v>
                </c:pt>
                <c:pt idx="1">
                  <c:v>27.4</c:v>
                </c:pt>
                <c:pt idx="2">
                  <c:v>90</c:v>
                </c:pt>
                <c:pt idx="3">
                  <c:v>20.4</c:v>
                </c:pt>
              </c:numCache>
            </c:numRef>
          </c:val>
          <c:extLst>
            <c:ext xmlns:c16="http://schemas.microsoft.com/office/drawing/2014/chart" uri="{C3380CC4-5D6E-409C-BE32-E72D297353CC}">
              <c16:uniqueId val="{00000000-28B1-4F23-A81C-C36E900ED755}"/>
            </c:ext>
          </c:extLst>
        </c:ser>
        <c:ser>
          <c:idx val="1"/>
          <c:order val="1"/>
          <c:tx>
            <c:strRef>
              <c:f>Sheet1!$A$3</c:f>
              <c:strCache>
                <c:ptCount val="1"/>
                <c:pt idx="0">
                  <c:v>West</c:v>
                </c:pt>
              </c:strCache>
            </c:strRef>
          </c:tx>
          <c:spPr>
            <a:solidFill>
              <a:schemeClr val="accent3"/>
            </a:solidFill>
            <a:ln w="5909">
              <a:solidFill>
                <a:schemeClr val="tx1"/>
              </a:solidFill>
              <a:prstDash val="solid"/>
            </a:ln>
          </c:spPr>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28B1-4F23-A81C-C36E900ED755}"/>
            </c:ext>
          </c:extLst>
        </c:ser>
        <c:ser>
          <c:idx val="2"/>
          <c:order val="2"/>
          <c:tx>
            <c:strRef>
              <c:f>Sheet1!$A$4</c:f>
              <c:strCache>
                <c:ptCount val="1"/>
                <c:pt idx="0">
                  <c:v>North</c:v>
                </c:pt>
              </c:strCache>
            </c:strRef>
          </c:tx>
          <c:spPr>
            <a:solidFill>
              <a:schemeClr val="tx2"/>
            </a:solidFill>
            <a:ln w="5909">
              <a:solidFill>
                <a:schemeClr val="tx1"/>
              </a:solidFill>
              <a:prstDash val="solid"/>
            </a:ln>
          </c:spPr>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28B1-4F23-A81C-C36E900ED755}"/>
            </c:ext>
          </c:extLst>
        </c:ser>
        <c:dLbls>
          <c:showLegendKey val="0"/>
          <c:showVal val="0"/>
          <c:showCatName val="0"/>
          <c:showSerName val="0"/>
          <c:showPercent val="0"/>
          <c:showBubbleSize val="0"/>
          <c:showLeaderLines val="0"/>
        </c:dLbls>
        <c:axId val="84797952"/>
        <c:axId val="83756736"/>
      </c:areaChart>
      <c:catAx>
        <c:axId val="84797952"/>
        <c:scaling>
          <c:orientation/>
        </c:scaling>
        <c:delete val="0"/>
        <c:axPos val="b"/>
        <c:numFmt formatCode="General" sourceLinked="1"/>
        <c:majorTickMark val="out"/>
        <c:minorTickMark val="none"/>
        <c:spPr>
          <a:ln w="1477">
            <a:solidFill>
              <a:schemeClr val="tx1"/>
            </a:solidFill>
            <a:prstDash val="solid"/>
          </a:ln>
        </c:spPr>
        <c:txPr>
          <a:bodyPr rot="0" vert="horz"/>
          <a:p>
            <a:pPr>
              <a:defRPr/>
            </a:pPr>
            <a:endParaRPr lang="en-US"/>
          </a:p>
        </c:txPr>
        <c:crossAx val="83756736"/>
        <c:crosses val="autoZero"/>
        <c:auto val="0"/>
        <c:lblAlgn val="ctr"/>
        <c:lblOffset/>
        <c:tickLblSkip val="1"/>
        <c:tickMarkSkip val="1"/>
        <c:noMultiLvlLbl val="0"/>
      </c:catAx>
      <c:valAx>
        <c:axId val="83756736"/>
        <c:scaling>
          <c:orientation/>
        </c:scaling>
        <c:delete val="0"/>
        <c:axPos val="l"/>
        <c:majorGridlines>
          <c:spPr>
            <a:ln w="1477">
              <a:solidFill>
                <a:schemeClr val="tx1"/>
              </a:solidFill>
              <a:prstDash val="solid"/>
            </a:ln>
          </c:spPr>
        </c:majorGridlines>
        <c:numFmt formatCode="General" sourceLinked="1"/>
        <c:majorTickMark val="out"/>
        <c:minorTickMark val="none"/>
        <c:spPr>
          <a:ln w="1477">
            <a:solidFill>
              <a:schemeClr val="tx1"/>
            </a:solidFill>
            <a:prstDash val="solid"/>
          </a:ln>
        </c:spPr>
        <c:txPr>
          <a:bodyPr rot="0" vert="horz"/>
          <a:p>
            <a:pPr>
              <a:defRPr/>
            </a:pPr>
            <a:endParaRPr lang="en-US"/>
          </a:p>
        </c:txPr>
        <c:crossAx val="84797952"/>
        <c:crosses val="autoZero"/>
        <c:crossBetween val="midCat"/>
      </c:valAx>
      <c:spPr>
        <a:noFill/>
        <a:ln w="5909">
          <a:solidFill>
            <a:schemeClr val="tx1"/>
          </a:solidFill>
          <a:prstDash val="solid"/>
        </a:ln>
      </c:spPr>
    </c:plotArea>
    <c:legend>
      <c:legendPos/>
      <c:layout>
        <c:manualLayout>
          <c:xMode val="edge"/>
          <c:yMode val="edge"/>
          <c:x val="0.93895673751831055"/>
          <c:y val="0.43556281924247742"/>
          <c:w val="0.056603774428367615"/>
          <c:h val="0.099510602653026581"/>
        </c:manualLayout>
      </c:layout>
      <c:overlay val="0"/>
      <c:spPr>
        <a:noFill/>
        <a:ln w="1477">
          <a:solidFill>
            <a:schemeClr val="tx1"/>
          </a:solidFill>
          <a:prstDash val="solid"/>
        </a:ln>
      </c:spPr>
    </c:legend>
    <c:plotVisOnly val="1"/>
    <c:dispBlanksAs/>
    <c:showDLblsOverMax val="0"/>
  </c:chart>
  <c:spPr>
    <a:noFill/>
    <a:ln>
      <a:noFill/>
    </a:ln>
  </c:spPr>
  <c:txPr>
    <a:bodyPr/>
    <a:p>
      <a:pPr>
        <a:defRPr sz="1100"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4098" name="Rectangle 1026"/>
          <p:cNvSpPr>
            <a:spLocks noGrp="1" noChangeArrowheads="1"/>
          </p:cNvSpPr>
          <p:nvPr>
            <p:ph type="hdr" sz="quarter"/>
          </p:nvPr>
        </p:nvSpPr>
        <p:spPr bwMode="auto">
          <a:xfrm>
            <a:off x="0" y="0"/>
            <a:ext cx="16224250" cy="2827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7031" tIns="268519" rIns="537031" bIns="268519" anchor="t" anchorCtr="0" compatLnSpc="1">
            <a:prstTxWarp prst="textNoShape">
              <a:avLst/>
            </a:prstTxWarp>
          </a:bodyPr>
          <a:lstStyle>
            <a:defPPr>
              <a:defRPr kern="1200" smtId="4294967295"/>
            </a:defPPr>
            <a:lvl1pPr defTabSz="5373688">
              <a:defRPr sz="7100" smtClean="0">
                <a:latin typeface="Arial" pitchFamily="34" charset="0"/>
              </a:defRPr>
            </a:lvl1pPr>
          </a:lstStyle>
          <a:p>
            <a:pPr>
              <a:defRPr/>
            </a:pPr>
            <a:endParaRPr lang="en-US"/>
          </a:p>
        </p:txBody>
      </p:sp>
      <p:sp>
        <p:nvSpPr>
          <p:cNvPr id="4099" name="Rectangle 1027"/>
          <p:cNvSpPr>
            <a:spLocks noGrp="1" noChangeArrowheads="1"/>
          </p:cNvSpPr>
          <p:nvPr>
            <p:ph type="dt" sz="quarter" idx="1"/>
          </p:nvPr>
        </p:nvSpPr>
        <p:spPr bwMode="auto">
          <a:xfrm>
            <a:off x="21216938" y="0"/>
            <a:ext cx="16224250" cy="2827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7031" tIns="268519" rIns="537031" bIns="268519" anchor="t" anchorCtr="0" compatLnSpc="1">
            <a:prstTxWarp prst="textNoShape">
              <a:avLst/>
            </a:prstTxWarp>
          </a:bodyPr>
          <a:lstStyle>
            <a:defPPr>
              <a:defRPr kern="1200" smtId="4294967295"/>
            </a:defPPr>
            <a:lvl1pPr algn="r" defTabSz="5373688">
              <a:defRPr sz="7100" smtClean="0">
                <a:latin typeface="Arial" pitchFamily="34" charset="0"/>
              </a:defRPr>
            </a:lvl1pPr>
          </a:lstStyle>
          <a:p>
            <a:pPr>
              <a:defRPr/>
            </a:pPr>
            <a:endParaRPr lang="en-US"/>
          </a:p>
        </p:txBody>
      </p:sp>
      <p:sp>
        <p:nvSpPr>
          <p:cNvPr id="4100" name="Rectangle 1028"/>
          <p:cNvSpPr>
            <a:spLocks noGrp="1" noChangeArrowheads="1"/>
          </p:cNvSpPr>
          <p:nvPr>
            <p:ph type="ftr" sz="quarter" idx="2"/>
          </p:nvPr>
        </p:nvSpPr>
        <p:spPr bwMode="auto">
          <a:xfrm>
            <a:off x="0" y="53722588"/>
            <a:ext cx="16224250" cy="2827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7031" tIns="268519" rIns="537031" bIns="268519" anchor="b" anchorCtr="0" compatLnSpc="1">
            <a:prstTxWarp prst="textNoShape">
              <a:avLst/>
            </a:prstTxWarp>
          </a:bodyPr>
          <a:lstStyle>
            <a:defPPr>
              <a:defRPr kern="1200" smtId="4294967295"/>
            </a:defPPr>
            <a:lvl1pPr defTabSz="5373688">
              <a:defRPr sz="7100" smtClean="0">
                <a:latin typeface="Arial" pitchFamily="34" charset="0"/>
              </a:defRPr>
            </a:lvl1pPr>
          </a:lstStyle>
          <a:p>
            <a:pPr>
              <a:defRPr/>
            </a:pPr>
            <a:endParaRPr lang="en-US"/>
          </a:p>
        </p:txBody>
      </p:sp>
      <p:sp>
        <p:nvSpPr>
          <p:cNvPr id="4101" name="Rectangle 1029"/>
          <p:cNvSpPr>
            <a:spLocks noGrp="1" noChangeArrowheads="1"/>
          </p:cNvSpPr>
          <p:nvPr>
            <p:ph type="sldNum" sz="quarter" idx="3"/>
          </p:nvPr>
        </p:nvSpPr>
        <p:spPr bwMode="auto">
          <a:xfrm>
            <a:off x="21216938" y="53722588"/>
            <a:ext cx="16224250" cy="2827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7031" tIns="268519" rIns="537031" bIns="268519" anchor="b" anchorCtr="0" compatLnSpc="1">
            <a:prstTxWarp prst="textNoShape">
              <a:avLst/>
            </a:prstTxWarp>
          </a:bodyPr>
          <a:lstStyle>
            <a:defPPr>
              <a:defRPr kern="1200" smtId="4294967295"/>
            </a:defPPr>
            <a:lvl1pPr algn="r" defTabSz="5373688">
              <a:defRPr sz="7100" smtClean="0">
                <a:latin typeface="Arial" pitchFamily="34" charset="0"/>
              </a:defRPr>
            </a:lvl1pPr>
          </a:lstStyle>
          <a:p>
            <a:pPr>
              <a:defRPr/>
            </a:pPr>
            <a:fld id="{0358396B-0A46-4ED7-A8C0-64E7C874FB78}" type="slidenum">
              <a:rPr lang="en-US"/>
              <a:pPr>
                <a:defRPr/>
              </a:pPr>
              <a:t>‹#›</a:t>
            </a:fld>
          </a:p>
        </p:txBody>
      </p:sp>
    </p:spTree>
    <p:extLst>
      <p:ext uri="{BB962C8B-B14F-4D97-AF65-F5344CB8AC3E}">
        <p14:creationId xmlns:p14="http://schemas.microsoft.com/office/powerpoint/2010/main" val="54065886"/>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17410" name="Rectangle 2"/>
          <p:cNvSpPr>
            <a:spLocks noGrp="1" noChangeArrowheads="1"/>
          </p:cNvSpPr>
          <p:nvPr>
            <p:ph type="hdr" sz="quarter"/>
          </p:nvPr>
        </p:nvSpPr>
        <p:spPr bwMode="auto">
          <a:xfrm>
            <a:off x="0" y="0"/>
            <a:ext cx="16224250" cy="2827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231" tIns="269615" rIns="539231" bIns="269615" anchor="t" anchorCtr="0" compatLnSpc="1">
            <a:prstTxWarp prst="textNoShape">
              <a:avLst/>
            </a:prstTxWarp>
          </a:bodyPr>
          <a:lstStyle>
            <a:defPPr>
              <a:defRPr kern="1200" smtId="4294967295"/>
            </a:defPPr>
            <a:lvl1pPr defTabSz="5392738">
              <a:defRPr sz="7100" smtClean="0">
                <a:latin typeface="Arial" pitchFamily="34" charset="0"/>
              </a:defRPr>
            </a:lvl1pPr>
          </a:lstStyle>
          <a:p>
            <a:pPr>
              <a:defRPr/>
            </a:pPr>
            <a:endParaRPr lang="en-US"/>
          </a:p>
        </p:txBody>
      </p:sp>
      <p:sp>
        <p:nvSpPr>
          <p:cNvPr id="17411" name="Rectangle 3"/>
          <p:cNvSpPr>
            <a:spLocks noGrp="1" noChangeArrowheads="1"/>
          </p:cNvSpPr>
          <p:nvPr>
            <p:ph type="dt" idx="1"/>
          </p:nvPr>
        </p:nvSpPr>
        <p:spPr bwMode="auto">
          <a:xfrm>
            <a:off x="21207412" y="0"/>
            <a:ext cx="16225838" cy="2827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231" tIns="269615" rIns="539231" bIns="269615" anchor="t" anchorCtr="0" compatLnSpc="1">
            <a:prstTxWarp prst="textNoShape">
              <a:avLst/>
            </a:prstTxWarp>
          </a:bodyPr>
          <a:lstStyle>
            <a:defPPr>
              <a:defRPr kern="1200" smtId="4294967295"/>
            </a:defPPr>
            <a:lvl1pPr algn="r" defTabSz="5392738">
              <a:defRPr sz="7100" smtClean="0">
                <a:latin typeface="Arial" pitchFamily="34"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816225" y="4241800"/>
            <a:ext cx="31808738" cy="2120582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3744913" y="26860500"/>
            <a:ext cx="29952950" cy="25447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231" tIns="269615" rIns="539231" bIns="269615"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53713062"/>
            <a:ext cx="16224250" cy="2827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231" tIns="269615" rIns="539231" bIns="269615" anchor="b" anchorCtr="0" compatLnSpc="1">
            <a:prstTxWarp prst="textNoShape">
              <a:avLst/>
            </a:prstTxWarp>
          </a:bodyPr>
          <a:lstStyle>
            <a:defPPr>
              <a:defRPr kern="1200" smtId="4294967295"/>
            </a:defPPr>
            <a:lvl1pPr defTabSz="5392738">
              <a:defRPr sz="7100" smtClean="0">
                <a:latin typeface="Arial" pitchFamily="34" charset="0"/>
              </a:defRPr>
            </a:lvl1pPr>
          </a:lstStyle>
          <a:p>
            <a:pPr>
              <a:defRPr/>
            </a:pPr>
            <a:endParaRPr lang="en-US"/>
          </a:p>
        </p:txBody>
      </p:sp>
      <p:sp>
        <p:nvSpPr>
          <p:cNvPr id="17415" name="Rectangle 7"/>
          <p:cNvSpPr>
            <a:spLocks noGrp="1" noChangeArrowheads="1"/>
          </p:cNvSpPr>
          <p:nvPr>
            <p:ph type="sldNum" sz="quarter" idx="5"/>
          </p:nvPr>
        </p:nvSpPr>
        <p:spPr bwMode="auto">
          <a:xfrm>
            <a:off x="21207412" y="53713062"/>
            <a:ext cx="16225838" cy="2827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231" tIns="269615" rIns="539231" bIns="269615" anchor="b" anchorCtr="0" compatLnSpc="1">
            <a:prstTxWarp prst="textNoShape">
              <a:avLst/>
            </a:prstTxWarp>
          </a:bodyPr>
          <a:lstStyle>
            <a:defPPr>
              <a:defRPr kern="1200" smtId="4294967295"/>
            </a:defPPr>
            <a:lvl1pPr algn="r" defTabSz="5392738">
              <a:defRPr sz="7100" smtClean="0">
                <a:latin typeface="Arial" pitchFamily="34" charset="0"/>
              </a:defRPr>
            </a:lvl1pPr>
          </a:lstStyle>
          <a:p>
            <a:pPr>
              <a:defRPr/>
            </a:pPr>
            <a:fld id="{EB13BED7-B133-41A5-A55B-22EC536A1AF8}" type="slidenum">
              <a:rPr lang="en-US"/>
              <a:pPr>
                <a:defRPr/>
              </a:pPr>
              <a:t>‹#›</a:t>
            </a:fld>
          </a:p>
        </p:txBody>
      </p:sp>
    </p:spTree>
    <p:extLst>
      <p:ext uri="{BB962C8B-B14F-4D97-AF65-F5344CB8AC3E}">
        <p14:creationId xmlns:p14="http://schemas.microsoft.com/office/powerpoint/2010/main" val="26120553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p:spPr>
        <p:txBody>
          <a:bodyPr/>
          <a:lstStyle>
            <a:defPPr>
              <a:defRPr kern="1200" smtId="4294967295"/>
            </a:defPPr>
            <a:lvl1pPr defTabSz="5392738" eaLnBrk="0" hangingPunct="0">
              <a:defRPr sz="3000">
                <a:solidFill>
                  <a:schemeClr val="tx1"/>
                </a:solidFill>
                <a:latin typeface="Arial"/>
              </a:defRPr>
            </a:lvl1pPr>
            <a:lvl2pPr marL="742950" indent="-285750" defTabSz="5392738" eaLnBrk="0" hangingPunct="0">
              <a:defRPr sz="3000">
                <a:solidFill>
                  <a:schemeClr val="tx1"/>
                </a:solidFill>
                <a:latin typeface="Arial"/>
              </a:defRPr>
            </a:lvl2pPr>
            <a:lvl3pPr marL="1143000" indent="-228600" defTabSz="5392738" eaLnBrk="0" hangingPunct="0">
              <a:defRPr sz="3000">
                <a:solidFill>
                  <a:schemeClr val="tx1"/>
                </a:solidFill>
                <a:latin typeface="Arial"/>
              </a:defRPr>
            </a:lvl3pPr>
            <a:lvl4pPr marL="1600200" indent="-228600" defTabSz="5392738" eaLnBrk="0" hangingPunct="0">
              <a:defRPr sz="3000">
                <a:solidFill>
                  <a:schemeClr val="tx1"/>
                </a:solidFill>
                <a:latin typeface="Arial"/>
              </a:defRPr>
            </a:lvl4pPr>
            <a:lvl5pPr marL="2057400" indent="-228600" defTabSz="5392738" eaLnBrk="0" hangingPunct="0">
              <a:defRPr sz="3000">
                <a:solidFill>
                  <a:schemeClr val="tx1"/>
                </a:solidFill>
                <a:latin typeface="Arial"/>
              </a:defRPr>
            </a:lvl5pPr>
            <a:lvl6pPr marL="2514600" indent="-228600" defTabSz="5392738" eaLnBrk="0" fontAlgn="base" hangingPunct="0">
              <a:spcBef>
                <a:spcPct val="0"/>
              </a:spcBef>
              <a:spcAft>
                <a:spcPct val="0"/>
              </a:spcAft>
              <a:defRPr sz="3000">
                <a:solidFill>
                  <a:schemeClr val="tx1"/>
                </a:solidFill>
                <a:latin typeface="Arial"/>
              </a:defRPr>
            </a:lvl6pPr>
            <a:lvl7pPr marL="2971800" indent="-228600" defTabSz="5392738" eaLnBrk="0" fontAlgn="base" hangingPunct="0">
              <a:spcBef>
                <a:spcPct val="0"/>
              </a:spcBef>
              <a:spcAft>
                <a:spcPct val="0"/>
              </a:spcAft>
              <a:defRPr sz="3000">
                <a:solidFill>
                  <a:schemeClr val="tx1"/>
                </a:solidFill>
                <a:latin typeface="Arial"/>
              </a:defRPr>
            </a:lvl7pPr>
            <a:lvl8pPr marL="3429000" indent="-228600" defTabSz="5392738" eaLnBrk="0" fontAlgn="base" hangingPunct="0">
              <a:spcBef>
                <a:spcPct val="0"/>
              </a:spcBef>
              <a:spcAft>
                <a:spcPct val="0"/>
              </a:spcAft>
              <a:defRPr sz="3000">
                <a:solidFill>
                  <a:schemeClr val="tx1"/>
                </a:solidFill>
                <a:latin typeface="Arial"/>
              </a:defRPr>
            </a:lvl8pPr>
            <a:lvl9pPr marL="3886200" indent="-228600" defTabSz="5392738" eaLnBrk="0" fontAlgn="base" hangingPunct="0">
              <a:spcBef>
                <a:spcPct val="0"/>
              </a:spcBef>
              <a:spcAft>
                <a:spcPct val="0"/>
              </a:spcAft>
              <a:defRPr sz="3000">
                <a:solidFill>
                  <a:schemeClr val="tx1"/>
                </a:solidFill>
                <a:latin typeface="Arial"/>
              </a:defRPr>
            </a:lvl9pPr>
          </a:lstStyle>
          <a:p>
            <a:pPr eaLnBrk="1" hangingPunct="1"/>
            <a:fld id="{B33BAA6F-689F-49F8-8621-B113FAFCF99E}" type="slidenum">
              <a:rPr lang="en-US" sz="7100"/>
              <a:pPr eaLnBrk="1" hangingPunct="1"/>
              <a:t>1</a:t>
            </a:fld>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p:spPr>
        <p:txBody>
          <a:bodyPr/>
          <a:lstStyle>
            <a:defPPr>
              <a:defRPr kern="1200" smtId="4294967295"/>
            </a:defPPr>
          </a:lstStyle>
          <a:p>
            <a:pPr eaLnBrk="1" hangingPunct="1"/>
            <a:endParaRPr lang="en-US" smtClean="0">
              <a:latin typeface="Arial"/>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703638" y="10226675"/>
            <a:ext cx="41970325"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7407275" y="18653125"/>
            <a:ext cx="34563050"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51D40B2-E52D-4635-9BFD-DCE633E58303}" type="slidenum">
              <a:rPr lang="en-US"/>
              <a:pPr>
                <a:defRPr/>
              </a:pPr>
              <a:t>‹#›</a:t>
            </a:fld>
          </a:p>
        </p:txBody>
      </p:sp>
    </p:spTree>
    <p:extLst>
      <p:ext uri="{BB962C8B-B14F-4D97-AF65-F5344CB8AC3E}">
        <p14:creationId xmlns:p14="http://schemas.microsoft.com/office/powerpoint/2010/main" val="940514956"/>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764BBBA-1057-4E3A-9B7A-47F417654001}" type="slidenum">
              <a:rPr lang="en-US"/>
              <a:pPr>
                <a:defRPr/>
              </a:pPr>
              <a:t>‹#›</a:t>
            </a:fld>
          </a:p>
        </p:txBody>
      </p:sp>
    </p:spTree>
    <p:extLst>
      <p:ext uri="{BB962C8B-B14F-4D97-AF65-F5344CB8AC3E}">
        <p14:creationId xmlns:p14="http://schemas.microsoft.com/office/powerpoint/2010/main" val="428990433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35799712" y="1319213"/>
            <a:ext cx="11109325" cy="28087638"/>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470150" y="1319213"/>
            <a:ext cx="33177162" cy="28087638"/>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834F4359-FEB2-486C-9411-9040E6AC90A3}" type="slidenum">
              <a:rPr lang="en-US"/>
              <a:pPr>
                <a:defRPr/>
              </a:pPr>
              <a:t>‹#›</a:t>
            </a:fld>
          </a:p>
        </p:txBody>
      </p:sp>
    </p:spTree>
    <p:extLst>
      <p:ext uri="{BB962C8B-B14F-4D97-AF65-F5344CB8AC3E}">
        <p14:creationId xmlns:p14="http://schemas.microsoft.com/office/powerpoint/2010/main" val="246450539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950B2ED0-5C9C-42CC-AC84-BAB0DA768FBC}" type="slidenum">
              <a:rPr lang="en-US"/>
              <a:pPr>
                <a:defRPr/>
              </a:pPr>
              <a:t>‹#›</a:t>
            </a:fld>
          </a:p>
        </p:txBody>
      </p:sp>
    </p:spTree>
    <p:extLst>
      <p:ext uri="{BB962C8B-B14F-4D97-AF65-F5344CB8AC3E}">
        <p14:creationId xmlns:p14="http://schemas.microsoft.com/office/powerpoint/2010/main" val="417876292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900488" y="21153438"/>
            <a:ext cx="41970325"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900488" y="13952538"/>
            <a:ext cx="41970325"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1CC56DD1-ECD2-460B-BBE3-04A918D78888}" type="slidenum">
              <a:rPr lang="en-US"/>
              <a:pPr>
                <a:defRPr/>
              </a:pPr>
              <a:t>‹#›</a:t>
            </a:fld>
          </a:p>
        </p:txBody>
      </p:sp>
    </p:spTree>
    <p:extLst>
      <p:ext uri="{BB962C8B-B14F-4D97-AF65-F5344CB8AC3E}">
        <p14:creationId xmlns:p14="http://schemas.microsoft.com/office/powerpoint/2010/main" val="255565624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470150" y="7681913"/>
            <a:ext cx="22142450" cy="217249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765000" y="7681913"/>
            <a:ext cx="22144038" cy="217249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28B21825-E3F3-4874-9583-57D06FA177DE}" type="slidenum">
              <a:rPr lang="en-US"/>
              <a:pPr>
                <a:defRPr/>
              </a:pPr>
              <a:t>‹#›</a:t>
            </a:fld>
          </a:p>
        </p:txBody>
      </p:sp>
    </p:spTree>
    <p:extLst>
      <p:ext uri="{BB962C8B-B14F-4D97-AF65-F5344CB8AC3E}">
        <p14:creationId xmlns:p14="http://schemas.microsoft.com/office/powerpoint/2010/main" val="182386890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2468563" y="1317625"/>
            <a:ext cx="44440475" cy="54864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68563" y="7369175"/>
            <a:ext cx="21817012"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468563" y="10439400"/>
            <a:ext cx="21817012"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082500" y="7369175"/>
            <a:ext cx="218265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5082500" y="10439400"/>
            <a:ext cx="218265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7BE52159-6CAF-4902-B7F0-D14B97728414}" type="slidenum">
              <a:rPr lang="en-US"/>
              <a:pPr>
                <a:defRPr/>
              </a:pPr>
              <a:t>‹#›</a:t>
            </a:fld>
          </a:p>
        </p:txBody>
      </p:sp>
    </p:spTree>
    <p:extLst>
      <p:ext uri="{BB962C8B-B14F-4D97-AF65-F5344CB8AC3E}">
        <p14:creationId xmlns:p14="http://schemas.microsoft.com/office/powerpoint/2010/main" val="189418574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167284D9-CF16-4C87-8B56-152ECDAB9903}" type="slidenum">
              <a:rPr lang="en-US"/>
              <a:pPr>
                <a:defRPr/>
              </a:pPr>
              <a:t>‹#›</a:t>
            </a:fld>
          </a:p>
        </p:txBody>
      </p:sp>
    </p:spTree>
    <p:extLst>
      <p:ext uri="{BB962C8B-B14F-4D97-AF65-F5344CB8AC3E}">
        <p14:creationId xmlns:p14="http://schemas.microsoft.com/office/powerpoint/2010/main" val="106596858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EE1BBE83-446B-46F2-B67B-9755B4B6909F}" type="slidenum">
              <a:rPr lang="en-US"/>
              <a:pPr>
                <a:defRPr/>
              </a:pPr>
              <a:t>‹#›</a:t>
            </a:fld>
          </a:p>
        </p:txBody>
      </p:sp>
    </p:spTree>
    <p:extLst>
      <p:ext uri="{BB962C8B-B14F-4D97-AF65-F5344CB8AC3E}">
        <p14:creationId xmlns:p14="http://schemas.microsoft.com/office/powerpoint/2010/main" val="413410187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468563" y="1311275"/>
            <a:ext cx="16244888"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9305588" y="1311275"/>
            <a:ext cx="2760345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68563" y="6888163"/>
            <a:ext cx="16244888"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0715F1BB-682C-43A3-B997-8F948F947EA7}" type="slidenum">
              <a:rPr lang="en-US"/>
              <a:pPr>
                <a:defRPr/>
              </a:pPr>
              <a:t>‹#›</a:t>
            </a:fld>
          </a:p>
        </p:txBody>
      </p:sp>
    </p:spTree>
    <p:extLst>
      <p:ext uri="{BB962C8B-B14F-4D97-AF65-F5344CB8AC3E}">
        <p14:creationId xmlns:p14="http://schemas.microsoft.com/office/powerpoint/2010/main" val="113167135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9678988" y="23042562"/>
            <a:ext cx="29625925"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9678988" y="2941638"/>
            <a:ext cx="29625925"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9678988" y="25763538"/>
            <a:ext cx="29625925"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1A681ADF-849D-4BA5-98C1-212296B1A134}" type="slidenum">
              <a:rPr lang="en-US"/>
              <a:pPr>
                <a:defRPr/>
              </a:pPr>
              <a:t>‹#›</a:t>
            </a:fld>
          </a:p>
        </p:txBody>
      </p:sp>
    </p:spTree>
    <p:extLst>
      <p:ext uri="{BB962C8B-B14F-4D97-AF65-F5344CB8AC3E}">
        <p14:creationId xmlns:p14="http://schemas.microsoft.com/office/powerpoint/2010/main" val="342344323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rgbClr val="FFFFBF"/>
            </a:gs>
            <a:gs pos="100000">
              <a:srgbClr val="FFFFE5"/>
            </a:gs>
          </a:gsLst>
          <a:lin ang="5400000" scaled="1"/>
          <a:tileRect/>
        </a:gra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2470150" y="1319213"/>
            <a:ext cx="44438888"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470150" y="7681913"/>
            <a:ext cx="44438888" cy="21724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70150" y="29978350"/>
            <a:ext cx="11520488"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defTabSz="4703763">
              <a:defRPr sz="7200" smtClean="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6871950" y="29978350"/>
            <a:ext cx="15635288"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ctr" defTabSz="4703763">
              <a:defRPr sz="7200" smtClean="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5388550" y="29978350"/>
            <a:ext cx="11520488"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r" defTabSz="4703763">
              <a:defRPr sz="7200" smtClean="0">
                <a:latin typeface="Arial" pitchFamily="34" charset="0"/>
              </a:defRPr>
            </a:lvl1pPr>
          </a:lstStyle>
          <a:p>
            <a:pPr>
              <a:defRPr/>
            </a:pPr>
            <a:fld id="{66D96813-9D38-4425-92F9-FA2324DF772B}" type="slidenum">
              <a:rPr lang="en-US"/>
              <a:pPr>
                <a:defRPr/>
              </a:pPr>
              <a:t>‹#›</a:t>
            </a:fld>
          </a:p>
        </p:txBody>
      </p:sp>
      <p:pic>
        <p:nvPicPr>
          <p:cNvPr id="1031" name="New picture"/>
          <p:cNvPicPr/>
          <p:nvPr/>
        </p:nvPicPr>
        <p:blipFill dpi="0">
          <a:blip r:embed="rId12"/>
          <a:stretch>
            <a:fillRect/>
          </a:stretch>
        </p:blipFill>
        <p:spPr>
          <a:xfrm rot="16200000">
            <a:off x="-11506200" y="16459200"/>
            <a:ext cx="14274800" cy="4368800"/>
          </a:xfrm>
          <a:prstGeom prst="rect">
            <a:avLst/>
          </a:prstGeom>
        </p:spPr>
      </p:pic>
      <p:pic>
        <p:nvPicPr>
          <p:cNvPr id="1032" name="New picture"/>
          <p:cNvPicPr/>
          <p:nvPr/>
        </p:nvPicPr>
        <p:blipFill dpi="0">
          <a:blip r:embed="rId12"/>
          <a:stretch>
            <a:fillRect/>
          </a:stretch>
        </p:blipFill>
        <p:spPr>
          <a:xfrm rot="5400000">
            <a:off x="46609000" y="16459200"/>
            <a:ext cx="14274800" cy="4368800"/>
          </a:xfrm>
          <a:prstGeom prst="rect">
            <a:avLst/>
          </a:prstGeom>
        </p:spPr>
      </p:pic>
      <p:pic>
        <p:nvPicPr>
          <p:cNvPr id="1033" name="New picture"/>
          <p:cNvPicPr/>
          <p:nvPr/>
        </p:nvPicPr>
        <p:blipFill dpi="0">
          <a:blip r:embed="rId13"/>
          <a:stretch>
            <a:fillRect/>
          </a:stretch>
        </p:blipFill>
        <p:spPr>
          <a:xfrm>
            <a:off x="9404350" y="33426400"/>
            <a:ext cx="30568900" cy="1549400"/>
          </a:xfrm>
          <a:prstGeom prst="rect">
            <a:avLst/>
          </a:prstGeom>
        </p:spPr>
      </p:pic>
      <p:sp>
        <p:nvSpPr>
          <p:cNvPr id="1034" name="New shape"/>
          <p:cNvSpPr/>
          <p:nvPr/>
        </p:nvSpPr>
        <p:spPr>
          <a:xfrm>
            <a:off x="9404350" y="33997900"/>
            <a:ext cx="246888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crimsoncream  Size: 54x36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pitchFamily="34" charset="0"/>
        </a:defRPr>
      </a:lvl2pPr>
      <a:lvl3pPr algn="ctr" defTabSz="4703763" rtl="0" eaLnBrk="0" fontAlgn="base" hangingPunct="0">
        <a:spcBef>
          <a:spcPct val="0"/>
        </a:spcBef>
        <a:spcAft>
          <a:spcPct val="0"/>
        </a:spcAft>
        <a:defRPr sz="22700">
          <a:solidFill>
            <a:schemeClr val="tx2"/>
          </a:solidFill>
          <a:latin typeface="Arial" pitchFamily="34" charset="0"/>
        </a:defRPr>
      </a:lvl3pPr>
      <a:lvl4pPr algn="ctr" defTabSz="4703763" rtl="0" eaLnBrk="0" fontAlgn="base" hangingPunct="0">
        <a:spcBef>
          <a:spcPct val="0"/>
        </a:spcBef>
        <a:spcAft>
          <a:spcPct val="0"/>
        </a:spcAft>
        <a:defRPr sz="22700">
          <a:solidFill>
            <a:schemeClr val="tx2"/>
          </a:solidFill>
          <a:latin typeface="Arial" pitchFamily="34" charset="0"/>
        </a:defRPr>
      </a:lvl4pPr>
      <a:lvl5pPr algn="ctr" defTabSz="4703763" rtl="0" eaLnBrk="0" fontAlgn="base" hangingPunct="0">
        <a:spcBef>
          <a:spcPct val="0"/>
        </a:spcBef>
        <a:spcAft>
          <a:spcPct val="0"/>
        </a:spcAft>
        <a:defRPr sz="22700">
          <a:solidFill>
            <a:schemeClr val="tx2"/>
          </a:solidFill>
          <a:latin typeface="Arial" pitchFamily="34" charset="0"/>
        </a:defRPr>
      </a:lvl5pPr>
      <a:lvl6pPr marL="457200" algn="ctr" defTabSz="4703763" rtl="0" fontAlgn="base">
        <a:spcBef>
          <a:spcPct val="0"/>
        </a:spcBef>
        <a:spcAft>
          <a:spcPct val="0"/>
        </a:spcAft>
        <a:defRPr sz="22700">
          <a:solidFill>
            <a:schemeClr val="tx2"/>
          </a:solidFill>
          <a:latin typeface="Arial" pitchFamily="34" charset="0"/>
        </a:defRPr>
      </a:lvl6pPr>
      <a:lvl7pPr marL="914400" algn="ctr" defTabSz="4703763" rtl="0" fontAlgn="base">
        <a:spcBef>
          <a:spcPct val="0"/>
        </a:spcBef>
        <a:spcAft>
          <a:spcPct val="0"/>
        </a:spcAft>
        <a:defRPr sz="22700">
          <a:solidFill>
            <a:schemeClr val="tx2"/>
          </a:solidFill>
          <a:latin typeface="Arial" pitchFamily="34" charset="0"/>
        </a:defRPr>
      </a:lvl7pPr>
      <a:lvl8pPr marL="1371600" algn="ctr" defTabSz="4703763" rtl="0" fontAlgn="base">
        <a:spcBef>
          <a:spcPct val="0"/>
        </a:spcBef>
        <a:spcAft>
          <a:spcPct val="0"/>
        </a:spcAft>
        <a:defRPr sz="22700">
          <a:solidFill>
            <a:schemeClr val="tx2"/>
          </a:solidFill>
          <a:latin typeface="Arial" pitchFamily="34" charset="0"/>
        </a:defRPr>
      </a:lvl8pPr>
      <a:lvl9pPr marL="1828800" algn="ctr" defTabSz="4703763" rtl="0" fontAlgn="base">
        <a:spcBef>
          <a:spcPct val="0"/>
        </a:spcBef>
        <a:spcAft>
          <a:spcPct val="0"/>
        </a:spcAft>
        <a:defRPr sz="22700">
          <a:solidFill>
            <a:schemeClr val="tx2"/>
          </a:solidFill>
          <a:latin typeface="Arial" pitchFamily="34" charset="0"/>
        </a:defRPr>
      </a:lvl9pPr>
    </p:titleStyle>
    <p:bodyStyle>
      <a:defPPr>
        <a:defRPr kern="1200" smtId="4294967295"/>
      </a:defPPr>
      <a:lvl1pPr marL="1765300" indent="-1765300"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80100" indent="-1176338" algn="l" defTabSz="4703763" rtl="0" eaLnBrk="0" fontAlgn="base" hangingPunct="0">
        <a:spcBef>
          <a:spcPct val="20000"/>
        </a:spcBef>
        <a:spcAft>
          <a:spcPct val="0"/>
        </a:spcAft>
        <a:buChar char="•"/>
        <a:defRPr sz="12300">
          <a:solidFill>
            <a:schemeClr val="tx1"/>
          </a:solidFill>
          <a:latin typeface="+mn-lt"/>
        </a:defRPr>
      </a:lvl3pPr>
      <a:lvl4pPr marL="8229600" indent="-1176338" algn="l" defTabSz="4703763" rtl="0" eaLnBrk="0" fontAlgn="base" hangingPunct="0">
        <a:spcBef>
          <a:spcPct val="20000"/>
        </a:spcBef>
        <a:spcAft>
          <a:spcPct val="0"/>
        </a:spcAft>
        <a:buChar char="–"/>
        <a:defRPr sz="10400">
          <a:solidFill>
            <a:schemeClr val="tx1"/>
          </a:solidFill>
          <a:latin typeface="+mn-lt"/>
        </a:defRPr>
      </a:lvl4pPr>
      <a:lvl5pPr marL="10580688" indent="-1174750" algn="l" defTabSz="4703763" rtl="0" eaLnBrk="0" fontAlgn="base" hangingPunct="0">
        <a:spcBef>
          <a:spcPct val="20000"/>
        </a:spcBef>
        <a:spcAft>
          <a:spcPct val="0"/>
        </a:spcAft>
        <a:buChar char="»"/>
        <a:defRPr sz="10400">
          <a:solidFill>
            <a:schemeClr val="tx1"/>
          </a:solidFill>
          <a:latin typeface="+mn-lt"/>
        </a:defRPr>
      </a:lvl5pPr>
      <a:lvl6pPr marL="11037888" indent="-1174750" algn="l" defTabSz="4703763" rtl="0" fontAlgn="base">
        <a:spcBef>
          <a:spcPct val="20000"/>
        </a:spcBef>
        <a:spcAft>
          <a:spcPct val="0"/>
        </a:spcAft>
        <a:buChar char="»"/>
        <a:defRPr sz="10400">
          <a:solidFill>
            <a:schemeClr val="tx1"/>
          </a:solidFill>
          <a:latin typeface="+mn-lt"/>
        </a:defRPr>
      </a:lvl6pPr>
      <a:lvl7pPr marL="11495088" indent="-1174750" algn="l" defTabSz="4703763" rtl="0" fontAlgn="base">
        <a:spcBef>
          <a:spcPct val="20000"/>
        </a:spcBef>
        <a:spcAft>
          <a:spcPct val="0"/>
        </a:spcAft>
        <a:buChar char="»"/>
        <a:defRPr sz="10400">
          <a:solidFill>
            <a:schemeClr val="tx1"/>
          </a:solidFill>
          <a:latin typeface="+mn-lt"/>
        </a:defRPr>
      </a:lvl7pPr>
      <a:lvl8pPr marL="11952288" indent="-1174750" algn="l" defTabSz="4703763" rtl="0" fontAlgn="base">
        <a:spcBef>
          <a:spcPct val="20000"/>
        </a:spcBef>
        <a:spcAft>
          <a:spcPct val="0"/>
        </a:spcAft>
        <a:buChar char="»"/>
        <a:defRPr sz="10400">
          <a:solidFill>
            <a:schemeClr val="tx1"/>
          </a:solidFill>
          <a:latin typeface="+mn-lt"/>
        </a:defRPr>
      </a:lvl8pPr>
      <a:lvl9pPr marL="12409488" indent="-1174750"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chart" Target="../charts/chart1.xml" /><Relationship Id="rId4" Type="http://schemas.openxmlformats.org/officeDocument/2006/relationships/chart" Target="../charts/chart2.xml"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chemeClr val="accent2">
                <a:lumMod val="20000"/>
                <a:lumOff val="80000"/>
              </a:schemeClr>
            </a:gs>
            <a:gs pos="100000">
              <a:schemeClr val="accent2">
                <a:lumMod val="20000"/>
                <a:lumOff val="80000"/>
                <a:alpha val="36000"/>
              </a:schemeClr>
            </a:gs>
          </a:gsLst>
          <a:lin ang="5400000" scaled="1"/>
          <a:tileRect/>
        </a:gradFill>
        <a:effectLst/>
      </p:bgPr>
    </p:bg>
    <p:spTree>
      <p:nvGrpSpPr>
        <p:cNvPr id="1" name=""/>
        <p:cNvGrpSpPr/>
        <p:nvPr/>
      </p:nvGrpSpPr>
      <p:grpSpPr>
        <a:xfrm>
          <a:off x="0" y="0"/>
          <a:ext cx="0" cy="0"/>
        </a:xfrm>
      </p:grpSpPr>
      <p:sp>
        <p:nvSpPr>
          <p:cNvPr id="41" name="Rectangle 6"/>
          <p:cNvSpPr>
            <a:spLocks noChangeArrowheads="1"/>
          </p:cNvSpPr>
          <p:nvPr/>
        </p:nvSpPr>
        <p:spPr bwMode="auto">
          <a:xfrm>
            <a:off x="0" y="0"/>
            <a:ext cx="49449038" cy="3200400"/>
          </a:xfrm>
          <a:prstGeom prst="rect">
            <a:avLst/>
          </a:prstGeom>
          <a:gradFill rotWithShape="0">
            <a:gsLst>
              <a:gs pos="0">
                <a:schemeClr val="tx2">
                  <a:lumMod val="50000"/>
                </a:schemeClr>
              </a:gs>
              <a:gs pos="50000">
                <a:schemeClr val="tx2"/>
              </a:gs>
              <a:gs pos="100000">
                <a:schemeClr val="tx2">
                  <a:lumMod val="50000"/>
                </a:schemeClr>
              </a:gs>
            </a:gsLst>
            <a:lin ang="5400000" scaled="1"/>
            <a:tileRect/>
          </a:gradFill>
          <a:ln w="9525">
            <a:noFill/>
            <a:miter lim="800000"/>
          </a:ln>
          <a:extLst/>
        </p:spPr>
        <p:txBody>
          <a:bodyPr lIns="109721" tIns="54861" rIns="109721" bIns="54861" anchor="ctr"/>
          <a:lstStyle>
            <a:defPPr>
              <a:defRPr kern="1200" smtId="4294967295"/>
            </a:defPPr>
          </a:lstStyle>
          <a:p>
            <a:pPr algn="ctr" defTabSz="3762375">
              <a:defRPr/>
            </a:pPr>
            <a:r>
              <a:rPr lang="en-US" sz="8000" b="1">
                <a:solidFill>
                  <a:schemeClr val="accent2">
                    <a:lumMod val="20000"/>
                    <a:lumOff val="80000"/>
                  </a:schemeClr>
                </a:solidFill>
                <a:effectLst>
                  <a:outerShdw blurRad="38100" dist="38100" dir="2700000" algn="tl">
                    <a:srgbClr val="000000"/>
                  </a:outerShdw>
                </a:effectLst>
              </a:rPr>
              <a:t>Insert Your Poster Title Here</a:t>
            </a:r>
          </a:p>
          <a:p>
            <a:pPr algn="ctr" defTabSz="3762375">
              <a:defRPr/>
            </a:pPr>
            <a:r>
              <a:rPr lang="en-US" sz="4800" b="1">
                <a:solidFill>
                  <a:schemeClr val="accent2">
                    <a:lumMod val="20000"/>
                    <a:lumOff val="80000"/>
                  </a:schemeClr>
                </a:solidFill>
                <a:effectLst>
                  <a:outerShdw blurRad="38100" dist="38100" dir="2700000" algn="tl">
                    <a:srgbClr val="000000"/>
                  </a:outerShdw>
                </a:effectLst>
              </a:rPr>
              <a:t>Names of the Researchers</a:t>
            </a:r>
          </a:p>
          <a:p>
            <a:pPr algn="ctr" defTabSz="3762375">
              <a:defRPr/>
            </a:pPr>
            <a:r>
              <a:rPr lang="en-US" sz="4400" b="1">
                <a:solidFill>
                  <a:schemeClr val="accent2">
                    <a:lumMod val="20000"/>
                    <a:lumOff val="80000"/>
                  </a:schemeClr>
                </a:solidFill>
                <a:effectLst>
                  <a:outerShdw blurRad="38100" dist="38100" dir="2700000" algn="tl">
                    <a:srgbClr val="000000"/>
                  </a:outerShdw>
                </a:effectLst>
              </a:rPr>
              <a:t>Names of the Institution can be placed here</a:t>
            </a:r>
          </a:p>
        </p:txBody>
      </p:sp>
      <p:sp>
        <p:nvSpPr>
          <p:cNvPr id="2051" name="Rectangle 7"/>
          <p:cNvSpPr>
            <a:spLocks noChangeArrowheads="1"/>
          </p:cNvSpPr>
          <p:nvPr/>
        </p:nvSpPr>
        <p:spPr bwMode="auto">
          <a:xfrm>
            <a:off x="0" y="3695700"/>
            <a:ext cx="11653838" cy="1028700"/>
          </a:xfrm>
          <a:prstGeom prst="rect">
            <a:avLst/>
          </a:prstGeom>
          <a:solidFill>
            <a:schemeClr val="tx2">
              <a:lumMod val="50000"/>
            </a:schemeClr>
          </a:solidFill>
          <a:ln>
            <a:noFill/>
          </a:ln>
        </p:spPr>
        <p:txBody>
          <a:bodyPr wrap="none" lIns="137160" tIns="68580" rIns="137160" bIns="68580" anchor="ctr"/>
          <a:lstStyle>
            <a:defPPr>
              <a:defRPr kern="1200" smtId="4294967295"/>
            </a:defPPr>
          </a:lstStyle>
          <a:p>
            <a:pPr algn="ctr" defTabSz="4703763"/>
            <a:r>
              <a:rPr lang="en-US" sz="5700">
                <a:solidFill>
                  <a:schemeClr val="bg1"/>
                </a:solidFill>
              </a:rPr>
              <a:t>Background</a:t>
            </a:r>
          </a:p>
        </p:txBody>
      </p:sp>
      <p:sp>
        <p:nvSpPr>
          <p:cNvPr id="2052" name="Rectangle 14"/>
          <p:cNvSpPr>
            <a:spLocks noChangeArrowheads="1"/>
          </p:cNvSpPr>
          <p:nvPr/>
        </p:nvSpPr>
        <p:spPr bwMode="auto">
          <a:xfrm>
            <a:off x="0" y="22098000"/>
            <a:ext cx="11653838" cy="1028700"/>
          </a:xfrm>
          <a:prstGeom prst="rect">
            <a:avLst/>
          </a:prstGeom>
          <a:solidFill>
            <a:schemeClr val="tx2">
              <a:lumMod val="50000"/>
            </a:schemeClr>
          </a:solidFill>
          <a:ln>
            <a:noFill/>
          </a:ln>
        </p:spPr>
        <p:txBody>
          <a:bodyPr wrap="none" lIns="137160" tIns="68580" rIns="137160" bIns="68580" anchor="ctr"/>
          <a:lstStyle>
            <a:defPPr>
              <a:defRPr kern="1200" smtId="4294967295"/>
            </a:defPPr>
          </a:lstStyle>
          <a:p>
            <a:pPr algn="ctr" defTabSz="4703763"/>
            <a:r>
              <a:rPr lang="en-US" sz="5700">
                <a:solidFill>
                  <a:schemeClr val="bg1"/>
                </a:solidFill>
              </a:rPr>
              <a:t>Measures</a:t>
            </a:r>
          </a:p>
        </p:txBody>
      </p:sp>
      <p:sp>
        <p:nvSpPr>
          <p:cNvPr id="2053" name="Rectangle 18"/>
          <p:cNvSpPr>
            <a:spLocks noChangeArrowheads="1"/>
          </p:cNvSpPr>
          <p:nvPr/>
        </p:nvSpPr>
        <p:spPr bwMode="auto">
          <a:xfrm>
            <a:off x="37723762" y="27089100"/>
            <a:ext cx="11653837" cy="1028700"/>
          </a:xfrm>
          <a:prstGeom prst="rect">
            <a:avLst/>
          </a:prstGeom>
          <a:solidFill>
            <a:schemeClr val="tx2">
              <a:lumMod val="50000"/>
            </a:schemeClr>
          </a:solidFill>
          <a:ln>
            <a:noFill/>
          </a:ln>
        </p:spPr>
        <p:txBody>
          <a:bodyPr wrap="none" lIns="137160" tIns="68580" rIns="137160" bIns="68580" anchor="ctr"/>
          <a:lstStyle>
            <a:defPPr>
              <a:defRPr kern="1200" smtId="4294967295"/>
            </a:defPPr>
          </a:lstStyle>
          <a:p>
            <a:pPr algn="ctr" defTabSz="4703763"/>
            <a:r>
              <a:rPr lang="en-US" sz="5700">
                <a:solidFill>
                  <a:schemeClr val="bg1"/>
                </a:solidFill>
              </a:rPr>
              <a:t>References </a:t>
            </a:r>
          </a:p>
        </p:txBody>
      </p:sp>
      <p:sp>
        <p:nvSpPr>
          <p:cNvPr id="2" name="Rectangle 30"/>
          <p:cNvSpPr>
            <a:spLocks noChangeArrowheads="1"/>
          </p:cNvSpPr>
          <p:nvPr/>
        </p:nvSpPr>
        <p:spPr bwMode="auto">
          <a:xfrm>
            <a:off x="0" y="9677400"/>
            <a:ext cx="11653838" cy="1028700"/>
          </a:xfrm>
          <a:prstGeom prst="rect">
            <a:avLst/>
          </a:prstGeom>
          <a:solidFill>
            <a:schemeClr val="tx2">
              <a:lumMod val="50000"/>
            </a:schemeClr>
          </a:solidFill>
          <a:ln>
            <a:noFill/>
          </a:ln>
        </p:spPr>
        <p:txBody>
          <a:bodyPr wrap="none" lIns="137160" tIns="68580" rIns="137160" bIns="68580" anchor="ctr"/>
          <a:lstStyle>
            <a:defPPr>
              <a:defRPr kern="1200" smtId="4294967295"/>
            </a:defPPr>
          </a:lstStyle>
          <a:p>
            <a:pPr algn="ctr" defTabSz="4703763"/>
            <a:r>
              <a:rPr lang="en-US" sz="5700">
                <a:solidFill>
                  <a:schemeClr val="bg1"/>
                </a:solidFill>
              </a:rPr>
              <a:t>Objectives</a:t>
            </a:r>
          </a:p>
        </p:txBody>
      </p:sp>
      <p:sp>
        <p:nvSpPr>
          <p:cNvPr id="2055" name="Rectangle 35"/>
          <p:cNvSpPr>
            <a:spLocks noChangeArrowheads="1"/>
          </p:cNvSpPr>
          <p:nvPr/>
        </p:nvSpPr>
        <p:spPr bwMode="auto">
          <a:xfrm>
            <a:off x="12420600" y="3695700"/>
            <a:ext cx="11653838" cy="1028700"/>
          </a:xfrm>
          <a:prstGeom prst="rect">
            <a:avLst/>
          </a:prstGeom>
          <a:solidFill>
            <a:schemeClr val="tx2">
              <a:lumMod val="50000"/>
            </a:schemeClr>
          </a:solidFill>
          <a:ln>
            <a:noFill/>
          </a:ln>
        </p:spPr>
        <p:txBody>
          <a:bodyPr wrap="none" lIns="137160" tIns="68580" rIns="137160" bIns="68580" anchor="ctr"/>
          <a:lstStyle>
            <a:defPPr>
              <a:defRPr kern="1200" smtId="4294967295"/>
            </a:defPPr>
          </a:lstStyle>
          <a:p>
            <a:pPr algn="ctr" defTabSz="4703763"/>
            <a:r>
              <a:rPr lang="en-US" sz="5700">
                <a:solidFill>
                  <a:schemeClr val="bg1"/>
                </a:solidFill>
              </a:rPr>
              <a:t>Participants </a:t>
            </a:r>
          </a:p>
        </p:txBody>
      </p:sp>
      <p:sp>
        <p:nvSpPr>
          <p:cNvPr id="2094" name="Text Box 46"/>
          <p:cNvSpPr txBox="1">
            <a:spLocks noChangeArrowheads="1"/>
          </p:cNvSpPr>
          <p:nvPr/>
        </p:nvSpPr>
        <p:spPr bwMode="auto">
          <a:xfrm>
            <a:off x="12420600" y="31699200"/>
            <a:ext cx="24307800" cy="641350"/>
          </a:xfrm>
          <a:prstGeom prst="rect">
            <a:avLst/>
          </a:prstGeom>
          <a:solidFill>
            <a:schemeClr val="tx2">
              <a:lumMod val="50000"/>
            </a:schemeClr>
          </a:solidFill>
          <a:ln>
            <a:noFill/>
          </a:ln>
          <a:extLst/>
        </p:spPr>
        <p:txBody>
          <a:bodyPr>
            <a:spAutoFit/>
          </a:bodyPr>
          <a:lstStyle>
            <a:defPPr>
              <a:defRPr kern="1200" smtId="4294967295"/>
            </a:defPPr>
          </a:lstStyle>
          <a:p>
            <a:pPr algn="ctr" eaLnBrk="0" hangingPunct="0">
              <a:spcBef>
                <a:spcPct val="20000"/>
              </a:spcBef>
              <a:defRPr/>
            </a:pPr>
            <a:r>
              <a:rPr lang="en-US" sz="3600">
                <a:solidFill>
                  <a:schemeClr val="bg1"/>
                </a:solidFill>
                <a:effectLst>
                  <a:outerShdw blurRad="38100" dist="38100" dir="2700000" algn="tl">
                    <a:srgbClr val="000000"/>
                  </a:outerShdw>
                </a:effectLst>
                <a:latin typeface="Arial" pitchFamily="34" charset="0"/>
              </a:rPr>
              <a:t>This research was supported by …</a:t>
            </a:r>
          </a:p>
        </p:txBody>
      </p:sp>
      <p:sp>
        <p:nvSpPr>
          <p:cNvPr id="2057" name="Rectangle 49"/>
          <p:cNvSpPr>
            <a:spLocks noChangeArrowheads="1"/>
          </p:cNvSpPr>
          <p:nvPr/>
        </p:nvSpPr>
        <p:spPr bwMode="auto">
          <a:xfrm>
            <a:off x="37795200" y="20675600"/>
            <a:ext cx="11653838" cy="1028700"/>
          </a:xfrm>
          <a:prstGeom prst="rect">
            <a:avLst/>
          </a:prstGeom>
          <a:solidFill>
            <a:schemeClr val="tx2">
              <a:lumMod val="50000"/>
            </a:schemeClr>
          </a:solidFill>
          <a:ln>
            <a:noFill/>
          </a:ln>
        </p:spPr>
        <p:txBody>
          <a:bodyPr wrap="none" lIns="137160" tIns="68580" rIns="137160" bIns="68580" anchor="ctr"/>
          <a:lstStyle>
            <a:defPPr>
              <a:defRPr kern="1200" smtId="4294967295"/>
            </a:defPPr>
          </a:lstStyle>
          <a:p>
            <a:pPr algn="ctr" defTabSz="4703763"/>
            <a:r>
              <a:rPr lang="en-US" sz="5700">
                <a:solidFill>
                  <a:schemeClr val="bg1"/>
                </a:solidFill>
              </a:rPr>
              <a:t>Future Directions </a:t>
            </a:r>
          </a:p>
        </p:txBody>
      </p:sp>
      <p:sp>
        <p:nvSpPr>
          <p:cNvPr id="2058" name="Text Box 58"/>
          <p:cNvSpPr txBox="1">
            <a:spLocks noChangeArrowheads="1"/>
          </p:cNvSpPr>
          <p:nvPr/>
        </p:nvSpPr>
        <p:spPr bwMode="auto">
          <a:xfrm>
            <a:off x="685800" y="5791200"/>
            <a:ext cx="10287000"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spcBef>
                <a:spcPct val="50000"/>
              </a:spcBef>
            </a:pPr>
            <a:endParaRPr lang="en-US"/>
          </a:p>
        </p:txBody>
      </p:sp>
      <p:sp>
        <p:nvSpPr>
          <p:cNvPr id="2059" name="Text Box 61"/>
          <p:cNvSpPr txBox="1">
            <a:spLocks noChangeArrowheads="1"/>
          </p:cNvSpPr>
          <p:nvPr/>
        </p:nvSpPr>
        <p:spPr bwMode="auto">
          <a:xfrm>
            <a:off x="304800" y="11201400"/>
            <a:ext cx="11106150" cy="393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spcBef>
                <a:spcPct val="20000"/>
              </a:spcBef>
            </a:pP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a:t>
            </a:r>
            <a:endParaRPr lang="en-US" sz="3600"/>
          </a:p>
        </p:txBody>
      </p:sp>
      <p:sp>
        <p:nvSpPr>
          <p:cNvPr id="2060" name="Text Box 64"/>
          <p:cNvSpPr txBox="1">
            <a:spLocks noChangeArrowheads="1"/>
          </p:cNvSpPr>
          <p:nvPr/>
        </p:nvSpPr>
        <p:spPr bwMode="auto">
          <a:xfrm>
            <a:off x="13106400" y="5867400"/>
            <a:ext cx="10591800"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spcBef>
                <a:spcPct val="50000"/>
              </a:spcBef>
            </a:pPr>
            <a:endParaRPr lang="en-US"/>
          </a:p>
        </p:txBody>
      </p:sp>
      <p:sp>
        <p:nvSpPr>
          <p:cNvPr id="2116" name="Rectangle 68"/>
          <p:cNvSpPr>
            <a:spLocks noChangeArrowheads="1"/>
          </p:cNvSpPr>
          <p:nvPr/>
        </p:nvSpPr>
        <p:spPr bwMode="auto">
          <a:xfrm>
            <a:off x="37723762" y="3695700"/>
            <a:ext cx="11653837" cy="990600"/>
          </a:xfrm>
          <a:prstGeom prst="rect">
            <a:avLst/>
          </a:prstGeom>
          <a:solidFill>
            <a:schemeClr val="tx2">
              <a:lumMod val="50000"/>
            </a:schemeClr>
          </a:solidFill>
          <a:ln>
            <a:noFill/>
          </a:ln>
          <a:extLst/>
        </p:spPr>
        <p:txBody>
          <a:bodyPr wrap="none" lIns="137160" tIns="68580" rIns="137160" bIns="68580" anchor="ctr"/>
          <a:lstStyle>
            <a:defPPr>
              <a:defRPr kern="1200" smtId="4294967295"/>
            </a:defPPr>
          </a:lstStyle>
          <a:p>
            <a:pPr algn="ctr" defTabSz="4703763">
              <a:defRPr/>
            </a:pPr>
            <a:r>
              <a:rPr lang="en-US" sz="5700">
                <a:solidFill>
                  <a:schemeClr val="bg1"/>
                </a:solidFill>
                <a:latin typeface="Arial" pitchFamily="34" charset="0"/>
              </a:rPr>
              <a:t>Conclusion</a:t>
            </a:r>
            <a:endParaRPr lang="en-US" sz="5700">
              <a:solidFill>
                <a:schemeClr val="tx2"/>
              </a:solidFill>
              <a:effectLst>
                <a:outerShdw blurRad="38100" dist="38100" dir="2700000" algn="tl">
                  <a:srgbClr val="FFFFFF"/>
                </a:outerShdw>
              </a:effectLst>
              <a:latin typeface="Times New Roman" pitchFamily="18" charset="0"/>
            </a:endParaRPr>
          </a:p>
        </p:txBody>
      </p:sp>
      <p:sp>
        <p:nvSpPr>
          <p:cNvPr id="2062" name="Rectangle 69"/>
          <p:cNvSpPr>
            <a:spLocks noChangeArrowheads="1"/>
          </p:cNvSpPr>
          <p:nvPr/>
        </p:nvSpPr>
        <p:spPr bwMode="auto">
          <a:xfrm>
            <a:off x="12420600" y="9677400"/>
            <a:ext cx="11653838" cy="1028700"/>
          </a:xfrm>
          <a:prstGeom prst="rect">
            <a:avLst/>
          </a:prstGeom>
          <a:solidFill>
            <a:schemeClr val="tx2">
              <a:lumMod val="50000"/>
            </a:schemeClr>
          </a:solidFill>
          <a:ln>
            <a:noFill/>
          </a:ln>
        </p:spPr>
        <p:txBody>
          <a:bodyPr wrap="none" lIns="137160" tIns="68580" rIns="137160" bIns="68580" anchor="ctr"/>
          <a:lstStyle>
            <a:defPPr>
              <a:defRPr kern="1200" smtId="4294967295"/>
            </a:defPPr>
          </a:lstStyle>
          <a:p>
            <a:pPr algn="ctr" defTabSz="4703763"/>
            <a:r>
              <a:rPr lang="en-US" sz="5700">
                <a:solidFill>
                  <a:schemeClr val="bg1"/>
                </a:solidFill>
              </a:rPr>
              <a:t>Results</a:t>
            </a:r>
          </a:p>
        </p:txBody>
      </p:sp>
      <p:sp>
        <p:nvSpPr>
          <p:cNvPr id="2063" name="Rectangle 78"/>
          <p:cNvSpPr>
            <a:spLocks noChangeArrowheads="1"/>
          </p:cNvSpPr>
          <p:nvPr/>
        </p:nvSpPr>
        <p:spPr bwMode="auto">
          <a:xfrm>
            <a:off x="25146000" y="3695700"/>
            <a:ext cx="11653838" cy="1028700"/>
          </a:xfrm>
          <a:prstGeom prst="rect">
            <a:avLst/>
          </a:prstGeom>
          <a:solidFill>
            <a:schemeClr val="tx2">
              <a:lumMod val="50000"/>
            </a:schemeClr>
          </a:solidFill>
          <a:ln>
            <a:noFill/>
          </a:ln>
        </p:spPr>
        <p:txBody>
          <a:bodyPr wrap="none" lIns="137160" tIns="68580" rIns="137160" bIns="68580" anchor="ctr"/>
          <a:lstStyle>
            <a:defPPr>
              <a:defRPr kern="1200" smtId="4294967295"/>
            </a:defPPr>
          </a:lstStyle>
          <a:p>
            <a:pPr algn="ctr" defTabSz="4703763"/>
            <a:r>
              <a:rPr lang="en-US" sz="5700">
                <a:solidFill>
                  <a:schemeClr val="bg1"/>
                </a:solidFill>
              </a:rPr>
              <a:t>Results</a:t>
            </a:r>
          </a:p>
        </p:txBody>
      </p:sp>
      <p:sp>
        <p:nvSpPr>
          <p:cNvPr id="2064" name="Text Box 116"/>
          <p:cNvSpPr txBox="1">
            <a:spLocks noChangeArrowheads="1"/>
          </p:cNvSpPr>
          <p:nvPr/>
        </p:nvSpPr>
        <p:spPr bwMode="auto">
          <a:xfrm>
            <a:off x="37947600" y="28244800"/>
            <a:ext cx="11049000" cy="1322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marL="692150" indent="-692150"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lnSpc>
                <a:spcPct val="90000"/>
              </a:lnSpc>
              <a:spcBef>
                <a:spcPct val="20000"/>
              </a:spcBef>
              <a:buFontTx/>
              <a:buAutoNum type="arabicPeriod"/>
            </a:pPr>
            <a:r>
              <a:rPr lang="en-US" sz="2600">
                <a:cs typeface="Arial"/>
              </a:rPr>
              <a:t>Insert your references here</a:t>
            </a:r>
          </a:p>
          <a:p>
            <a:pPr eaLnBrk="1" hangingPunct="1">
              <a:lnSpc>
                <a:spcPct val="90000"/>
              </a:lnSpc>
              <a:spcBef>
                <a:spcPct val="20000"/>
              </a:spcBef>
              <a:buFontTx/>
              <a:buAutoNum type="arabicPeriod"/>
            </a:pPr>
            <a:r>
              <a:rPr lang="en-US" sz="2600">
                <a:cs typeface="Arial"/>
              </a:rPr>
              <a:t>Second reference here</a:t>
            </a:r>
          </a:p>
          <a:p>
            <a:pPr eaLnBrk="1" hangingPunct="1">
              <a:lnSpc>
                <a:spcPct val="90000"/>
              </a:lnSpc>
              <a:spcBef>
                <a:spcPct val="20000"/>
              </a:spcBef>
              <a:buFontTx/>
              <a:buAutoNum type="arabicPeriod"/>
            </a:pPr>
            <a:r>
              <a:rPr lang="en-US" sz="2600">
                <a:cs typeface="Arial"/>
              </a:rPr>
              <a:t>So on and so forth</a:t>
            </a:r>
            <a:endParaRPr lang="en-US" sz="2600"/>
          </a:p>
        </p:txBody>
      </p:sp>
      <p:sp>
        <p:nvSpPr>
          <p:cNvPr id="2065" name="Text Box 118"/>
          <p:cNvSpPr txBox="1">
            <a:spLocks noChangeArrowheads="1"/>
          </p:cNvSpPr>
          <p:nvPr/>
        </p:nvSpPr>
        <p:spPr bwMode="auto">
          <a:xfrm>
            <a:off x="304800" y="23285450"/>
            <a:ext cx="11106150" cy="860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spcBef>
                <a:spcPct val="75000"/>
              </a:spcBef>
            </a:pPr>
            <a:r>
              <a:rPr lang="en-US" sz="3600" b="1" u="sng"/>
              <a:t>Subtitle One</a:t>
            </a:r>
            <a:br>
              <a:rPr lang="en-US" sz="3600" b="1" u="sng"/>
            </a:br>
            <a:r>
              <a:rPr lang="en-US" sz="3600"/>
              <a:t>Insert your text here.  You can change the font size to fit your text. Insert your text here.  You can change the font size to fit your text.</a:t>
            </a:r>
          </a:p>
          <a:p>
            <a:pPr eaLnBrk="1" hangingPunct="1">
              <a:spcBef>
                <a:spcPct val="75000"/>
              </a:spcBef>
            </a:pPr>
            <a:r>
              <a:rPr lang="en-US" sz="3600" b="1" u="sng"/>
              <a:t>Subtitle Two</a:t>
            </a:r>
            <a:br>
              <a:rPr lang="en-US" sz="3600" b="1" u="sng"/>
            </a:br>
            <a:r>
              <a:rPr lang="en-US" sz="3600"/>
              <a:t>Insert more text here. Insert your text here.  You can change the font size to fit your text. Insert your text here.  You can change the font size to fit your text. </a:t>
            </a:r>
          </a:p>
          <a:p>
            <a:pPr eaLnBrk="1" hangingPunct="1">
              <a:spcBef>
                <a:spcPct val="75000"/>
              </a:spcBef>
            </a:pPr>
            <a:r>
              <a:rPr lang="en-US" sz="3600" b="1" u="sng"/>
              <a:t>Subtitle Three</a:t>
            </a:r>
            <a:br>
              <a:rPr lang="en-US" sz="3600" b="1" u="sng"/>
            </a:br>
            <a:r>
              <a:rPr lang="en-US" sz="3600"/>
              <a:t>Insert more text here. Insert your text here.  You can change the font size to fit your text.  Insert your text here.  You can change the font size to fit your text. Insert your text here.  You can change the font size to fit your text. Insert your text here.  </a:t>
            </a:r>
          </a:p>
        </p:txBody>
      </p:sp>
      <p:sp>
        <p:nvSpPr>
          <p:cNvPr id="2115" name="Text Box 67"/>
          <p:cNvSpPr txBox="1">
            <a:spLocks noChangeArrowheads="1"/>
          </p:cNvSpPr>
          <p:nvPr/>
        </p:nvSpPr>
        <p:spPr bwMode="auto">
          <a:xfrm>
            <a:off x="304800" y="17221200"/>
            <a:ext cx="11106150" cy="195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marL="461963" indent="-461963">
              <a:defRPr>
                <a:solidFill>
                  <a:schemeClr val="tx1"/>
                </a:solidFill>
                <a:latin typeface="Arial" pitchFamily="34" charset="0"/>
              </a:defRPr>
            </a:lvl1pPr>
            <a:lvl2pPr marL="923925" indent="-346075">
              <a:defRPr>
                <a:solidFill>
                  <a:schemeClr val="tx1"/>
                </a:solidFill>
                <a:latin typeface="Arial" pitchFamily="34" charset="0"/>
              </a:defRPr>
            </a:lvl2pPr>
            <a:lvl3pPr marL="1038225">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20000"/>
              </a:spcBef>
              <a:buFontTx/>
              <a:buChar char="•"/>
              <a:defRPr/>
            </a:pPr>
            <a:r>
              <a:rPr lang="en-US" sz="3600" smtClean="0">
                <a:effectLst>
                  <a:outerShdw blurRad="38100" dist="38100" dir="2700000" algn="tl">
                    <a:srgbClr val="FFFFFF"/>
                  </a:outerShdw>
                </a:effectLst>
              </a:rPr>
              <a:t>Insert your text here.</a:t>
            </a:r>
            <a:endParaRPr lang="en-US" sz="800" smtClean="0">
              <a:effectLst>
                <a:outerShdw blurRad="38100" dist="38100" dir="2700000" algn="tl">
                  <a:srgbClr val="FFFFFF"/>
                </a:outerShdw>
              </a:effectLst>
            </a:endParaRPr>
          </a:p>
          <a:p>
            <a:pPr>
              <a:spcBef>
                <a:spcPct val="20000"/>
              </a:spcBef>
              <a:buFontTx/>
              <a:buChar char="•"/>
              <a:defRPr/>
            </a:pPr>
            <a:r>
              <a:rPr lang="en-US" sz="3600" smtClean="0">
                <a:effectLst>
                  <a:outerShdw blurRad="38100" dist="38100" dir="2700000" algn="tl">
                    <a:srgbClr val="FFFFFF"/>
                  </a:outerShdw>
                </a:effectLst>
              </a:rPr>
              <a:t>Put your second point here.</a:t>
            </a:r>
          </a:p>
          <a:p>
            <a:pPr>
              <a:spcBef>
                <a:spcPct val="20000"/>
              </a:spcBef>
              <a:buFontTx/>
              <a:buChar char="•"/>
              <a:defRPr/>
            </a:pPr>
            <a:r>
              <a:rPr lang="en-US" sz="3600" smtClean="0">
                <a:effectLst>
                  <a:outerShdw blurRad="38100" dist="38100" dir="2700000" algn="tl">
                    <a:srgbClr val="FFFFFF"/>
                  </a:outerShdw>
                </a:effectLst>
              </a:rPr>
              <a:t>Third point here.</a:t>
            </a:r>
            <a:endParaRPr lang="en-US" sz="3400" smtClean="0">
              <a:effectLst>
                <a:outerShdw blurRad="38100" dist="38100" dir="2700000" algn="tl">
                  <a:srgbClr val="FFFFFF"/>
                </a:outerShdw>
              </a:effectLst>
            </a:endParaRPr>
          </a:p>
        </p:txBody>
      </p:sp>
      <p:sp>
        <p:nvSpPr>
          <p:cNvPr id="2067" name="Rectangle 148"/>
          <p:cNvSpPr>
            <a:spLocks noChangeArrowheads="1"/>
          </p:cNvSpPr>
          <p:nvPr/>
        </p:nvSpPr>
        <p:spPr bwMode="auto">
          <a:xfrm>
            <a:off x="0" y="15773400"/>
            <a:ext cx="11653838" cy="1028700"/>
          </a:xfrm>
          <a:prstGeom prst="rect">
            <a:avLst/>
          </a:prstGeom>
          <a:solidFill>
            <a:schemeClr val="tx2">
              <a:lumMod val="50000"/>
            </a:schemeClr>
          </a:solidFill>
          <a:ln>
            <a:noFill/>
          </a:ln>
        </p:spPr>
        <p:txBody>
          <a:bodyPr wrap="none" lIns="137160" tIns="68580" rIns="137160" bIns="68580" anchor="ctr"/>
          <a:lstStyle>
            <a:defPPr>
              <a:defRPr kern="1200" smtId="4294967295"/>
            </a:defPPr>
          </a:lstStyle>
          <a:p>
            <a:pPr algn="ctr" defTabSz="4703763"/>
            <a:r>
              <a:rPr lang="en-US" sz="5700">
                <a:solidFill>
                  <a:schemeClr val="bg1"/>
                </a:solidFill>
              </a:rPr>
              <a:t>Methods</a:t>
            </a:r>
          </a:p>
        </p:txBody>
      </p:sp>
      <p:sp>
        <p:nvSpPr>
          <p:cNvPr id="2175" name="Text Box 127"/>
          <p:cNvSpPr txBox="1">
            <a:spLocks noChangeArrowheads="1"/>
          </p:cNvSpPr>
          <p:nvPr/>
        </p:nvSpPr>
        <p:spPr bwMode="auto">
          <a:xfrm>
            <a:off x="12693650" y="15849600"/>
            <a:ext cx="1110615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kern="1200" smtId="4294967295"/>
            </a:defPPr>
          </a:lstStyle>
          <a:p>
            <a:pPr algn="ctr">
              <a:spcBef>
                <a:spcPct val="50000"/>
              </a:spcBef>
              <a:defRPr/>
            </a:pPr>
            <a:r>
              <a:rPr lang="en-US" sz="4400" b="1" u="sng">
                <a:effectLst>
                  <a:outerShdw blurRad="38100" dist="38100" dir="2700000" algn="tl">
                    <a:srgbClr val="FFFFFF"/>
                  </a:outerShdw>
                </a:effectLst>
                <a:latin typeface="Arial" pitchFamily="34" charset="0"/>
              </a:rPr>
              <a:t>Title of Chart, Graphic, or Text Here</a:t>
            </a:r>
            <a:endParaRPr lang="en-US" sz="4400" b="1" u="sng">
              <a:latin typeface="Arial" pitchFamily="34" charset="0"/>
            </a:endParaRPr>
          </a:p>
        </p:txBody>
      </p:sp>
      <p:sp>
        <p:nvSpPr>
          <p:cNvPr id="2197" name="Text Box 149"/>
          <p:cNvSpPr txBox="1">
            <a:spLocks noChangeArrowheads="1"/>
          </p:cNvSpPr>
          <p:nvPr/>
        </p:nvSpPr>
        <p:spPr bwMode="auto">
          <a:xfrm>
            <a:off x="12693650" y="17341850"/>
            <a:ext cx="11106150" cy="5995988"/>
          </a:xfrm>
          <a:prstGeom prst="rect">
            <a:avLst/>
          </a:prstGeom>
          <a:solidFill>
            <a:schemeClr val="accent2">
              <a:lumMod val="20000"/>
              <a:lumOff val="80000"/>
            </a:schemeClr>
          </a:solidFill>
          <a:ln w="38100">
            <a:solidFill>
              <a:srgbClr val="660033"/>
            </a:solidFill>
            <a:miter lim="800000"/>
          </a:ln>
          <a:extLst/>
        </p:spPr>
        <p:txBody>
          <a:bodyPr bIns="91440">
            <a:spAutoFit/>
          </a:bodyPr>
          <a:lstStyle>
            <a:defPPr>
              <a:defRPr kern="1200" smtId="4294967295"/>
            </a:defPPr>
            <a:lvl1pPr marL="461963" indent="-461963">
              <a:defRPr>
                <a:solidFill>
                  <a:schemeClr val="tx1"/>
                </a:solidFill>
                <a:latin typeface="Arial" pitchFamily="34" charset="0"/>
              </a:defRPr>
            </a:lvl1pPr>
            <a:lvl2pPr marL="576263">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p:txBody>
      </p:sp>
      <p:sp>
        <p:nvSpPr>
          <p:cNvPr id="2070" name="Text Box 164"/>
          <p:cNvSpPr txBox="1">
            <a:spLocks noChangeArrowheads="1"/>
          </p:cNvSpPr>
          <p:nvPr/>
        </p:nvSpPr>
        <p:spPr bwMode="auto">
          <a:xfrm>
            <a:off x="304800" y="5029200"/>
            <a:ext cx="11106150" cy="393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spcBef>
                <a:spcPct val="20000"/>
              </a:spcBef>
            </a:pPr>
            <a:r>
              <a:rPr lang="en-US" sz="3600"/>
              <a:t>Insert your text here.  </a:t>
            </a:r>
            <a:r>
              <a:rPr lang="en-AU" sz="3600"/>
              <a:t>You can change the font size to fit your text. 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p>
        </p:txBody>
      </p:sp>
      <p:sp>
        <p:nvSpPr>
          <p:cNvPr id="2073" name="Text Box 167"/>
          <p:cNvSpPr txBox="1">
            <a:spLocks noChangeArrowheads="1"/>
          </p:cNvSpPr>
          <p:nvPr/>
        </p:nvSpPr>
        <p:spPr bwMode="auto">
          <a:xfrm>
            <a:off x="12695238" y="5029200"/>
            <a:ext cx="11106150" cy="3167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marL="457200" indent="-457200"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spcBef>
                <a:spcPct val="20000"/>
              </a:spcBef>
              <a:buFontTx/>
              <a:buChar char="•"/>
            </a:pPr>
            <a:r>
              <a:rPr lang="en-US" sz="3600"/>
              <a:t>Insert your text here.  </a:t>
            </a:r>
            <a:r>
              <a:rPr lang="en-AU" sz="3600"/>
              <a:t>You can change the font size to fit your text.</a:t>
            </a:r>
          </a:p>
          <a:p>
            <a:pPr eaLnBrk="1" hangingPunct="1">
              <a:spcBef>
                <a:spcPct val="20000"/>
              </a:spcBef>
              <a:buFontTx/>
              <a:buChar char="•"/>
            </a:pPr>
            <a:r>
              <a:rPr lang="en-US" sz="3600"/>
              <a:t>Second point here</a:t>
            </a:r>
          </a:p>
          <a:p>
            <a:pPr eaLnBrk="1" hangingPunct="1">
              <a:spcBef>
                <a:spcPct val="20000"/>
              </a:spcBef>
              <a:buFontTx/>
              <a:buChar char="•"/>
            </a:pPr>
            <a:r>
              <a:rPr lang="en-US" sz="3600"/>
              <a:t>Third participant goes here</a:t>
            </a:r>
          </a:p>
          <a:p>
            <a:pPr eaLnBrk="1" hangingPunct="1">
              <a:spcBef>
                <a:spcPct val="20000"/>
              </a:spcBef>
              <a:buFontTx/>
              <a:buChar char="•"/>
            </a:pPr>
            <a:r>
              <a:rPr lang="en-US" sz="3600"/>
              <a:t>Information about fourth goes here</a:t>
            </a:r>
          </a:p>
        </p:txBody>
      </p:sp>
      <p:sp>
        <p:nvSpPr>
          <p:cNvPr id="2218" name="Text Box 170"/>
          <p:cNvSpPr txBox="1">
            <a:spLocks noChangeArrowheads="1"/>
          </p:cNvSpPr>
          <p:nvPr/>
        </p:nvSpPr>
        <p:spPr bwMode="auto">
          <a:xfrm>
            <a:off x="12693650" y="25406350"/>
            <a:ext cx="1110615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kern="1200" smtId="4294967295"/>
            </a:defPPr>
          </a:lstStyle>
          <a:p>
            <a:pPr algn="ctr">
              <a:spcBef>
                <a:spcPct val="50000"/>
              </a:spcBef>
              <a:defRPr/>
            </a:pPr>
            <a:r>
              <a:rPr lang="en-US" sz="4400" b="1" u="sng">
                <a:effectLst>
                  <a:outerShdw blurRad="38100" dist="38100" dir="2700000" algn="tl">
                    <a:srgbClr val="FFFFFF"/>
                  </a:outerShdw>
                </a:effectLst>
                <a:latin typeface="Arial" pitchFamily="34" charset="0"/>
              </a:rPr>
              <a:t>Title of Chart, Graphic, or Text Here</a:t>
            </a:r>
            <a:endParaRPr lang="en-US" sz="4400" b="1" u="sng">
              <a:latin typeface="Arial" pitchFamily="34" charset="0"/>
            </a:endParaRPr>
          </a:p>
        </p:txBody>
      </p:sp>
      <p:sp>
        <p:nvSpPr>
          <p:cNvPr id="2219" name="Text Box 171"/>
          <p:cNvSpPr txBox="1">
            <a:spLocks noChangeArrowheads="1"/>
          </p:cNvSpPr>
          <p:nvPr/>
        </p:nvSpPr>
        <p:spPr bwMode="auto">
          <a:xfrm>
            <a:off x="12693650" y="26898600"/>
            <a:ext cx="11106150" cy="2043113"/>
          </a:xfrm>
          <a:prstGeom prst="rect">
            <a:avLst/>
          </a:prstGeom>
          <a:solidFill>
            <a:schemeClr val="accent2">
              <a:lumMod val="20000"/>
              <a:lumOff val="80000"/>
            </a:schemeClr>
          </a:solidFill>
          <a:ln w="38100">
            <a:solidFill>
              <a:srgbClr val="660033"/>
            </a:solidFill>
            <a:miter lim="800000"/>
          </a:ln>
          <a:extLst/>
        </p:spPr>
        <p:txBody>
          <a:bodyPr bIns="91440">
            <a:spAutoFit/>
          </a:bodyPr>
          <a:lstStyle>
            <a:defPPr>
              <a:defRPr kern="1200" smtId="4294967295"/>
            </a:defPPr>
            <a:lvl1pPr marL="461963" indent="-461963">
              <a:defRPr>
                <a:solidFill>
                  <a:schemeClr val="tx1"/>
                </a:solidFill>
                <a:latin typeface="Arial" pitchFamily="34" charset="0"/>
              </a:defRPr>
            </a:lvl1pPr>
            <a:lvl2pPr marL="576263">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20000"/>
              </a:spcBef>
              <a:buFontTx/>
              <a:buChar char="•"/>
              <a:defRPr/>
            </a:pPr>
            <a:r>
              <a:rPr lang="en-US" sz="3600" smtClean="0">
                <a:effectLst>
                  <a:outerShdw blurRad="38100" dist="38100" dir="2700000" algn="tl">
                    <a:srgbClr val="FFFFFF"/>
                  </a:outerShdw>
                </a:effectLst>
              </a:rPr>
              <a:t>Insert your text here.</a:t>
            </a:r>
          </a:p>
          <a:p>
            <a:pPr>
              <a:spcBef>
                <a:spcPct val="20000"/>
              </a:spcBef>
              <a:buFontTx/>
              <a:buChar char="•"/>
              <a:defRPr/>
            </a:pPr>
            <a:r>
              <a:rPr lang="en-US" sz="3600" smtClean="0">
                <a:effectLst>
                  <a:outerShdw blurRad="38100" dist="38100" dir="2700000" algn="tl">
                    <a:srgbClr val="FFFFFF"/>
                  </a:outerShdw>
                </a:effectLst>
              </a:rPr>
              <a:t>Put your second point here.</a:t>
            </a:r>
          </a:p>
          <a:p>
            <a:pPr>
              <a:spcBef>
                <a:spcPct val="20000"/>
              </a:spcBef>
              <a:buFontTx/>
              <a:buChar char="•"/>
              <a:defRPr/>
            </a:pPr>
            <a:r>
              <a:rPr lang="en-US" sz="3600" smtClean="0">
                <a:effectLst>
                  <a:outerShdw blurRad="38100" dist="38100" dir="2700000" algn="tl">
                    <a:srgbClr val="FFFFFF"/>
                  </a:outerShdw>
                </a:effectLst>
              </a:rPr>
              <a:t>Last point can go here.</a:t>
            </a:r>
          </a:p>
        </p:txBody>
      </p:sp>
      <p:sp>
        <p:nvSpPr>
          <p:cNvPr id="2076" name="Text Box 172"/>
          <p:cNvSpPr txBox="1">
            <a:spLocks noChangeArrowheads="1"/>
          </p:cNvSpPr>
          <p:nvPr/>
        </p:nvSpPr>
        <p:spPr bwMode="auto">
          <a:xfrm>
            <a:off x="12695238" y="11201400"/>
            <a:ext cx="11106150" cy="3167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marL="457200" indent="-457200"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spcBef>
                <a:spcPct val="20000"/>
              </a:spcBef>
              <a:buFontTx/>
              <a:buChar char="•"/>
            </a:pPr>
            <a:r>
              <a:rPr lang="en-US" sz="3600"/>
              <a:t>Insert your text here.  </a:t>
            </a:r>
            <a:r>
              <a:rPr lang="en-AU" sz="3600"/>
              <a:t>You can change the font size to fit your text.</a:t>
            </a:r>
          </a:p>
          <a:p>
            <a:pPr eaLnBrk="1" hangingPunct="1">
              <a:spcBef>
                <a:spcPct val="20000"/>
              </a:spcBef>
              <a:buFontTx/>
              <a:buChar char="•"/>
            </a:pPr>
            <a:r>
              <a:rPr lang="en-US" sz="3600"/>
              <a:t>Second point here</a:t>
            </a:r>
          </a:p>
          <a:p>
            <a:pPr eaLnBrk="1" hangingPunct="1">
              <a:spcBef>
                <a:spcPct val="20000"/>
              </a:spcBef>
              <a:buFontTx/>
              <a:buChar char="•"/>
            </a:pPr>
            <a:r>
              <a:rPr lang="en-US" sz="3600"/>
              <a:t>The third point can go here</a:t>
            </a:r>
          </a:p>
          <a:p>
            <a:pPr eaLnBrk="1" hangingPunct="1">
              <a:spcBef>
                <a:spcPct val="20000"/>
              </a:spcBef>
              <a:buFontTx/>
              <a:buChar char="•"/>
            </a:pPr>
            <a:r>
              <a:rPr lang="en-US" sz="3600"/>
              <a:t>Information about fourth goes here</a:t>
            </a:r>
          </a:p>
        </p:txBody>
      </p:sp>
      <p:sp>
        <p:nvSpPr>
          <p:cNvPr id="2077" name="Text Box 173"/>
          <p:cNvSpPr txBox="1">
            <a:spLocks noChangeArrowheads="1"/>
          </p:cNvSpPr>
          <p:nvPr/>
        </p:nvSpPr>
        <p:spPr bwMode="auto">
          <a:xfrm>
            <a:off x="25420638" y="5029200"/>
            <a:ext cx="11106150"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spcBef>
                <a:spcPct val="20000"/>
              </a:spcBef>
            </a:pPr>
            <a:r>
              <a:rPr lang="en-US" sz="3600"/>
              <a:t>Insert your text here.  </a:t>
            </a:r>
            <a:r>
              <a:rPr lang="en-AU" sz="3600"/>
              <a:t>You can change the font size to fit your text.  </a:t>
            </a:r>
            <a:endParaRPr lang="en-US" sz="3600" b="1"/>
          </a:p>
        </p:txBody>
      </p:sp>
      <p:sp>
        <p:nvSpPr>
          <p:cNvPr id="2078" name="Text Box 174"/>
          <p:cNvSpPr txBox="1">
            <a:spLocks noChangeArrowheads="1"/>
          </p:cNvSpPr>
          <p:nvPr/>
        </p:nvSpPr>
        <p:spPr bwMode="auto">
          <a:xfrm>
            <a:off x="37998400" y="5029200"/>
            <a:ext cx="11106150" cy="6132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marL="457200" indent="-457200"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spcBef>
                <a:spcPct val="20000"/>
              </a:spcBef>
              <a:buFontTx/>
              <a:buChar char="•"/>
            </a:pPr>
            <a:r>
              <a:rPr lang="en-US" sz="3600"/>
              <a:t>Insert your text here.  </a:t>
            </a:r>
            <a:r>
              <a:rPr lang="en-AU" sz="3600"/>
              <a:t>You can change the font size to fit your text.</a:t>
            </a:r>
          </a:p>
          <a:p>
            <a:pPr eaLnBrk="1" hangingPunct="1">
              <a:spcBef>
                <a:spcPct val="20000"/>
              </a:spcBef>
              <a:buFontTx/>
              <a:buChar char="•"/>
            </a:pPr>
            <a:r>
              <a:rPr lang="en-US" sz="3600"/>
              <a:t>Second point here</a:t>
            </a:r>
          </a:p>
          <a:p>
            <a:pPr eaLnBrk="1" hangingPunct="1">
              <a:spcBef>
                <a:spcPct val="20000"/>
              </a:spcBef>
              <a:buFontTx/>
              <a:buChar char="•"/>
            </a:pPr>
            <a:r>
              <a:rPr lang="en-US" sz="3600"/>
              <a:t>Third conclusion goes here</a:t>
            </a:r>
          </a:p>
          <a:p>
            <a:pPr eaLnBrk="1" hangingPunct="1">
              <a:spcBef>
                <a:spcPct val="20000"/>
              </a:spcBef>
              <a:buFontTx/>
              <a:buChar char="•"/>
            </a:pPr>
            <a:r>
              <a:rPr lang="en-US" sz="3600"/>
              <a:t>Information about fourth goes here</a:t>
            </a:r>
          </a:p>
          <a:p>
            <a:pPr eaLnBrk="1" hangingPunct="1">
              <a:spcBef>
                <a:spcPct val="20000"/>
              </a:spcBef>
              <a:buFontTx/>
              <a:buChar char="•"/>
            </a:pPr>
            <a:endParaRPr lang="en-US" sz="3600"/>
          </a:p>
          <a:p>
            <a:pPr eaLnBrk="1" hangingPunct="1">
              <a:spcBef>
                <a:spcPct val="20000"/>
              </a:spcBef>
            </a:pPr>
            <a:r>
              <a:rPr lang="en-US" sz="3600"/>
              <a:t>	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endParaRPr lang="en-US" sz="3600"/>
          </a:p>
        </p:txBody>
      </p:sp>
      <p:sp>
        <p:nvSpPr>
          <p:cNvPr id="2079" name="Text Box 175"/>
          <p:cNvSpPr txBox="1">
            <a:spLocks noChangeArrowheads="1"/>
          </p:cNvSpPr>
          <p:nvPr/>
        </p:nvSpPr>
        <p:spPr bwMode="auto">
          <a:xfrm>
            <a:off x="37998400" y="22047200"/>
            <a:ext cx="11106150" cy="393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spcBef>
                <a:spcPct val="20000"/>
              </a:spcBef>
            </a:pP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endParaRPr lang="en-US" sz="3600"/>
          </a:p>
        </p:txBody>
      </p:sp>
      <p:sp>
        <p:nvSpPr>
          <p:cNvPr id="2224" name="Text Box 176"/>
          <p:cNvSpPr txBox="1">
            <a:spLocks noChangeArrowheads="1"/>
          </p:cNvSpPr>
          <p:nvPr/>
        </p:nvSpPr>
        <p:spPr bwMode="auto">
          <a:xfrm>
            <a:off x="25420638" y="7346950"/>
            <a:ext cx="1110615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kern="1200" smtId="4294967295"/>
            </a:defPPr>
          </a:lstStyle>
          <a:p>
            <a:pPr algn="ctr">
              <a:spcBef>
                <a:spcPct val="50000"/>
              </a:spcBef>
              <a:defRPr/>
            </a:pPr>
            <a:r>
              <a:rPr lang="en-US" sz="4400" b="1" u="sng">
                <a:effectLst>
                  <a:outerShdw blurRad="38100" dist="38100" dir="2700000" algn="tl">
                    <a:srgbClr val="FFFFFF"/>
                  </a:outerShdw>
                </a:effectLst>
                <a:latin typeface="Arial" pitchFamily="34" charset="0"/>
              </a:rPr>
              <a:t>Title of Chart, Graphic, or Text Here</a:t>
            </a:r>
            <a:endParaRPr lang="en-US" sz="4400" b="1" u="sng">
              <a:latin typeface="Arial" pitchFamily="34" charset="0"/>
            </a:endParaRPr>
          </a:p>
        </p:txBody>
      </p:sp>
      <p:sp>
        <p:nvSpPr>
          <p:cNvPr id="2225" name="Text Box 177"/>
          <p:cNvSpPr txBox="1">
            <a:spLocks noChangeArrowheads="1"/>
          </p:cNvSpPr>
          <p:nvPr/>
        </p:nvSpPr>
        <p:spPr bwMode="auto">
          <a:xfrm>
            <a:off x="25420638" y="8839200"/>
            <a:ext cx="11106150" cy="5995988"/>
          </a:xfrm>
          <a:prstGeom prst="rect">
            <a:avLst/>
          </a:prstGeom>
          <a:solidFill>
            <a:schemeClr val="accent2">
              <a:lumMod val="20000"/>
              <a:lumOff val="80000"/>
            </a:schemeClr>
          </a:solidFill>
          <a:ln w="38100">
            <a:solidFill>
              <a:srgbClr val="660033"/>
            </a:solidFill>
            <a:miter lim="800000"/>
          </a:ln>
          <a:extLst/>
        </p:spPr>
        <p:txBody>
          <a:bodyPr bIns="91440">
            <a:spAutoFit/>
          </a:bodyPr>
          <a:lstStyle>
            <a:defPPr>
              <a:defRPr kern="1200" smtId="4294967295"/>
            </a:defPPr>
            <a:lvl1pPr marL="461963" indent="-461963">
              <a:defRPr>
                <a:solidFill>
                  <a:schemeClr val="tx1"/>
                </a:solidFill>
                <a:latin typeface="Arial" pitchFamily="34" charset="0"/>
              </a:defRPr>
            </a:lvl1pPr>
            <a:lvl2pPr marL="576263">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a:p>
            <a:pPr>
              <a:spcBef>
                <a:spcPct val="20000"/>
              </a:spcBef>
              <a:defRPr/>
            </a:pPr>
            <a:endParaRPr lang="en-US" sz="3600" smtClean="0">
              <a:effectLst>
                <a:outerShdw blurRad="38100" dist="38100" dir="2700000" algn="tl">
                  <a:srgbClr val="FFFFFF"/>
                </a:outerShdw>
              </a:effectLst>
            </a:endParaRPr>
          </a:p>
        </p:txBody>
      </p:sp>
      <p:sp>
        <p:nvSpPr>
          <p:cNvPr id="2226" name="Text Box 178"/>
          <p:cNvSpPr txBox="1">
            <a:spLocks noChangeArrowheads="1"/>
          </p:cNvSpPr>
          <p:nvPr/>
        </p:nvSpPr>
        <p:spPr bwMode="auto">
          <a:xfrm>
            <a:off x="25419050" y="17602200"/>
            <a:ext cx="1110615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kern="1200" smtId="4294967295"/>
            </a:defPPr>
          </a:lstStyle>
          <a:p>
            <a:pPr algn="ctr">
              <a:spcBef>
                <a:spcPct val="50000"/>
              </a:spcBef>
              <a:defRPr/>
            </a:pPr>
            <a:r>
              <a:rPr lang="en-US" sz="4400" b="1" u="sng">
                <a:effectLst>
                  <a:outerShdw blurRad="38100" dist="38100" dir="2700000" algn="tl">
                    <a:srgbClr val="FFFFFF"/>
                  </a:outerShdw>
                </a:effectLst>
                <a:latin typeface="Arial" pitchFamily="34" charset="0"/>
              </a:rPr>
              <a:t>Title of Chart, Graphic, or Text Here</a:t>
            </a:r>
            <a:endParaRPr lang="en-US" sz="4400" b="1" u="sng">
              <a:latin typeface="Arial" pitchFamily="34" charset="0"/>
            </a:endParaRPr>
          </a:p>
        </p:txBody>
      </p:sp>
      <p:sp>
        <p:nvSpPr>
          <p:cNvPr id="2227" name="Text Box 179"/>
          <p:cNvSpPr txBox="1">
            <a:spLocks noChangeArrowheads="1"/>
          </p:cNvSpPr>
          <p:nvPr/>
        </p:nvSpPr>
        <p:spPr bwMode="auto">
          <a:xfrm>
            <a:off x="25419050" y="19094450"/>
            <a:ext cx="11106150" cy="2043113"/>
          </a:xfrm>
          <a:prstGeom prst="rect">
            <a:avLst/>
          </a:prstGeom>
          <a:solidFill>
            <a:schemeClr val="accent2">
              <a:lumMod val="20000"/>
              <a:lumOff val="80000"/>
            </a:schemeClr>
          </a:solidFill>
          <a:ln w="38100">
            <a:solidFill>
              <a:srgbClr val="660033"/>
            </a:solidFill>
            <a:miter lim="800000"/>
          </a:ln>
          <a:extLst/>
        </p:spPr>
        <p:txBody>
          <a:bodyPr bIns="91440">
            <a:spAutoFit/>
          </a:bodyPr>
          <a:lstStyle>
            <a:defPPr>
              <a:defRPr kern="1200" smtId="4294967295"/>
            </a:defPPr>
            <a:lvl1pPr marL="461963" indent="-461963">
              <a:defRPr>
                <a:solidFill>
                  <a:schemeClr val="tx1"/>
                </a:solidFill>
                <a:latin typeface="Arial" pitchFamily="34" charset="0"/>
              </a:defRPr>
            </a:lvl1pPr>
            <a:lvl2pPr marL="576263">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20000"/>
              </a:spcBef>
              <a:buFontTx/>
              <a:buChar char="•"/>
              <a:defRPr/>
            </a:pPr>
            <a:r>
              <a:rPr lang="en-US" sz="3600" smtClean="0">
                <a:effectLst>
                  <a:outerShdw blurRad="38100" dist="38100" dir="2700000" algn="tl">
                    <a:srgbClr val="FFFFFF"/>
                  </a:outerShdw>
                </a:effectLst>
              </a:rPr>
              <a:t>Insert your text here.</a:t>
            </a:r>
          </a:p>
          <a:p>
            <a:pPr>
              <a:spcBef>
                <a:spcPct val="20000"/>
              </a:spcBef>
              <a:buFontTx/>
              <a:buChar char="•"/>
              <a:defRPr/>
            </a:pPr>
            <a:r>
              <a:rPr lang="en-US" sz="3600" smtClean="0">
                <a:effectLst>
                  <a:outerShdw blurRad="38100" dist="38100" dir="2700000" algn="tl">
                    <a:srgbClr val="FFFFFF"/>
                  </a:outerShdw>
                </a:effectLst>
              </a:rPr>
              <a:t>Put your second point here.</a:t>
            </a:r>
          </a:p>
          <a:p>
            <a:pPr>
              <a:spcBef>
                <a:spcPct val="20000"/>
              </a:spcBef>
              <a:buFontTx/>
              <a:buChar char="•"/>
              <a:defRPr/>
            </a:pPr>
            <a:r>
              <a:rPr lang="en-US" sz="3600" smtClean="0">
                <a:effectLst>
                  <a:outerShdw blurRad="38100" dist="38100" dir="2700000" algn="tl">
                    <a:srgbClr val="FFFFFF"/>
                  </a:outerShdw>
                </a:effectLst>
              </a:rPr>
              <a:t>Last point can go here.</a:t>
            </a:r>
          </a:p>
        </p:txBody>
      </p:sp>
      <p:sp>
        <p:nvSpPr>
          <p:cNvPr id="2084" name="Text Box 180"/>
          <p:cNvSpPr txBox="1">
            <a:spLocks noChangeArrowheads="1"/>
          </p:cNvSpPr>
          <p:nvPr/>
        </p:nvSpPr>
        <p:spPr bwMode="auto">
          <a:xfrm>
            <a:off x="25420638" y="22555200"/>
            <a:ext cx="11106150" cy="668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spcBef>
                <a:spcPct val="20000"/>
              </a:spcBef>
            </a:pP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r>
              <a:rPr lang="en-US" sz="3600"/>
              <a:t>Insert your text here.  </a:t>
            </a:r>
            <a:r>
              <a:rPr lang="en-AU" sz="3600"/>
              <a:t>You can change the font size to fit your text. </a:t>
            </a:r>
            <a:endParaRPr lang="en-US" sz="3600"/>
          </a:p>
        </p:txBody>
      </p:sp>
      <p:sp>
        <p:nvSpPr>
          <p:cNvPr id="2087" name="Text Box 184"/>
          <p:cNvSpPr txBox="1">
            <a:spLocks noChangeArrowheads="1"/>
          </p:cNvSpPr>
          <p:nvPr/>
        </p:nvSpPr>
        <p:spPr bwMode="auto">
          <a:xfrm>
            <a:off x="38176200" y="11755438"/>
            <a:ext cx="10729913" cy="7751762"/>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903" tIns="51952" rIns="103903" bIns="51952">
            <a:spAutoFit/>
          </a:bodyPr>
          <a:lstStyle>
            <a:defPPr>
              <a:defRPr kern="1200" smtId="4294967295"/>
            </a:defPPr>
            <a:lvl1pPr defTabSz="4937125" eaLnBrk="0" hangingPunct="0">
              <a:defRPr sz="3000">
                <a:solidFill>
                  <a:schemeClr val="tx1"/>
                </a:solidFill>
                <a:latin typeface="Arial"/>
              </a:defRPr>
            </a:lvl1pPr>
            <a:lvl2pPr marL="742950" indent="-285750" defTabSz="4937125" eaLnBrk="0" hangingPunct="0">
              <a:defRPr sz="3000">
                <a:solidFill>
                  <a:schemeClr val="tx1"/>
                </a:solidFill>
                <a:latin typeface="Arial"/>
              </a:defRPr>
            </a:lvl2pPr>
            <a:lvl3pPr marL="1143000" indent="-228600" defTabSz="4937125" eaLnBrk="0" hangingPunct="0">
              <a:defRPr sz="3000">
                <a:solidFill>
                  <a:schemeClr val="tx1"/>
                </a:solidFill>
                <a:latin typeface="Arial"/>
              </a:defRPr>
            </a:lvl3pPr>
            <a:lvl4pPr marL="1600200" indent="-228600" defTabSz="4937125" eaLnBrk="0" hangingPunct="0">
              <a:defRPr sz="3000">
                <a:solidFill>
                  <a:schemeClr val="tx1"/>
                </a:solidFill>
                <a:latin typeface="Arial"/>
              </a:defRPr>
            </a:lvl4pPr>
            <a:lvl5pPr marL="2057400" indent="-228600" defTabSz="4937125" eaLnBrk="0" hangingPunct="0">
              <a:defRPr sz="3000">
                <a:solidFill>
                  <a:schemeClr val="tx1"/>
                </a:solidFill>
                <a:latin typeface="Arial"/>
              </a:defRPr>
            </a:lvl5pPr>
            <a:lvl6pPr marL="2514600" indent="-228600" defTabSz="4937125" eaLnBrk="0" fontAlgn="base" hangingPunct="0">
              <a:spcBef>
                <a:spcPct val="0"/>
              </a:spcBef>
              <a:spcAft>
                <a:spcPct val="0"/>
              </a:spcAft>
              <a:defRPr sz="3000">
                <a:solidFill>
                  <a:schemeClr val="tx1"/>
                </a:solidFill>
                <a:latin typeface="Arial"/>
              </a:defRPr>
            </a:lvl6pPr>
            <a:lvl7pPr marL="2971800" indent="-228600" defTabSz="4937125" eaLnBrk="0" fontAlgn="base" hangingPunct="0">
              <a:spcBef>
                <a:spcPct val="0"/>
              </a:spcBef>
              <a:spcAft>
                <a:spcPct val="0"/>
              </a:spcAft>
              <a:defRPr sz="3000">
                <a:solidFill>
                  <a:schemeClr val="tx1"/>
                </a:solidFill>
                <a:latin typeface="Arial"/>
              </a:defRPr>
            </a:lvl7pPr>
            <a:lvl8pPr marL="3429000" indent="-228600" defTabSz="4937125" eaLnBrk="0" fontAlgn="base" hangingPunct="0">
              <a:spcBef>
                <a:spcPct val="0"/>
              </a:spcBef>
              <a:spcAft>
                <a:spcPct val="0"/>
              </a:spcAft>
              <a:defRPr sz="3000">
                <a:solidFill>
                  <a:schemeClr val="tx1"/>
                </a:solidFill>
                <a:latin typeface="Arial"/>
              </a:defRPr>
            </a:lvl8pPr>
            <a:lvl9pPr marL="3886200" indent="-228600" defTabSz="4937125" eaLnBrk="0" fontAlgn="base" hangingPunct="0">
              <a:spcBef>
                <a:spcPct val="0"/>
              </a:spcBef>
              <a:spcAft>
                <a:spcPct val="0"/>
              </a:spcAft>
              <a:defRPr sz="3000">
                <a:solidFill>
                  <a:schemeClr val="tx1"/>
                </a:solidFill>
                <a:latin typeface="Arial"/>
              </a:defRPr>
            </a:lvl9pPr>
          </a:lstStyle>
          <a:p>
            <a:pPr eaLnBrk="1" hangingPunct="1">
              <a:lnSpc>
                <a:spcPct val="50000"/>
              </a:lnSpc>
              <a:spcBef>
                <a:spcPct val="50000"/>
              </a:spcBef>
            </a:pPr>
            <a:endParaRPr lang="en-US" sz="2800" b="1"/>
          </a:p>
          <a:p>
            <a:pPr eaLnBrk="1" hangingPunct="1">
              <a:lnSpc>
                <a:spcPct val="25000"/>
              </a:lnSpc>
              <a:spcBef>
                <a:spcPct val="50000"/>
              </a:spcBef>
            </a:pPr>
            <a:r>
              <a:rPr lang="en-US" sz="2800" b="1"/>
              <a:t>  Table 1. </a:t>
            </a:r>
            <a:r>
              <a:rPr lang="en-US" sz="2800"/>
              <a:t>magna non (n=17)</a:t>
            </a:r>
          </a:p>
          <a:p>
            <a:pPr eaLnBrk="1" hangingPunct="1">
              <a:lnSpc>
                <a:spcPct val="25000"/>
              </a:lnSpc>
              <a:spcBef>
                <a:spcPct val="50000"/>
              </a:spcBef>
            </a:pPr>
            <a:r>
              <a:rPr lang="en-US" sz="2800"/>
              <a:t>   -------------------------------------------------------------------------------------</a:t>
            </a:r>
          </a:p>
          <a:p>
            <a:pPr eaLnBrk="1" hangingPunct="1">
              <a:lnSpc>
                <a:spcPct val="25000"/>
              </a:lnSpc>
              <a:spcBef>
                <a:spcPct val="50000"/>
              </a:spcBef>
            </a:pPr>
            <a:r>
              <a:rPr lang="en-US" sz="2800"/>
              <a:t>    Characteristic	</a:t>
            </a:r>
          </a:p>
          <a:p>
            <a:pPr eaLnBrk="1" hangingPunct="1">
              <a:lnSpc>
                <a:spcPct val="25000"/>
              </a:lnSpc>
              <a:spcBef>
                <a:spcPct val="50000"/>
              </a:spcBef>
            </a:pPr>
            <a:r>
              <a:rPr lang="en-US" sz="2800"/>
              <a:t>   -------------------------------------------------------------------------------------</a:t>
            </a:r>
          </a:p>
          <a:p>
            <a:pPr eaLnBrk="1" hangingPunct="1">
              <a:lnSpc>
                <a:spcPct val="50000"/>
              </a:lnSpc>
              <a:spcBef>
                <a:spcPct val="50000"/>
              </a:spcBef>
            </a:pPr>
            <a:r>
              <a:rPr lang="en-US" sz="2800"/>
              <a:t>     Age (years)	                              60.9 </a:t>
            </a:r>
            <a:r>
              <a:rPr lang="en-US" sz="2800" u="sng"/>
              <a:t>+</a:t>
            </a:r>
            <a:r>
              <a:rPr lang="en-US" sz="2800"/>
              <a:t> 9.2</a:t>
            </a:r>
          </a:p>
          <a:p>
            <a:pPr eaLnBrk="1" hangingPunct="1">
              <a:lnSpc>
                <a:spcPct val="50000"/>
              </a:lnSpc>
              <a:spcBef>
                <a:spcPct val="50000"/>
              </a:spcBef>
            </a:pPr>
            <a:r>
              <a:rPr lang="en-US" sz="2800"/>
              <a:t>     Parity*	                                     3</a:t>
            </a:r>
          </a:p>
          <a:p>
            <a:pPr eaLnBrk="1" hangingPunct="1">
              <a:lnSpc>
                <a:spcPct val="50000"/>
              </a:lnSpc>
              <a:spcBef>
                <a:spcPct val="50000"/>
              </a:spcBef>
            </a:pPr>
            <a:r>
              <a:rPr lang="en-US" sz="2800"/>
              <a:t>     Menopausal	                                17 (100)</a:t>
            </a:r>
          </a:p>
          <a:p>
            <a:pPr eaLnBrk="1" hangingPunct="1">
              <a:lnSpc>
                <a:spcPct val="50000"/>
              </a:lnSpc>
              <a:spcBef>
                <a:spcPct val="50000"/>
              </a:spcBef>
            </a:pPr>
            <a:r>
              <a:rPr lang="en-US" sz="2800"/>
              <a:t>     Hormone therapy	                                 9 (52.9)</a:t>
            </a:r>
          </a:p>
          <a:p>
            <a:pPr eaLnBrk="1" hangingPunct="1">
              <a:lnSpc>
                <a:spcPct val="50000"/>
              </a:lnSpc>
              <a:spcBef>
                <a:spcPct val="50000"/>
              </a:spcBef>
            </a:pPr>
            <a:r>
              <a:rPr lang="en-US" sz="2800"/>
              <a:t>     Previous posterior repair                                       7 (41.2)</a:t>
            </a:r>
          </a:p>
          <a:p>
            <a:pPr eaLnBrk="1" hangingPunct="1">
              <a:lnSpc>
                <a:spcPct val="50000"/>
              </a:lnSpc>
              <a:spcBef>
                <a:spcPct val="50000"/>
              </a:spcBef>
            </a:pPr>
            <a:r>
              <a:rPr lang="en-US" sz="2800"/>
              <a:t>     Defecatory symptoms	                                 9 (52.9)</a:t>
            </a:r>
          </a:p>
          <a:p>
            <a:pPr eaLnBrk="1" hangingPunct="1">
              <a:lnSpc>
                <a:spcPct val="50000"/>
              </a:lnSpc>
              <a:spcBef>
                <a:spcPct val="50000"/>
              </a:spcBef>
            </a:pPr>
            <a:r>
              <a:rPr lang="en-US" sz="2800"/>
              <a:t>     Bulge symptoms                                                  15 (88.2)</a:t>
            </a:r>
          </a:p>
          <a:p>
            <a:pPr eaLnBrk="1" hangingPunct="1">
              <a:lnSpc>
                <a:spcPct val="50000"/>
              </a:lnSpc>
              <a:spcBef>
                <a:spcPct val="50000"/>
              </a:spcBef>
            </a:pPr>
            <a:r>
              <a:rPr lang="en-US" sz="2800"/>
              <a:t>     POP-Q stage of posterior wall prolapse*                  2</a:t>
            </a:r>
          </a:p>
          <a:p>
            <a:pPr eaLnBrk="1" hangingPunct="1">
              <a:lnSpc>
                <a:spcPct val="50000"/>
              </a:lnSpc>
              <a:spcBef>
                <a:spcPct val="50000"/>
              </a:spcBef>
            </a:pPr>
            <a:r>
              <a:rPr lang="en-US" sz="2800"/>
              <a:t>     Point Ap on POP-Q*	                                  +1.0</a:t>
            </a:r>
          </a:p>
          <a:p>
            <a:pPr eaLnBrk="1" hangingPunct="1">
              <a:lnSpc>
                <a:spcPct val="50000"/>
              </a:lnSpc>
              <a:spcBef>
                <a:spcPct val="50000"/>
              </a:spcBef>
            </a:pPr>
            <a:r>
              <a:rPr lang="en-US" sz="2800"/>
              <a:t>     Concurrent urogynecologic procedures                 9 (52.9)</a:t>
            </a:r>
          </a:p>
          <a:p>
            <a:pPr eaLnBrk="1" hangingPunct="1">
              <a:lnSpc>
                <a:spcPct val="50000"/>
              </a:lnSpc>
              <a:spcBef>
                <a:spcPct val="50000"/>
              </a:spcBef>
            </a:pPr>
            <a:r>
              <a:rPr lang="en-US" sz="2800"/>
              <a:t>     Site-specific defect                                                 5 (29.4)    </a:t>
            </a:r>
          </a:p>
          <a:p>
            <a:pPr eaLnBrk="1" hangingPunct="1">
              <a:lnSpc>
                <a:spcPct val="25000"/>
              </a:lnSpc>
              <a:spcBef>
                <a:spcPct val="50000"/>
              </a:spcBef>
            </a:pPr>
            <a:r>
              <a:rPr lang="en-US" sz="2800"/>
              <a:t>    -------------------------------------------------------------------------------------</a:t>
            </a:r>
          </a:p>
          <a:p>
            <a:pPr eaLnBrk="1" hangingPunct="1">
              <a:lnSpc>
                <a:spcPct val="25000"/>
              </a:lnSpc>
              <a:spcBef>
                <a:spcPct val="50000"/>
              </a:spcBef>
            </a:pPr>
            <a:r>
              <a:rPr lang="en-US" sz="2800"/>
              <a:t>     Data are presented as mean </a:t>
            </a:r>
            <a:r>
              <a:rPr lang="en-US" sz="2800" u="sng"/>
              <a:t>+</a:t>
            </a:r>
            <a:r>
              <a:rPr lang="en-US" sz="2800"/>
              <a:t> standard deviation or n (%)            </a:t>
            </a:r>
          </a:p>
          <a:p>
            <a:pPr eaLnBrk="1" hangingPunct="1">
              <a:lnSpc>
                <a:spcPct val="50000"/>
              </a:lnSpc>
              <a:spcBef>
                <a:spcPct val="50000"/>
              </a:spcBef>
            </a:pPr>
            <a:r>
              <a:rPr lang="en-US" sz="2800"/>
              <a:t>     *Data presented as median</a:t>
            </a:r>
            <a:r>
              <a:rPr lang="en-US" sz="2400" b="1"/>
              <a:t>                     </a:t>
            </a:r>
          </a:p>
          <a:p>
            <a:pPr eaLnBrk="1" hangingPunct="1">
              <a:lnSpc>
                <a:spcPct val="50000"/>
              </a:lnSpc>
              <a:spcBef>
                <a:spcPct val="50000"/>
              </a:spcBef>
            </a:pPr>
            <a:endParaRPr lang="en-US" sz="2400" b="1"/>
          </a:p>
        </p:txBody>
      </p:sp>
      <p:graphicFrame>
        <p:nvGraphicFramePr>
          <p:cNvPr id="42" name="Object 181"/>
          <p:cNvGraphicFramePr>
            <a:graphicFrameLocks noChangeAspect="1"/>
          </p:cNvGraphicFramePr>
          <p:nvPr>
            <p:extLst>
              <p:ext uri="{D42A27DB-BD31-4B8C-83A1-F6EECF244321}">
                <p14:modId xmlns:p14="http://schemas.microsoft.com/office/powerpoint/2010/main" val="1209972945"/>
              </p:ext>
            </p:extLst>
          </p:nvPr>
        </p:nvGraphicFramePr>
        <p:xfrm>
          <a:off x="13353256" y="17576800"/>
          <a:ext cx="9786938" cy="5718175"/>
        </p:xfrm>
        <a:graphic>
          <a:graphicData uri="http://schemas.openxmlformats.org/drawingml/2006/chart">
            <c:chart xmlns:c="http://schemas.openxmlformats.org/drawingml/2006/chart" r:id="rId3"/>
          </a:graphicData>
        </a:graphic>
      </p:graphicFrame>
      <p:graphicFrame>
        <p:nvGraphicFramePr>
          <p:cNvPr id="43" name="Object 183"/>
          <p:cNvGraphicFramePr>
            <a:graphicFrameLocks noChangeAspect="1"/>
          </p:cNvGraphicFramePr>
          <p:nvPr>
            <p:extLst>
              <p:ext uri="{D42A27DB-BD31-4B8C-83A1-F6EECF244321}">
                <p14:modId xmlns:p14="http://schemas.microsoft.com/office/powerpoint/2010/main" val="1640107983"/>
              </p:ext>
            </p:extLst>
          </p:nvPr>
        </p:nvGraphicFramePr>
        <p:xfrm>
          <a:off x="26213594" y="9118600"/>
          <a:ext cx="9517062" cy="5384800"/>
        </p:xfrm>
        <a:graphic>
          <a:graphicData uri="http://schemas.openxmlformats.org/drawingml/2006/chart">
            <c:chart xmlns:c="http://schemas.openxmlformats.org/drawingml/2006/chart" r:id="rId4"/>
          </a:graphicData>
        </a:graphic>
      </p:graphicFrame>
      <p:pic>
        <p:nvPicPr>
          <p:cNvPr id="2228" name="New picture"/>
          <p:cNvPicPr/>
          <p:nvPr/>
        </p:nvPicPr>
        <p:blipFill dpi="0">
          <a:blip r:embed="rId5"/>
          <a:stretch>
            <a:fillRect/>
          </a:stretch>
        </p:blipFill>
        <p:spPr>
          <a:xfrm>
            <a:off x="146177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2227</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Example of a scientific poster</dc:title>
  <cp:category>research posters template</cp:category>
  <dc:creator>Graphicsland/MakeSigns.com</dc:creator>
  <dc:description>We offer free PowerPoint poster templates to help you design your very own scientific poster presentation.</dc:description>
  <cp:keywords>scientific, research, template, custom, poster, presentation, symposium, printing, PowerPoint, create, design, example, sample, download</cp:keywords>
  <cp:lastModifiedBy>Justin</cp:lastModifiedBy>
  <cp:revision>147</cp:revision>
  <cp:lastPrinted>2006-08-04T02:22:52.000</cp:lastPrinted>
  <dcterms:modified xsi:type="dcterms:W3CDTF">2016-02-11T19:00:11Z</dcterms:modified>
  <dc:subject>Free Research Poster</dc:subject>
</cp:coreProperties>
</file>