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9" r:id="rId3"/>
  </p:sldIdLst>
  <p:sldSz cx="43891200" cy="21945600"/>
  <p:notesSz cx="6858000" cy="9144000"/>
  <p:embeddedFontLst>
    <p:embeddedFont>
      <p:font typeface="Bree Serif" panose="02000503040000020004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4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19" autoAdjust="0"/>
  </p:normalViewPr>
  <p:slideViewPr>
    <p:cSldViewPr snapToGrid="0">
      <p:cViewPr varScale="1">
        <p:scale>
          <a:sx n="40" d="100"/>
          <a:sy n="40" d="100"/>
        </p:scale>
        <p:origin x="206" y="29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332589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64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2814321"/>
            <a:ext cx="35547303" cy="599186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2814321"/>
            <a:ext cx="105925615" cy="599186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983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16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14102082"/>
            <a:ext cx="37307521" cy="4358640"/>
          </a:xfrm>
        </p:spPr>
        <p:txBody>
          <a:bodyPr anchor="t"/>
          <a:lstStyle>
            <a:defPPr>
              <a:defRPr kern="1200"/>
            </a:defPPr>
            <a:lvl1pPr algn="l">
              <a:defRPr sz="128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9301483"/>
            <a:ext cx="37307521" cy="480059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467">
                <a:solidFill>
                  <a:schemeClr val="tx1">
                    <a:tint val="75000"/>
                  </a:schemeClr>
                </a:solidFill>
              </a:defRPr>
            </a:lvl1pPr>
            <a:lvl2pPr marL="146308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26165" indent="0">
              <a:buNone/>
              <a:defRPr sz="5134">
                <a:solidFill>
                  <a:schemeClr val="tx1">
                    <a:tint val="75000"/>
                  </a:schemeClr>
                </a:solidFill>
              </a:defRPr>
            </a:lvl3pPr>
            <a:lvl4pPr marL="4389248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4pPr>
            <a:lvl5pPr marL="5852331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5pPr>
            <a:lvl6pPr marL="7315413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6pPr>
            <a:lvl7pPr marL="8778496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7pPr>
            <a:lvl8pPr marL="10241578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8pPr>
            <a:lvl9pPr marL="11704661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87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3" y="16388080"/>
            <a:ext cx="70736458" cy="46344842"/>
          </a:xfrm>
        </p:spPr>
        <p:txBody>
          <a:bodyPr/>
          <a:lstStyle>
            <a:defPPr>
              <a:defRPr kern="1200"/>
            </a:defPPr>
            <a:lvl1pPr>
              <a:defRPr sz="8934"/>
            </a:lvl1pPr>
            <a:lvl2pPr>
              <a:defRPr sz="7667"/>
            </a:lvl2pPr>
            <a:lvl3pPr>
              <a:defRPr sz="6467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1" y="16388080"/>
            <a:ext cx="70736464" cy="46344842"/>
          </a:xfrm>
        </p:spPr>
        <p:txBody>
          <a:bodyPr/>
          <a:lstStyle>
            <a:defPPr>
              <a:defRPr kern="1200"/>
            </a:defPPr>
            <a:lvl1pPr>
              <a:defRPr sz="8934"/>
            </a:lvl1pPr>
            <a:lvl2pPr>
              <a:defRPr sz="7667"/>
            </a:lvl2pPr>
            <a:lvl3pPr>
              <a:defRPr sz="6467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08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1" y="878842"/>
            <a:ext cx="39502079" cy="36576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4912362"/>
            <a:ext cx="19392903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667" b="1"/>
            </a:lvl1pPr>
            <a:lvl2pPr marL="1463082" indent="0">
              <a:buNone/>
              <a:defRPr sz="6467" b="1"/>
            </a:lvl2pPr>
            <a:lvl3pPr marL="2926165" indent="0">
              <a:buNone/>
              <a:defRPr sz="5800" b="1"/>
            </a:lvl3pPr>
            <a:lvl4pPr marL="4389248" indent="0">
              <a:buNone/>
              <a:defRPr sz="5134" b="1"/>
            </a:lvl4pPr>
            <a:lvl5pPr marL="5852331" indent="0">
              <a:buNone/>
              <a:defRPr sz="5134" b="1"/>
            </a:lvl5pPr>
            <a:lvl6pPr marL="7315413" indent="0">
              <a:buNone/>
              <a:defRPr sz="5134" b="1"/>
            </a:lvl6pPr>
            <a:lvl7pPr marL="8778496" indent="0">
              <a:buNone/>
              <a:defRPr sz="5134" b="1"/>
            </a:lvl7pPr>
            <a:lvl8pPr marL="10241578" indent="0">
              <a:buNone/>
              <a:defRPr sz="5134" b="1"/>
            </a:lvl8pPr>
            <a:lvl9pPr marL="11704661" indent="0">
              <a:buNone/>
              <a:defRPr sz="5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6959600"/>
            <a:ext cx="19392903" cy="1264412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467"/>
            </a:lvl2pPr>
            <a:lvl3pPr>
              <a:defRPr sz="5800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4912362"/>
            <a:ext cx="19400520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667" b="1"/>
            </a:lvl1pPr>
            <a:lvl2pPr marL="1463082" indent="0">
              <a:buNone/>
              <a:defRPr sz="6467" b="1"/>
            </a:lvl2pPr>
            <a:lvl3pPr marL="2926165" indent="0">
              <a:buNone/>
              <a:defRPr sz="5800" b="1"/>
            </a:lvl3pPr>
            <a:lvl4pPr marL="4389248" indent="0">
              <a:buNone/>
              <a:defRPr sz="5134" b="1"/>
            </a:lvl4pPr>
            <a:lvl5pPr marL="5852331" indent="0">
              <a:buNone/>
              <a:defRPr sz="5134" b="1"/>
            </a:lvl5pPr>
            <a:lvl6pPr marL="7315413" indent="0">
              <a:buNone/>
              <a:defRPr sz="5134" b="1"/>
            </a:lvl6pPr>
            <a:lvl7pPr marL="8778496" indent="0">
              <a:buNone/>
              <a:defRPr sz="5134" b="1"/>
            </a:lvl7pPr>
            <a:lvl8pPr marL="10241578" indent="0">
              <a:buNone/>
              <a:defRPr sz="5134" b="1"/>
            </a:lvl8pPr>
            <a:lvl9pPr marL="11704661" indent="0">
              <a:buNone/>
              <a:defRPr sz="5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6959600"/>
            <a:ext cx="19400520" cy="1264412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467"/>
            </a:lvl2pPr>
            <a:lvl3pPr>
              <a:defRPr sz="5800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17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266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49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873760"/>
            <a:ext cx="14439903" cy="3718560"/>
          </a:xfrm>
        </p:spPr>
        <p:txBody>
          <a:bodyPr anchor="b"/>
          <a:lstStyle>
            <a:defPPr>
              <a:defRPr kern="1200"/>
            </a:defPPr>
            <a:lvl1pPr algn="l">
              <a:defRPr sz="6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873761"/>
            <a:ext cx="24536400" cy="18729961"/>
          </a:xfrm>
        </p:spPr>
        <p:txBody>
          <a:bodyPr/>
          <a:lstStyle>
            <a:defPPr>
              <a:defRPr kern="1200"/>
            </a:defPPr>
            <a:lvl1pPr>
              <a:defRPr sz="10267"/>
            </a:lvl1pPr>
            <a:lvl2pPr>
              <a:defRPr sz="8934"/>
            </a:lvl2pPr>
            <a:lvl3pPr>
              <a:defRPr sz="7667"/>
            </a:lvl3pPr>
            <a:lvl4pPr>
              <a:defRPr sz="6467"/>
            </a:lvl4pPr>
            <a:lvl5pPr>
              <a:defRPr sz="6467"/>
            </a:lvl5pPr>
            <a:lvl6pPr>
              <a:defRPr sz="6467"/>
            </a:lvl6pPr>
            <a:lvl7pPr>
              <a:defRPr sz="6467"/>
            </a:lvl7pPr>
            <a:lvl8pPr>
              <a:defRPr sz="6467"/>
            </a:lvl8pPr>
            <a:lvl9pPr>
              <a:defRPr sz="6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4592321"/>
            <a:ext cx="14439903" cy="15011402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467"/>
            </a:lvl1pPr>
            <a:lvl2pPr marL="1463082" indent="0">
              <a:buNone/>
              <a:defRPr sz="3800"/>
            </a:lvl2pPr>
            <a:lvl3pPr marL="2926165" indent="0">
              <a:buNone/>
              <a:defRPr sz="3200"/>
            </a:lvl3pPr>
            <a:lvl4pPr marL="4389248" indent="0">
              <a:buNone/>
              <a:defRPr sz="2867"/>
            </a:lvl4pPr>
            <a:lvl5pPr marL="5852331" indent="0">
              <a:buNone/>
              <a:defRPr sz="2867"/>
            </a:lvl5pPr>
            <a:lvl6pPr marL="7315413" indent="0">
              <a:buNone/>
              <a:defRPr sz="2867"/>
            </a:lvl6pPr>
            <a:lvl7pPr marL="8778496" indent="0">
              <a:buNone/>
              <a:defRPr sz="2867"/>
            </a:lvl7pPr>
            <a:lvl8pPr marL="10241578" indent="0">
              <a:buNone/>
              <a:defRPr sz="2867"/>
            </a:lvl8pPr>
            <a:lvl9pPr marL="11704661" indent="0">
              <a:buNone/>
              <a:defRPr sz="2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20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15361920"/>
            <a:ext cx="26334721" cy="1813562"/>
          </a:xfrm>
        </p:spPr>
        <p:txBody>
          <a:bodyPr anchor="b"/>
          <a:lstStyle>
            <a:defPPr>
              <a:defRPr kern="1200"/>
            </a:defPPr>
            <a:lvl1pPr algn="l">
              <a:defRPr sz="6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1960881"/>
            <a:ext cx="26334721" cy="1316735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267"/>
            </a:lvl1pPr>
            <a:lvl2pPr marL="1463082" indent="0">
              <a:buNone/>
              <a:defRPr sz="8934"/>
            </a:lvl2pPr>
            <a:lvl3pPr marL="2926165" indent="0">
              <a:buNone/>
              <a:defRPr sz="7667"/>
            </a:lvl3pPr>
            <a:lvl4pPr marL="4389248" indent="0">
              <a:buNone/>
              <a:defRPr sz="6467"/>
            </a:lvl4pPr>
            <a:lvl5pPr marL="5852331" indent="0">
              <a:buNone/>
              <a:defRPr sz="6467"/>
            </a:lvl5pPr>
            <a:lvl6pPr marL="7315413" indent="0">
              <a:buNone/>
              <a:defRPr sz="6467"/>
            </a:lvl6pPr>
            <a:lvl7pPr marL="8778496" indent="0">
              <a:buNone/>
              <a:defRPr sz="6467"/>
            </a:lvl7pPr>
            <a:lvl8pPr marL="10241578" indent="0">
              <a:buNone/>
              <a:defRPr sz="6467"/>
            </a:lvl8pPr>
            <a:lvl9pPr marL="11704661" indent="0">
              <a:buNone/>
              <a:defRPr sz="6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17175482"/>
            <a:ext cx="26334721" cy="257555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467"/>
            </a:lvl1pPr>
            <a:lvl2pPr marL="1463082" indent="0">
              <a:buNone/>
              <a:defRPr sz="3800"/>
            </a:lvl2pPr>
            <a:lvl3pPr marL="2926165" indent="0">
              <a:buNone/>
              <a:defRPr sz="3200"/>
            </a:lvl3pPr>
            <a:lvl4pPr marL="4389248" indent="0">
              <a:buNone/>
              <a:defRPr sz="2867"/>
            </a:lvl4pPr>
            <a:lvl5pPr marL="5852331" indent="0">
              <a:buNone/>
              <a:defRPr sz="2867"/>
            </a:lvl5pPr>
            <a:lvl6pPr marL="7315413" indent="0">
              <a:buNone/>
              <a:defRPr sz="2867"/>
            </a:lvl6pPr>
            <a:lvl7pPr marL="8778496" indent="0">
              <a:buNone/>
              <a:defRPr sz="2867"/>
            </a:lvl7pPr>
            <a:lvl8pPr marL="10241578" indent="0">
              <a:buNone/>
              <a:defRPr sz="2867"/>
            </a:lvl8pPr>
            <a:lvl9pPr marL="11704661" indent="0">
              <a:buNone/>
              <a:defRPr sz="2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71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1" y="878842"/>
            <a:ext cx="39502079" cy="36576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5120642"/>
            <a:ext cx="39502079" cy="14483082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1"/>
            <a:ext cx="10241280" cy="11684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20340321"/>
            <a:ext cx="13898880" cy="11684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20340321"/>
            <a:ext cx="10241280" cy="11684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09728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224536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contemplativecloud  Size: 48x24</a:t>
            </a:r>
          </a:p>
        </p:txBody>
      </p:sp>
    </p:spTree>
    <p:extLst>
      <p:ext uri="{BB962C8B-B14F-4D97-AF65-F5344CB8AC3E}">
        <p14:creationId xmlns:p14="http://schemas.microsoft.com/office/powerpoint/2010/main" val="11913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2926165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97312" indent="-1097312" algn="l" defTabSz="2926165" rtl="0" eaLnBrk="1" latinLnBrk="0" hangingPunct="1">
        <a:spcBef>
          <a:spcPct val="20000"/>
        </a:spcBef>
        <a:buFont typeface="Arial" pitchFamily="34" charset="0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510" indent="-914427" algn="l" defTabSz="2926165" rtl="0" eaLnBrk="1" latinLnBrk="0" hangingPunct="1">
        <a:spcBef>
          <a:spcPct val="20000"/>
        </a:spcBef>
        <a:buFont typeface="Arial" pitchFamily="34" charset="0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707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789" indent="-731541" algn="l" defTabSz="2926165" rtl="0" eaLnBrk="1" latinLnBrk="0" hangingPunct="1">
        <a:spcBef>
          <a:spcPct val="20000"/>
        </a:spcBef>
        <a:buFont typeface="Arial" pitchFamily="34" charset="0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872" indent="-731541" algn="l" defTabSz="2926165" rtl="0" eaLnBrk="1" latinLnBrk="0" hangingPunct="1">
        <a:spcBef>
          <a:spcPct val="20000"/>
        </a:spcBef>
        <a:buFont typeface="Arial" pitchFamily="34" charset="0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954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10037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3120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6202" indent="-731541" algn="l" defTabSz="2926165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82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165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248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331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413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496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578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661" algn="l" defTabSz="2926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42"/>
          <p:cNvSpPr/>
          <p:nvPr/>
        </p:nvSpPr>
        <p:spPr>
          <a:xfrm>
            <a:off x="7315200" y="1"/>
            <a:ext cx="29260803" cy="21945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35" name="Rectangle 34"/>
          <p:cNvSpPr/>
          <p:nvPr/>
        </p:nvSpPr>
        <p:spPr>
          <a:xfrm>
            <a:off x="2" y="-1"/>
            <a:ext cx="43891200" cy="3978121"/>
          </a:xfrm>
          <a:prstGeom prst="rect">
            <a:avLst/>
          </a:prstGeom>
          <a:gradFill flip="none" rotWithShape="1">
            <a:gsLst>
              <a:gs pos="0">
                <a:srgbClr val="8CB1BE"/>
              </a:gs>
              <a:gs pos="9000">
                <a:srgbClr val="E1EBE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47" name="Rectangle 46"/>
          <p:cNvSpPr/>
          <p:nvPr/>
        </p:nvSpPr>
        <p:spPr>
          <a:xfrm>
            <a:off x="1" y="3978120"/>
            <a:ext cx="43891200" cy="213360"/>
          </a:xfrm>
          <a:prstGeom prst="rect">
            <a:avLst/>
          </a:prstGeom>
          <a:solidFill>
            <a:srgbClr val="23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48" name="Rectangle 47"/>
          <p:cNvSpPr/>
          <p:nvPr/>
        </p:nvSpPr>
        <p:spPr>
          <a:xfrm>
            <a:off x="2" y="21375918"/>
            <a:ext cx="43891200" cy="569681"/>
          </a:xfrm>
          <a:prstGeom prst="rect">
            <a:avLst/>
          </a:prstGeom>
          <a:solidFill>
            <a:srgbClr val="23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DC1708B-DBA7-405A-832D-BDB694DCC894}"/>
              </a:ext>
            </a:extLst>
          </p:cNvPr>
          <p:cNvSpPr txBox="1"/>
          <p:nvPr/>
        </p:nvSpPr>
        <p:spPr>
          <a:xfrm>
            <a:off x="9753600" y="270724"/>
            <a:ext cx="24384000" cy="1864392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7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  <a:t>This Scientific Poster Template Is Provided By MakeSigns</a:t>
            </a:r>
            <a:br>
              <a:rPr lang="en-US" sz="57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</a:br>
            <a:r>
              <a:rPr lang="en-US" sz="57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  <a:t>Enter A Title And Add Logos To Your Poster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99616FF-2607-417E-B672-719261008DB5}"/>
              </a:ext>
            </a:extLst>
          </p:cNvPr>
          <p:cNvSpPr txBox="1"/>
          <p:nvPr/>
        </p:nvSpPr>
        <p:spPr>
          <a:xfrm>
            <a:off x="9753600" y="2253533"/>
            <a:ext cx="24384000" cy="13565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/>
            <a:r>
              <a:rPr lang="en-US" sz="3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EB7B2-C6D8-4575-8681-61A508AC12E2}"/>
              </a:ext>
            </a:extLst>
          </p:cNvPr>
          <p:cNvSpPr txBox="1"/>
          <p:nvPr/>
        </p:nvSpPr>
        <p:spPr>
          <a:xfrm>
            <a:off x="731912" y="13693778"/>
            <a:ext cx="9767340" cy="461665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135215">
              <a:defRPr/>
            </a:pPr>
            <a:r>
              <a:rPr lang="en-US" sz="2400"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7A6BEF-F37F-4836-9F1B-39E6B78A92AA}"/>
              </a:ext>
            </a:extLst>
          </p:cNvPr>
          <p:cNvSpPr txBox="1"/>
          <p:nvPr/>
        </p:nvSpPr>
        <p:spPr>
          <a:xfrm>
            <a:off x="11600550" y="5242511"/>
            <a:ext cx="979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1D3E82-FBCF-4BB0-8304-8D41CF532A89}"/>
              </a:ext>
            </a:extLst>
          </p:cNvPr>
          <p:cNvSpPr txBox="1"/>
          <p:nvPr/>
        </p:nvSpPr>
        <p:spPr>
          <a:xfrm>
            <a:off x="22496249" y="5242511"/>
            <a:ext cx="979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E4BFE5-3F36-45C0-9D0A-F0C45C1EC990}"/>
              </a:ext>
            </a:extLst>
          </p:cNvPr>
          <p:cNvSpPr txBox="1"/>
          <p:nvPr/>
        </p:nvSpPr>
        <p:spPr>
          <a:xfrm>
            <a:off x="33391946" y="5242511"/>
            <a:ext cx="979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CF195C-51C5-4513-BC8D-A4C0776E21CE}"/>
              </a:ext>
            </a:extLst>
          </p:cNvPr>
          <p:cNvSpPr txBox="1"/>
          <p:nvPr/>
        </p:nvSpPr>
        <p:spPr>
          <a:xfrm>
            <a:off x="731912" y="4625904"/>
            <a:ext cx="9767340" cy="461665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135215">
              <a:defRPr/>
            </a:pPr>
            <a:r>
              <a:rPr lang="en-US" sz="2400">
                <a:latin typeface="Bree Serif" panose="02000503040000020004" pitchFamily="2" charset="0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0889A3-6EEC-4AA1-918E-CA70E2D1BC52}"/>
              </a:ext>
            </a:extLst>
          </p:cNvPr>
          <p:cNvSpPr txBox="1"/>
          <p:nvPr/>
        </p:nvSpPr>
        <p:spPr>
          <a:xfrm>
            <a:off x="11600550" y="4625904"/>
            <a:ext cx="9767340" cy="461665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135215">
              <a:defRPr/>
            </a:pPr>
            <a:r>
              <a:rPr lang="en-US" sz="2400">
                <a:latin typeface="Bree Serif" panose="02000503040000020004" pitchFamily="2" charset="0"/>
              </a:rPr>
              <a:t>Materials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3AA5BC-7CBE-48E0-A4F2-EE63DEB30196}"/>
              </a:ext>
            </a:extLst>
          </p:cNvPr>
          <p:cNvSpPr txBox="1"/>
          <p:nvPr/>
        </p:nvSpPr>
        <p:spPr>
          <a:xfrm>
            <a:off x="22496249" y="4625904"/>
            <a:ext cx="9767340" cy="461665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135215">
              <a:defRPr/>
            </a:pPr>
            <a:r>
              <a:rPr lang="en-US" sz="2400"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DD8365-EA81-487B-AEAB-246594E9BB02}"/>
              </a:ext>
            </a:extLst>
          </p:cNvPr>
          <p:cNvSpPr txBox="1"/>
          <p:nvPr/>
        </p:nvSpPr>
        <p:spPr>
          <a:xfrm>
            <a:off x="33391946" y="4625904"/>
            <a:ext cx="9767340" cy="461665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135215">
              <a:defRPr/>
            </a:pPr>
            <a:r>
              <a:rPr lang="en-US" sz="2400"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6BBE28-F297-4ACF-9FF2-A8CACF4EEE5F}"/>
              </a:ext>
            </a:extLst>
          </p:cNvPr>
          <p:cNvSpPr txBox="1"/>
          <p:nvPr/>
        </p:nvSpPr>
        <p:spPr>
          <a:xfrm>
            <a:off x="33391946" y="13693778"/>
            <a:ext cx="9767340" cy="461665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135215">
              <a:defRPr/>
            </a:pPr>
            <a:r>
              <a:rPr lang="en-US" sz="2400"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E85DBFDF-867A-4822-886E-00090E8226DD}"/>
              </a:ext>
            </a:extLst>
          </p:cNvPr>
          <p:cNvSpPr txBox="1"/>
          <p:nvPr/>
        </p:nvSpPr>
        <p:spPr>
          <a:xfrm>
            <a:off x="731912" y="5242511"/>
            <a:ext cx="979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1BDBC9FB-2A89-4EA1-8C7C-3F23168D79F9}"/>
              </a:ext>
            </a:extLst>
          </p:cNvPr>
          <p:cNvSpPr txBox="1"/>
          <p:nvPr/>
        </p:nvSpPr>
        <p:spPr>
          <a:xfrm>
            <a:off x="704850" y="14316996"/>
            <a:ext cx="979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77838F30-39AF-4706-AB87-8847505ED198}"/>
              </a:ext>
            </a:extLst>
          </p:cNvPr>
          <p:cNvSpPr txBox="1"/>
          <p:nvPr/>
        </p:nvSpPr>
        <p:spPr>
          <a:xfrm>
            <a:off x="33378418" y="14316996"/>
            <a:ext cx="979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94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37592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641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contemplativecloud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15</Paragraphs>
  <Slides>1</Slides>
  <Notes>0</Notes>
  <TotalTime>4030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Calibri</vt:lpstr>
      <vt:lpstr>Bree Serif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of a scientific poster</dc:title>
  <cp:category>research posters template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36</cp:revision>
  <dcterms:modified xsi:type="dcterms:W3CDTF">2022-02-28T22:11:01Z</dcterms:modified>
  <dc:subject>Free Research Poster</dc:subject>
</cp:coreProperties>
</file>