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12" r:id="rId2"/>
  </p:sldMasterIdLst>
  <p:handoutMasterIdLst>
    <p:handoutMasterId r:id="rId3"/>
  </p:handoutMasterIdLst>
  <p:sldIdLst>
    <p:sldId id="256" r:id="rId4"/>
  </p:sldIdLst>
  <p:sldSz cx="32918400" cy="32918400"/>
  <p:notesSz cx="7010400" cy="9271000"/>
  <p:embeddedFontLst>
    <p:embeddedFont>
      <p:font typeface="ＭＳ Ｐゴシック" panose="020B0600070205080204" pitchFamily="34" charset="-12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" panose="02020502030000000404" pitchFamily="18" charset="0"/>
      <p:regular r:id="rId11"/>
      <p:bold r:id="rId12"/>
    </p:embeddedFont>
    <p:embeddedFont>
      <p:font typeface="Quattrocento Sans" panose="020B0502050000020003" pitchFamily="34" charset="0"/>
      <p:regular r:id="rId13"/>
    </p:embeddedFont>
  </p:embeddedFontLst>
  <p:custDataLst>
    <p:tags r:id="rId5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75" autoAdjust="0"/>
    <p:restoredTop sz="94710" autoAdjust="0"/>
  </p:normalViewPr>
  <p:slideViewPr>
    <p:cSldViewPr>
      <p:cViewPr varScale="1">
        <p:scale>
          <a:sx n="26" d="100"/>
          <a:sy n="26" d="100"/>
        </p:scale>
        <p:origin x="3101" y="115"/>
      </p:cViewPr>
      <p:guideLst>
        <p:guide orient="horz" pos="1036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6988311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17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87" y="4221482"/>
            <a:ext cx="35553014" cy="898779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4221482"/>
            <a:ext cx="106110410" cy="898779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2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48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37"/>
            <a:ext cx="27980642" cy="653796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4"/>
            <a:ext cx="27980642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09000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18001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27001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3600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4500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54005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63005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7200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22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24582121"/>
            <a:ext cx="70831708" cy="6951726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5" y="24582121"/>
            <a:ext cx="70831708" cy="6951726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7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368544"/>
            <a:ext cx="14544677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09000" indent="0">
              <a:buNone/>
              <a:defRPr sz="6150" b="1"/>
            </a:lvl2pPr>
            <a:lvl3pPr marL="2818001" indent="0">
              <a:buNone/>
              <a:defRPr sz="5550" b="1"/>
            </a:lvl3pPr>
            <a:lvl4pPr marL="4227001" indent="0">
              <a:buNone/>
              <a:defRPr sz="4950" b="1"/>
            </a:lvl4pPr>
            <a:lvl5pPr marL="5636002" indent="0">
              <a:buNone/>
              <a:defRPr sz="4950" b="1"/>
            </a:lvl5pPr>
            <a:lvl6pPr marL="7045002" indent="0">
              <a:buNone/>
              <a:defRPr sz="4950" b="1"/>
            </a:lvl6pPr>
            <a:lvl7pPr marL="8454005" indent="0">
              <a:buNone/>
              <a:defRPr sz="4950" b="1"/>
            </a:lvl7pPr>
            <a:lvl8pPr marL="9863005" indent="0">
              <a:buNone/>
              <a:defRPr sz="4950" b="1"/>
            </a:lvl8pPr>
            <a:lvl9pPr marL="11272007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0439401"/>
            <a:ext cx="14544677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7368544"/>
            <a:ext cx="14550389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09000" indent="0">
              <a:buNone/>
              <a:defRPr sz="6150" b="1"/>
            </a:lvl2pPr>
            <a:lvl3pPr marL="2818001" indent="0">
              <a:buNone/>
              <a:defRPr sz="5550" b="1"/>
            </a:lvl3pPr>
            <a:lvl4pPr marL="4227001" indent="0">
              <a:buNone/>
              <a:defRPr sz="4950" b="1"/>
            </a:lvl4pPr>
            <a:lvl5pPr marL="5636002" indent="0">
              <a:buNone/>
              <a:defRPr sz="4950" b="1"/>
            </a:lvl5pPr>
            <a:lvl6pPr marL="7045002" indent="0">
              <a:buNone/>
              <a:defRPr sz="4950" b="1"/>
            </a:lvl6pPr>
            <a:lvl7pPr marL="8454005" indent="0">
              <a:buNone/>
              <a:defRPr sz="4950" b="1"/>
            </a:lvl7pPr>
            <a:lvl8pPr marL="9863005" indent="0">
              <a:buNone/>
              <a:defRPr sz="4950" b="1"/>
            </a:lvl8pPr>
            <a:lvl9pPr marL="11272007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0439401"/>
            <a:ext cx="14550389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74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41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8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310640"/>
            <a:ext cx="10829927" cy="557784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310641"/>
            <a:ext cx="18402300" cy="28094942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6888482"/>
            <a:ext cx="10829927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09000" indent="0">
              <a:buNone/>
              <a:defRPr sz="3675"/>
            </a:lvl2pPr>
            <a:lvl3pPr marL="2818001" indent="0">
              <a:buNone/>
              <a:defRPr sz="3075"/>
            </a:lvl3pPr>
            <a:lvl4pPr marL="4227001" indent="0">
              <a:buNone/>
              <a:defRPr sz="2775"/>
            </a:lvl4pPr>
            <a:lvl5pPr marL="5636002" indent="0">
              <a:buNone/>
              <a:defRPr sz="2775"/>
            </a:lvl5pPr>
            <a:lvl6pPr marL="7045002" indent="0">
              <a:buNone/>
              <a:defRPr sz="2775"/>
            </a:lvl6pPr>
            <a:lvl7pPr marL="8454005" indent="0">
              <a:buNone/>
              <a:defRPr sz="2775"/>
            </a:lvl7pPr>
            <a:lvl8pPr marL="9863005" indent="0">
              <a:buNone/>
              <a:defRPr sz="2775"/>
            </a:lvl8pPr>
            <a:lvl9pPr marL="11272007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98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0"/>
            <a:ext cx="19751041" cy="2720343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1"/>
            <a:ext cx="1975104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09000" indent="0">
              <a:buNone/>
              <a:defRPr sz="8625"/>
            </a:lvl2pPr>
            <a:lvl3pPr marL="2818001" indent="0">
              <a:buNone/>
              <a:defRPr sz="7425"/>
            </a:lvl3pPr>
            <a:lvl4pPr marL="4227001" indent="0">
              <a:buNone/>
              <a:defRPr sz="6150"/>
            </a:lvl4pPr>
            <a:lvl5pPr marL="5636002" indent="0">
              <a:buNone/>
              <a:defRPr sz="6150"/>
            </a:lvl5pPr>
            <a:lvl6pPr marL="7045002" indent="0">
              <a:buNone/>
              <a:defRPr sz="6150"/>
            </a:lvl6pPr>
            <a:lvl7pPr marL="8454005" indent="0">
              <a:buNone/>
              <a:defRPr sz="6150"/>
            </a:lvl7pPr>
            <a:lvl8pPr marL="9863005" indent="0">
              <a:buNone/>
              <a:defRPr sz="6150"/>
            </a:lvl8pPr>
            <a:lvl9pPr marL="11272007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4"/>
            <a:ext cx="1975104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09000" indent="0">
              <a:buNone/>
              <a:defRPr sz="3675"/>
            </a:lvl2pPr>
            <a:lvl3pPr marL="2818001" indent="0">
              <a:buNone/>
              <a:defRPr sz="3075"/>
            </a:lvl3pPr>
            <a:lvl4pPr marL="4227001" indent="0">
              <a:buNone/>
              <a:defRPr sz="2775"/>
            </a:lvl4pPr>
            <a:lvl5pPr marL="5636002" indent="0">
              <a:buNone/>
              <a:defRPr sz="2775"/>
            </a:lvl5pPr>
            <a:lvl6pPr marL="7045002" indent="0">
              <a:buNone/>
              <a:defRPr sz="2775"/>
            </a:lvl6pPr>
            <a:lvl7pPr marL="8454005" indent="0">
              <a:buNone/>
              <a:defRPr sz="2775"/>
            </a:lvl7pPr>
            <a:lvl8pPr marL="9863005" indent="0">
              <a:buNone/>
              <a:defRPr sz="2775"/>
            </a:lvl8pPr>
            <a:lvl9pPr marL="11272007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135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  <a:prstGeom prst="rect">
            <a:avLst/>
          </a:prstGeom>
        </p:spPr>
        <p:txBody>
          <a:bodyPr vert="horz" lIns="375729" tIns="187871" rIns="375729" bIns="18787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680963"/>
            <a:ext cx="29626558" cy="21724623"/>
          </a:xfrm>
          <a:prstGeom prst="rect">
            <a:avLst/>
          </a:prstGeom>
        </p:spPr>
        <p:txBody>
          <a:bodyPr vert="horz" lIns="375729" tIns="187871" rIns="375729" bIns="18787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97"/>
            <a:ext cx="7680960" cy="17526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30510497"/>
            <a:ext cx="10424160" cy="17526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30510497"/>
            <a:ext cx="7680960" cy="17526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concludingcider  Size: 36x36</a:t>
            </a:r>
          </a:p>
        </p:txBody>
      </p:sp>
    </p:spTree>
    <p:extLst>
      <p:ext uri="{BB962C8B-B14F-4D97-AF65-F5344CB8AC3E}">
        <p14:creationId xmlns:p14="http://schemas.microsoft.com/office/powerpoint/2010/main" val="4222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iming/>
  <p:txStyles>
    <p:titleStyle>
      <a:defPPr>
        <a:defRPr kern="1200"/>
      </a:defPPr>
      <a:lvl1pPr algn="ctr" defTabSz="2818001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6752" indent="-1056752" algn="l" defTabSz="2818001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9629" indent="-880629" algn="l" defTabSz="2818001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2501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1501" indent="-704501" algn="l" defTabSz="2818001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0502" indent="-704501" algn="l" defTabSz="2818001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49505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58506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67506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76506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09000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18001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27001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36002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45002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54005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63005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72007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Rectangle 49"/>
          <p:cNvSpPr/>
          <p:nvPr/>
        </p:nvSpPr>
        <p:spPr>
          <a:xfrm rot="5400000" flipH="1">
            <a:off x="15716250" y="15716250"/>
            <a:ext cx="1485900" cy="3291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cxnSp>
        <p:nvCxnSpPr>
          <p:cNvPr id="51" name="Straight Connector 50"/>
          <p:cNvCxnSpPr/>
          <p:nvPr/>
        </p:nvCxnSpPr>
        <p:spPr>
          <a:xfrm rot="5400000" flipH="1">
            <a:off x="16459200" y="14687552"/>
            <a:ext cx="0" cy="32918400"/>
          </a:xfrm>
          <a:prstGeom prst="line">
            <a:avLst/>
          </a:prstGeom>
          <a:ln w="254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1E8EEA0-ED67-4B13-A826-1A8457285CCB}"/>
              </a:ext>
            </a:extLst>
          </p:cNvPr>
          <p:cNvSpPr txBox="1"/>
          <p:nvPr/>
        </p:nvSpPr>
        <p:spPr>
          <a:xfrm>
            <a:off x="3286124" y="1028128"/>
            <a:ext cx="26346153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rgbClr val="434342"/>
                </a:solidFill>
                <a:latin typeface="Quattrocento" panose="02020802030000000404" pitchFamily="18" charset="0"/>
              </a:rPr>
              <a:t>This Scientific Poster Template Is Provided By MakeSigns</a:t>
            </a:r>
            <a:endParaRPr lang="en-US" sz="6400" b="1">
              <a:solidFill>
                <a:srgbClr val="434342"/>
              </a:solidFill>
              <a:latin typeface="Quattrocento" panose="02020802030000000404" pitchFamily="18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rgbClr val="434342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17285E29-F4EF-4B9F-90C7-5108CA16C10F}"/>
              </a:ext>
            </a:extLst>
          </p:cNvPr>
          <p:cNvSpPr txBox="1"/>
          <p:nvPr/>
        </p:nvSpPr>
        <p:spPr>
          <a:xfrm>
            <a:off x="3286124" y="3429276"/>
            <a:ext cx="26346153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299F74-A7A2-4C5B-AAF3-D8CD94AEEADF}"/>
              </a:ext>
            </a:extLst>
          </p:cNvPr>
          <p:cNvSpPr/>
          <p:nvPr/>
        </p:nvSpPr>
        <p:spPr>
          <a:xfrm rot="5400000" flipH="1">
            <a:off x="16202027" y="-16202027"/>
            <a:ext cx="514349" cy="32918400"/>
          </a:xfrm>
          <a:prstGeom prst="rect">
            <a:avLst/>
          </a:prstGeom>
          <a:solidFill>
            <a:srgbClr val="08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919414" y="6751782"/>
            <a:ext cx="9746915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19414" y="5656706"/>
            <a:ext cx="9746915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0ABBC78D-0CDC-4D4E-A8CD-23A5559A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14" y="18605019"/>
            <a:ext cx="9746915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7E80D786-D74D-4324-9F95-59B544BB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14" y="17480677"/>
            <a:ext cx="9746915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B6811A51-D023-4ABF-99DE-54CD1B82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2073" y="6770218"/>
            <a:ext cx="9746915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C0234601-D933-4311-BDF5-42800658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2073" y="5656706"/>
            <a:ext cx="9746915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4D3A2477-3C43-4479-B3DF-0DE4A78D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2073" y="23904150"/>
            <a:ext cx="9746915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A5FFB638-77FE-4FE9-BAAF-8DA0D3D6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2073" y="22786949"/>
            <a:ext cx="9746915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037F8F8D-95F0-43B0-AA95-430A16076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5743" y="6770218"/>
            <a:ext cx="9746915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772BC21-2295-4431-A512-95DA20A42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5743" y="5656706"/>
            <a:ext cx="9746915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pic>
        <p:nvPicPr>
          <p:cNvPr id="5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3881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concludingcider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2262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Quattrocento</vt:lpstr>
      <vt:lpstr>Quattrocento Sans</vt:lpstr>
      <vt:lpstr>ＭＳ Ｐゴシック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science research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15</cp:revision>
  <cp:lastPrinted>2011-01-21T18:13:44.000</cp:lastPrinted>
  <dcterms:modified xsi:type="dcterms:W3CDTF">2022-02-28T22:10:41Z</dcterms:modified>
  <dc:subject>Template For Scientific Poster Presentation</dc:subject>
</cp:coreProperties>
</file>