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sldIdLst>
    <p:sldId id="256" r:id="rId2"/>
  </p:sldIdLst>
  <p:sldSz cx="32918400" cy="21945600"/>
  <p:notesSz cx="5800725" cy="9094788"/>
  <p:embeddedFontLst>
    <p:embeddedFont>
      <p:font typeface="Amaranth" panose="02000503050000020004" pitchFamily="2" charset="0"/>
      <p:regular r:id="rId4"/>
    </p:embeddedFont>
    <p:embeddedFont>
      <p:font typeface="Open Sans" panose="020B0606030504020204" pitchFamily="34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</p:embeddedFont>
  </p:embeddedFontLst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642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6642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6642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6642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6642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6642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6642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6642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6642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778" y="29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font" Target="fonts/font1.fntdata" /><Relationship Id="rId5" Type="http://schemas.openxmlformats.org/officeDocument/2006/relationships/font" Target="fonts/font2.fntdata" /><Relationship Id="rId6" Type="http://schemas.openxmlformats.org/officeDocument/2006/relationships/font" Target="fonts/font3.fntdata" /><Relationship Id="rId7" Type="http://schemas.openxmlformats.org/officeDocument/2006/relationships/font" Target="fonts/font4.fntdata" /><Relationship Id="rId8" Type="http://schemas.openxmlformats.org/officeDocument/2006/relationships/font" Target="fonts/font5.fntdata" /><Relationship Id="rId9" Type="http://schemas.openxmlformats.org/officeDocument/2006/relationships/font" Target="fonts/font6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7784"/>
            <a:ext cx="27979688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7"/>
            <a:ext cx="23043356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0" y="878417"/>
            <a:ext cx="7406878" cy="18725093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878417"/>
            <a:ext cx="22106334" cy="18725093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293"/>
            <a:ext cx="27980878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692"/>
            <a:ext cx="2798087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5120217"/>
            <a:ext cx="14756606" cy="14483293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5120217"/>
            <a:ext cx="14756606" cy="14483293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2784"/>
            <a:ext cx="14544675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8" y="4912784"/>
            <a:ext cx="14550630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8" y="6959600"/>
            <a:ext cx="14550630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4184"/>
            <a:ext cx="10829925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4184"/>
            <a:ext cx="184023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109"/>
            <a:ext cx="10829925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7" y="15361709"/>
            <a:ext cx="19751280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7" y="1961092"/>
            <a:ext cx="19751280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7" y="17175693"/>
            <a:ext cx="19751280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878417"/>
            <a:ext cx="296275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5120217"/>
            <a:ext cx="29627512" cy="1448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19984507"/>
            <a:ext cx="76819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134940">
              <a:defRPr sz="4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19984507"/>
            <a:ext cx="104251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134940">
              <a:defRPr sz="48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19984507"/>
            <a:ext cx="76819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134940">
              <a:defRPr sz="48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301498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1473200" y="224536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conceptualizingcobalt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2pPr>
      <a:lvl3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3pPr>
      <a:lvl4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4pPr>
      <a:lvl5pPr algn="ctr" defTabSz="3134940" rtl="0" eaLnBrk="0" fontAlgn="base" hangingPunct="0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5pPr>
      <a:lvl6pPr marL="304815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6pPr>
      <a:lvl7pPr marL="609630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7pPr>
      <a:lvl8pPr marL="914446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8pPr>
      <a:lvl9pPr marL="1219261" algn="ctr" defTabSz="3134940" rtl="0" fontAlgn="base">
        <a:spcBef>
          <a:spcPct val="0"/>
        </a:spcBef>
        <a:spcAft>
          <a:spcPct val="0"/>
        </a:spcAft>
        <a:defRPr sz="15067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1175867" indent="-1175867" algn="l" defTabSz="3134940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7536" indent="-980066" algn="l" defTabSz="313494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9205" indent="-784265" algn="l" defTabSz="3134940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674" indent="-784265" algn="l" defTabSz="3134940" rtl="0" eaLnBrk="0" fontAlgn="base" hangingPunct="0">
        <a:spcBef>
          <a:spcPct val="20000"/>
        </a:spcBef>
        <a:spcAft>
          <a:spcPct val="0"/>
        </a:spcAft>
        <a:buChar char="–"/>
        <a:defRPr sz="6867">
          <a:solidFill>
            <a:schemeClr val="tx1"/>
          </a:solidFill>
          <a:latin typeface="+mn-lt"/>
        </a:defRPr>
      </a:lvl4pPr>
      <a:lvl5pPr marL="7054145" indent="-783206" algn="l" defTabSz="3134940" rtl="0" eaLnBrk="0" fontAlgn="base" hangingPunct="0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5pPr>
      <a:lvl6pPr marL="7358960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6pPr>
      <a:lvl7pPr marL="7663775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7pPr>
      <a:lvl8pPr marL="7968590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8pPr>
      <a:lvl9pPr marL="8273406" indent="-783206" algn="l" defTabSz="3134940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1E0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-32329" y="1"/>
            <a:ext cx="32950730" cy="4286250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defPPr>
              <a:defRPr kern="1200"/>
            </a:defPPr>
          </a:lstStyle>
          <a:p>
            <a:endParaRPr lang="en-US" sz="4428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-32328" y="20964846"/>
            <a:ext cx="32950730" cy="980753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lIns="91440" tIns="45720" rIns="91440" bIns="45720" anchor="ctr"/>
          <a:lstStyle>
            <a:defPPr>
              <a:defRPr kern="1200"/>
            </a:defPPr>
          </a:lstStyle>
          <a:p>
            <a:pPr defTabSz="3135999"/>
            <a:endParaRPr lang="en-US" sz="4428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714408" y="528257"/>
            <a:ext cx="27432000" cy="1831290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700">
                <a:solidFill>
                  <a:schemeClr val="bg1"/>
                </a:solidFill>
                <a:latin typeface="Amaranth" panose="02000503050000020004" pitchFamily="2" charset="0"/>
              </a:rPr>
              <a:t>This Scientific Poster Template Is Provided By MakeSigns</a:t>
            </a:r>
            <a:br>
              <a:rPr lang="en-US" sz="5700">
                <a:solidFill>
                  <a:schemeClr val="bg1"/>
                </a:solidFill>
                <a:latin typeface="Amaranth" panose="02000503050000020004" pitchFamily="2" charset="0"/>
              </a:rPr>
            </a:br>
            <a:r>
              <a:rPr lang="en-US" sz="5700">
                <a:solidFill>
                  <a:schemeClr val="bg1"/>
                </a:solidFill>
                <a:latin typeface="Amaranth" panose="02000503050000020004" pitchFamily="2" charset="0"/>
              </a:rPr>
              <a:t>Enter A Title And Add Logos To Your Poster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714408" y="2518699"/>
            <a:ext cx="27432000" cy="1338828"/>
          </a:xfrm>
          <a:prstGeom prst="rect">
            <a:avLst/>
          </a:prstGeom>
        </p:spPr>
        <p:txBody>
          <a:bodyPr lIns="85344" tIns="42672" rIns="85344" bIns="42672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>
                <a:solidFill>
                  <a:schemeClr val="bg1"/>
                </a:solidFill>
                <a:latin typeface="Titillium Web" panose="00000500000000000000" pitchFamily="2" charset="0"/>
              </a:rPr>
              <a:t>Add Author Names and Information</a:t>
            </a:r>
          </a:p>
          <a:p>
            <a:r>
              <a:rPr lang="en-US" sz="3700">
                <a:solidFill>
                  <a:schemeClr val="bg1"/>
                </a:solidFill>
                <a:latin typeface="Titillium Web" panose="00000500000000000000" pitchFamily="2" charset="0"/>
              </a:rPr>
              <a:t>Include University or Department Names if Needed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514350" y="4814507"/>
            <a:ext cx="7515257" cy="7220755"/>
          </a:xfrm>
          <a:prstGeom prst="roundRect">
            <a:avLst>
              <a:gd name="adj" fmla="val 1380"/>
            </a:avLst>
          </a:prstGeom>
          <a:solidFill>
            <a:srgbClr val="B4D3E2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endParaRPr lang="en-US" sz="2400">
              <a:noFill/>
              <a:latin typeface="Amaranth" panose="02000503050000020004" pitchFamily="2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714408" y="5593859"/>
            <a:ext cx="71151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164" y="4814507"/>
            <a:ext cx="7515257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Methodology</a:t>
            </a: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64" y="5397827"/>
            <a:ext cx="7515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3978" y="4814507"/>
            <a:ext cx="7515257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3978" y="5397827"/>
            <a:ext cx="7515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8792" y="4814507"/>
            <a:ext cx="7515257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Conclusion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8792" y="16714595"/>
            <a:ext cx="7515257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Acknowledgements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12508723"/>
            <a:ext cx="7515257" cy="52281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>
                <a:solidFill>
                  <a:schemeClr val="bg1"/>
                </a:solidFill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13092043"/>
            <a:ext cx="7515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408" y="5069533"/>
            <a:ext cx="7115142" cy="52281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40" tIns="45720" rIns="91440" bIns="45720" anchor="ctr"/>
          <a:lstStyle>
            <a:defPPr>
              <a:defRPr kern="1200"/>
            </a:defPPr>
          </a:lstStyle>
          <a:p>
            <a:pPr defTabSz="3135999"/>
            <a:r>
              <a:rPr lang="en-US" sz="2400">
                <a:solidFill>
                  <a:srgbClr val="235078"/>
                </a:solidFill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24931064" y="5446550"/>
            <a:ext cx="7364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24888792" y="17408134"/>
            <a:ext cx="7364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pic>
        <p:nvPicPr>
          <p:cNvPr id="205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63881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conceptualizingcobalt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Graphicsland/MAKESIGNS.COM</Company>
  <PresentationFormat>Custom</PresentationFormat>
  <Paragraphs>15</Paragraphs>
  <Slides>1</Slides>
  <Notes>0</Notes>
  <TotalTime>128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Symbol</vt:lpstr>
      <vt:lpstr>Amaranth</vt:lpstr>
      <vt:lpstr>Titillium Web</vt:lpstr>
      <vt:lpstr>Open Sans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Template to create a scientific poster</dc:title>
  <cp:category>scientific poster PowerPoint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 Delre</cp:lastModifiedBy>
  <cp:revision>30</cp:revision>
  <dcterms:modified xsi:type="dcterms:W3CDTF">2022-02-28T22:10:34Z</dcterms:modified>
  <dc:subject>Example Of A Sample Research Poster</dc:subject>
</cp:coreProperties>
</file>