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8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notesMasterIdLst>
    <p:notesMasterId r:id="rId2"/>
  </p:notesMasterIdLst>
  <p:sldIdLst>
    <p:sldId id="256" r:id="rId3"/>
  </p:sldIdLst>
  <p:sldSz cx="32918400" cy="21945600"/>
  <p:notesSz cx="6858000" cy="9144000"/>
  <p:embeddedFontLst>
    <p:embeddedFont>
      <p:font typeface="Domine" panose="02040503040403060204" pitchFamily="18" charset="0"/>
      <p:regular r:id="rId5"/>
    </p:embeddedFont>
    <p:embeddedFont>
      <p:font typeface="Gill Sans" panose="020B0502020104020203" pitchFamily="34" charset="0"/>
      <p:regular r:id="rId6"/>
    </p:embeddedFont>
    <p:embeddedFont>
      <p:font typeface="Montserrat Extra Bold" panose="00000900000000000000" pitchFamily="50" charset="0"/>
      <p:bold r:id="rId7"/>
    </p:embeddedFont>
    <p:embeddedFont>
      <p:font typeface="Montserrat Semi Bold" panose="00000700000000000000" pitchFamily="50" charset="0"/>
      <p:bold r:id="rId8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43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fontAlgn="base">
      <a:spcBef>
        <a:spcPct val="0"/>
      </a:spcBef>
      <a:spcAft>
        <a:spcPct val="0"/>
      </a:spcAft>
      <a:defRPr sz="2143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fontAlgn="base">
      <a:spcBef>
        <a:spcPct val="0"/>
      </a:spcBef>
      <a:spcAft>
        <a:spcPct val="0"/>
      </a:spcAft>
      <a:defRPr sz="2143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fontAlgn="base">
      <a:spcBef>
        <a:spcPct val="0"/>
      </a:spcBef>
      <a:spcAft>
        <a:spcPct val="0"/>
      </a:spcAft>
      <a:defRPr sz="2143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fontAlgn="base">
      <a:spcBef>
        <a:spcPct val="0"/>
      </a:spcBef>
      <a:spcAft>
        <a:spcPct val="0"/>
      </a:spcAft>
      <a:defRPr sz="2143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2143" kern="1200">
        <a:solidFill>
          <a:schemeClr val="tx1"/>
        </a:solidFill>
        <a:latin typeface="Arial"/>
        <a:ea typeface="+mn-ea"/>
        <a:cs typeface="+mn-cs"/>
      </a:defRPr>
    </a:lvl6pPr>
    <a:lvl7pPr marL="1959193" algn="l" defTabSz="653064" rtl="0" eaLnBrk="1" latinLnBrk="0" hangingPunct="1">
      <a:defRPr sz="2143" kern="1200">
        <a:solidFill>
          <a:schemeClr val="tx1"/>
        </a:solidFill>
        <a:latin typeface="Arial"/>
        <a:ea typeface="+mn-ea"/>
        <a:cs typeface="+mn-cs"/>
      </a:defRPr>
    </a:lvl7pPr>
    <a:lvl8pPr marL="2285726" algn="l" defTabSz="653064" rtl="0" eaLnBrk="1" latinLnBrk="0" hangingPunct="1">
      <a:defRPr sz="2143" kern="1200">
        <a:solidFill>
          <a:schemeClr val="tx1"/>
        </a:solidFill>
        <a:latin typeface="Arial"/>
        <a:ea typeface="+mn-ea"/>
        <a:cs typeface="+mn-cs"/>
      </a:defRPr>
    </a:lvl8pPr>
    <a:lvl9pPr marL="2612258" algn="l" defTabSz="653064" rtl="0" eaLnBrk="1" latinLnBrk="0" hangingPunct="1">
      <a:defRPr sz="2143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992" y="125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font" Target="fonts/font1.fntdata" /><Relationship Id="rId6" Type="http://schemas.openxmlformats.org/officeDocument/2006/relationships/font" Target="fonts/font2.fntdata" /><Relationship Id="rId7" Type="http://schemas.openxmlformats.org/officeDocument/2006/relationships/font" Target="fonts/font3.fntdata" /><Relationship Id="rId8" Type="http://schemas.openxmlformats.org/officeDocument/2006/relationships/font" Target="fonts/font4.fntdata" /><Relationship Id="rId9" Type="http://schemas.openxmlformats.org/officeDocument/2006/relationships/presProps" Target="presProp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fld id="{DC7FF369-15CD-4AE8-AD6F-0DD9E71D9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86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/>
            </a:defPPr>
            <a:lvl1pPr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C5E13FED-D575-44BD-985D-CE780F31FB99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093" y="6817784"/>
            <a:ext cx="27980218" cy="470323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184" y="12435417"/>
            <a:ext cx="23042032" cy="560916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FCB089F-6037-4808-A5EC-726053647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2252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AF7A044-11FD-4E27-B513-0D458FB4B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081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7" y="879476"/>
            <a:ext cx="7406217" cy="18725093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767" y="879476"/>
            <a:ext cx="22118107" cy="18725093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4A8B09D-F957-4A06-AF1F-2E1E112D5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4988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641C0E7-0C39-489E-BBEB-8384BC9D7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0345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293"/>
            <a:ext cx="27980218" cy="4358217"/>
          </a:xfrm>
        </p:spPr>
        <p:txBody>
          <a:bodyPr anchor="t"/>
          <a:lstStyle>
            <a:defPPr>
              <a:defRPr kern="1200"/>
            </a:defPPr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692"/>
            <a:ext cx="27980218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11F452E-A8E4-4CE1-9655-29125E889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8334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767" y="5121276"/>
            <a:ext cx="14761634" cy="14483293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0002" y="5121276"/>
            <a:ext cx="14762693" cy="14483293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F3D9962-47D2-455B-8692-003D58807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6477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10" y="878417"/>
            <a:ext cx="29626982" cy="36576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709" y="4912784"/>
            <a:ext cx="14544675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709" y="6959601"/>
            <a:ext cx="14544675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666" y="4912784"/>
            <a:ext cx="14551027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666" y="6959601"/>
            <a:ext cx="14551027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4EC449C7-2544-4411-A6D9-A7181026B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8251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E03D6AC-E1AB-4462-989E-5A0865C23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364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ABF8EBA-EBC0-4AA1-85C3-834763B2A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9935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09" y="874184"/>
            <a:ext cx="10829925" cy="3717925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392" y="874184"/>
            <a:ext cx="18402300" cy="18729325"/>
          </a:xfrm>
        </p:spPr>
        <p:txBody>
          <a:bodyPr/>
          <a:lstStyle>
            <a:defPPr>
              <a:defRPr kern="1200"/>
            </a:defPPr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709" y="4592109"/>
            <a:ext cx="10829925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32F5167-8CBC-4FF1-941C-FB4C9DC0C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5265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659" y="15361710"/>
            <a:ext cx="19750618" cy="1813983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659" y="1961093"/>
            <a:ext cx="19750618" cy="131667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659" y="17175693"/>
            <a:ext cx="19750618" cy="25749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B5629D8C-964D-4531-AEEF-CACEBA47F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9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635" y="879475"/>
            <a:ext cx="2962632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635" y="5121275"/>
            <a:ext cx="29626322" cy="1448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635" y="19985568"/>
            <a:ext cx="76807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3135999">
              <a:defRPr sz="4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834" y="19985568"/>
            <a:ext cx="104239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135999">
              <a:defRPr sz="4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2234" y="19985568"/>
            <a:ext cx="76807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3135999">
              <a:defRPr sz="4800"/>
            </a:lvl1pPr>
          </a:lstStyle>
          <a:p>
            <a:pPr>
              <a:defRPr/>
            </a:pPr>
            <a:fld id="{7920789E-004F-4528-BD99-83C2E37E8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30149800" y="109728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3"/>
          <a:stretch>
            <a:fillRect/>
          </a:stretch>
        </p:blipFill>
        <p:spPr>
          <a:xfrm>
            <a:off x="1473200" y="224536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473200" y="230251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concentrativechartreuse  Size: 36x24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2pPr>
      <a:lvl3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3pPr>
      <a:lvl4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4pPr>
      <a:lvl5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5pPr>
      <a:lvl6pPr marL="304815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6pPr>
      <a:lvl7pPr marL="609630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7pPr>
      <a:lvl8pPr marL="914446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8pPr>
      <a:lvl9pPr marL="1219261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9pPr>
    </p:titleStyle>
    <p:bodyStyle>
      <a:defPPr>
        <a:defRPr kern="1200"/>
      </a:defPPr>
      <a:lvl1pPr marL="1176926" indent="-1176926" algn="l" defTabSz="3135999" rtl="0" eaLnBrk="0" fontAlgn="base" hangingPunct="0">
        <a:spcBef>
          <a:spcPct val="20000"/>
        </a:spcBef>
        <a:spcAft>
          <a:spcPct val="0"/>
        </a:spcAft>
        <a:buChar char="•"/>
        <a:defRPr sz="11001">
          <a:solidFill>
            <a:schemeClr val="tx1"/>
          </a:solidFill>
          <a:latin typeface="+mn-lt"/>
          <a:ea typeface="+mn-ea"/>
          <a:cs typeface="+mn-cs"/>
        </a:defRPr>
      </a:lvl1pPr>
      <a:lvl2pPr marL="2548594" indent="-981124" algn="l" defTabSz="3135999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20263" indent="-784265" algn="l" defTabSz="3135999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6674" indent="-784265" algn="l" defTabSz="3135999" rtl="0" eaLnBrk="0" fontAlgn="base" hangingPunct="0">
        <a:spcBef>
          <a:spcPct val="20000"/>
        </a:spcBef>
        <a:spcAft>
          <a:spcPct val="0"/>
        </a:spcAft>
        <a:buChar char="–"/>
        <a:defRPr sz="6934">
          <a:solidFill>
            <a:schemeClr val="tx1"/>
          </a:solidFill>
          <a:latin typeface="+mn-lt"/>
        </a:defRPr>
      </a:lvl4pPr>
      <a:lvl5pPr marL="7054145" indent="-783206" algn="l" defTabSz="3135999" rtl="0" eaLnBrk="0" fontAlgn="base" hangingPunct="0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5pPr>
      <a:lvl6pPr marL="7358960" indent="-783206" algn="l" defTabSz="3135999" rtl="0" fontAlgn="base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6pPr>
      <a:lvl7pPr marL="7663775" indent="-783206" algn="l" defTabSz="3135999" rtl="0" fontAlgn="base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7pPr>
      <a:lvl8pPr marL="7968590" indent="-783206" algn="l" defTabSz="3135999" rtl="0" fontAlgn="base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8pPr>
      <a:lvl9pPr marL="8273406" indent="-783206" algn="l" defTabSz="3135999" rtl="0" fontAlgn="base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32918400" cy="4465019"/>
          </a:xfrm>
          <a:prstGeom prst="rect">
            <a:avLst/>
          </a:prstGeom>
          <a:solidFill>
            <a:srgbClr val="73A514"/>
          </a:solidFill>
          <a:ln w="38100">
            <a:noFill/>
            <a:miter lim="800000"/>
          </a:ln>
        </p:spPr>
        <p:txBody>
          <a:bodyPr lIns="91440" tIns="45720" rIns="91440" bIns="45720" anchor="ctr"/>
          <a:lstStyle>
            <a:defPPr>
              <a:defRPr kern="1200"/>
            </a:defPPr>
          </a:lstStyle>
          <a:p>
            <a:pPr algn="ctr" defTabSz="3135999"/>
            <a:endParaRPr lang="en-US" sz="3600" b="1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380" name="Text Placeholder 5">
            <a:extLst>
              <a:ext uri="{FF2B5EF4-FFF2-40B4-BE49-F238E27FC236}">
                <a16:creationId xmlns:a16="http://schemas.microsoft.com/office/drawing/2014/main" id="{4369D350-A6E8-4013-9E68-41D409BBBE5D}"/>
              </a:ext>
            </a:extLst>
          </p:cNvPr>
          <p:cNvSpPr txBox="1"/>
          <p:nvPr/>
        </p:nvSpPr>
        <p:spPr>
          <a:xfrm>
            <a:off x="4267200" y="609600"/>
            <a:ext cx="24384000" cy="19582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Montserrat Extra Bold" panose="00000900000000000000" pitchFamily="50" charset="0"/>
              </a:rPr>
              <a:t>This Scientific Poster Template Is Provided By MakeSigns</a:t>
            </a:r>
            <a:endParaRPr lang="en-US" sz="5700">
              <a:solidFill>
                <a:schemeClr val="bg1"/>
              </a:solidFill>
              <a:latin typeface="Montserrat Extra Bold" panose="00000900000000000000" pitchFamily="50" charset="0"/>
            </a:endParaRPr>
          </a:p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Montserrat Extra Bold" panose="00000900000000000000" pitchFamily="50" charset="0"/>
              </a:rPr>
              <a:t>Enter A Title And Add Logos To Your Poster</a:t>
            </a:r>
          </a:p>
        </p:txBody>
      </p:sp>
      <p:sp>
        <p:nvSpPr>
          <p:cNvPr id="381" name="Text Placeholder 5">
            <a:extLst>
              <a:ext uri="{FF2B5EF4-FFF2-40B4-BE49-F238E27FC236}">
                <a16:creationId xmlns:a16="http://schemas.microsoft.com/office/drawing/2014/main" id="{8BBE4D3D-2973-4E7D-BD53-6E31C96F6EA1}"/>
              </a:ext>
            </a:extLst>
          </p:cNvPr>
          <p:cNvSpPr txBox="1"/>
          <p:nvPr/>
        </p:nvSpPr>
        <p:spPr>
          <a:xfrm>
            <a:off x="4267200" y="2743954"/>
            <a:ext cx="24384000" cy="126419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Include University or Department Names if Needed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F54A1B-D607-49B2-A4D5-68EB6287478E}"/>
              </a:ext>
            </a:extLst>
          </p:cNvPr>
          <p:cNvSpPr txBox="1"/>
          <p:nvPr/>
        </p:nvSpPr>
        <p:spPr>
          <a:xfrm>
            <a:off x="606375" y="5638800"/>
            <a:ext cx="7217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52E9EB-5ABA-416B-A4E2-94484AEB4470}"/>
              </a:ext>
            </a:extLst>
          </p:cNvPr>
          <p:cNvSpPr txBox="1"/>
          <p:nvPr/>
        </p:nvSpPr>
        <p:spPr>
          <a:xfrm>
            <a:off x="608014" y="13639800"/>
            <a:ext cx="7217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441297-FF79-4C77-BAC7-EA1FEB90C6FB}"/>
              </a:ext>
            </a:extLst>
          </p:cNvPr>
          <p:cNvSpPr txBox="1"/>
          <p:nvPr/>
        </p:nvSpPr>
        <p:spPr>
          <a:xfrm>
            <a:off x="8716424" y="5638800"/>
            <a:ext cx="7217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7113F97-4666-489B-8648-647FDED4937B}"/>
              </a:ext>
            </a:extLst>
          </p:cNvPr>
          <p:cNvSpPr txBox="1"/>
          <p:nvPr/>
        </p:nvSpPr>
        <p:spPr>
          <a:xfrm>
            <a:off x="16984325" y="5638800"/>
            <a:ext cx="7217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011C14B6-B751-462F-8B85-BDA45F7D8D52}"/>
              </a:ext>
            </a:extLst>
          </p:cNvPr>
          <p:cNvSpPr txBox="1"/>
          <p:nvPr/>
        </p:nvSpPr>
        <p:spPr>
          <a:xfrm>
            <a:off x="24748213" y="13639800"/>
            <a:ext cx="7217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66EF0EF5-B0FA-494E-96FD-72EBBCAACF19}"/>
              </a:ext>
            </a:extLst>
          </p:cNvPr>
          <p:cNvSpPr txBox="1"/>
          <p:nvPr/>
        </p:nvSpPr>
        <p:spPr>
          <a:xfrm>
            <a:off x="25091095" y="5638800"/>
            <a:ext cx="7217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79" name="Rectangle 10">
            <a:extLst>
              <a:ext uri="{FF2B5EF4-FFF2-40B4-BE49-F238E27FC236}">
                <a16:creationId xmlns:a16="http://schemas.microsoft.com/office/drawing/2014/main" id="{F0700EFA-F39A-4B67-A41D-B592D1296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54" y="4958952"/>
            <a:ext cx="7217706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Abstract</a:t>
            </a:r>
          </a:p>
        </p:txBody>
      </p:sp>
      <p:sp>
        <p:nvSpPr>
          <p:cNvPr id="383" name="Rectangle 10">
            <a:extLst>
              <a:ext uri="{FF2B5EF4-FFF2-40B4-BE49-F238E27FC236}">
                <a16:creationId xmlns:a16="http://schemas.microsoft.com/office/drawing/2014/main" id="{260CDAC7-9B7B-48F0-8B37-AF26537B5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6424" y="4958952"/>
            <a:ext cx="15485607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Methodology</a:t>
            </a:r>
          </a:p>
        </p:txBody>
      </p:sp>
      <p:sp>
        <p:nvSpPr>
          <p:cNvPr id="387" name="Rectangle 10">
            <a:extLst>
              <a:ext uri="{FF2B5EF4-FFF2-40B4-BE49-F238E27FC236}">
                <a16:creationId xmlns:a16="http://schemas.microsoft.com/office/drawing/2014/main" id="{0591E42B-1156-425D-9161-CD6058BB8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1095" y="4958952"/>
            <a:ext cx="7217706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9ADCCE40-75A3-48DC-BBE9-40643973E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4" y="12917829"/>
            <a:ext cx="7217706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C9A3EBA6-3A1B-49EA-A318-7E74A97F5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1054" y="12917829"/>
            <a:ext cx="7217706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Conclusion</a:t>
            </a:r>
          </a:p>
        </p:txBody>
      </p:sp>
      <p:pic>
        <p:nvPicPr>
          <p:cNvPr id="2051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6388100" y="37592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concentrativechartreuse|09-2018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15</Paragraphs>
  <Slides>1</Slides>
  <Notes>1</Notes>
  <TotalTime>247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10">
      <vt:lpstr>Arial</vt:lpstr>
      <vt:lpstr>Calibri</vt:lpstr>
      <vt:lpstr>Gill Sans</vt:lpstr>
      <vt:lpstr>Franklin Gothic Heavy</vt:lpstr>
      <vt:lpstr>Montserrat Extra Bold</vt:lpstr>
      <vt:lpstr>Domine</vt:lpstr>
      <vt:lpstr>Open Sans</vt:lpstr>
      <vt:lpstr>Montserrat Semi Bold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20.0800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Template to create a scientific poster</dc:title>
  <cp:category>science research poster</cp:category>
  <dc:creator>Graphicsland/MakeSigns.com</dc:creator>
  <dc:description>We offer free PowerPoint poster templates to help you design your very own scientific poster presentation.</dc:description>
  <cp:keywords>scientific, research, template, custom, poster, presentation, symposium, printing, PowerPoint, create, design, example, sample, download</cp:keywords>
  <cp:lastModifiedBy>Justin Delre</cp:lastModifiedBy>
  <cp:revision>46</cp:revision>
  <dcterms:modified xsi:type="dcterms:W3CDTF">2022-02-28T22:44:05Z</dcterms:modified>
  <dc:subject>Example Of A Sample Research Poster</dc:subject>
</cp:coreProperties>
</file>