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commentAuthors.xml" ContentType="application/vnd.openxmlformats-officedocument.presentationml.commentAuthor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0.8-->
<p:presentation xmlns:r="http://schemas.openxmlformats.org/officeDocument/2006/relationships" xmlns:a="http://schemas.openxmlformats.org/drawingml/2006/main" xmlns:p="http://schemas.openxmlformats.org/presentationml/2006/main" embedTrueTypeFonts="1">
  <p:sldMasterIdLst>
    <p:sldMasterId id="2147483648" r:id="rId2"/>
  </p:sldMasterIdLst>
  <p:sldIdLst>
    <p:sldId id="258" r:id="rId3"/>
  </p:sldIdLst>
  <p:sldSz cx="43891200" cy="32918400"/>
  <p:notesSz cx="6858000" cy="9144000"/>
  <p:embeddedFontLst>
    <p:embeddedFont>
      <p:font typeface="Bree Serif" panose="02000503040000020004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</p:embeddedFontLst>
  <p:custDataLst>
    <p:tags r:id="rId4"/>
  </p:custDataLst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1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Justin Delre" initials="JD" lastIdx="0" clrIdx="0">
    <p:extLst>
      <p:ext uri="{19B8F6BF-5375-455C-9EA6-DF929625EA0E}">
        <p15:presenceInfo xmlns:p15="http://schemas.microsoft.com/office/powerpoint/2012/main" userId="Justin Delre" providerId="None"/>
      </p:ext>
    </p:extLst>
  </p:cmAuthor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1666" y="53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font" Target="fonts/font6.fntdata" /><Relationship Id="rId11" Type="http://schemas.openxmlformats.org/officeDocument/2006/relationships/font" Target="fonts/font7.fntdata" /><Relationship Id="rId12" Type="http://schemas.openxmlformats.org/officeDocument/2006/relationships/font" Target="fonts/font8.fntdata" /><Relationship Id="rId13" Type="http://schemas.openxmlformats.org/officeDocument/2006/relationships/font" Target="fonts/font9.fntdata" /><Relationship Id="rId14" Type="http://schemas.openxmlformats.org/officeDocument/2006/relationships/presProps" Target="presProps.xml" /><Relationship Id="rId15" Type="http://schemas.openxmlformats.org/officeDocument/2006/relationships/viewProps" Target="viewProps.xml" /><Relationship Id="rId16" Type="http://schemas.openxmlformats.org/officeDocument/2006/relationships/theme" Target="theme/theme1.xml" /><Relationship Id="rId17" Type="http://schemas.openxmlformats.org/officeDocument/2006/relationships/tableStyles" Target="tableStyles.xml" /><Relationship Id="rId2" Type="http://schemas.openxmlformats.org/officeDocument/2006/relationships/slideMaster" Target="slideMasters/slideMaster1.xml" /><Relationship Id="rId3" Type="http://schemas.openxmlformats.org/officeDocument/2006/relationships/slide" Target="slides/slide1.xml" /><Relationship Id="rId4" Type="http://schemas.openxmlformats.org/officeDocument/2006/relationships/tags" Target="tags/tag1.xml" /><Relationship Id="rId5" Type="http://schemas.openxmlformats.org/officeDocument/2006/relationships/font" Target="fonts/font1.fntdata" /><Relationship Id="rId6" Type="http://schemas.openxmlformats.org/officeDocument/2006/relationships/font" Target="fonts/font2.fntdata" /><Relationship Id="rId7" Type="http://schemas.openxmlformats.org/officeDocument/2006/relationships/font" Target="fonts/font3.fntdata" /><Relationship Id="rId8" Type="http://schemas.openxmlformats.org/officeDocument/2006/relationships/font" Target="fonts/font4.fntdata" /><Relationship Id="rId9" Type="http://schemas.openxmlformats.org/officeDocument/2006/relationships/font" Target="fonts/font5.fntdata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1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1"/>
            <a:ext cx="30723839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86176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28902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1" y="1318265"/>
            <a:ext cx="9875520" cy="280873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39" cy="2808732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451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697399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1"/>
            <a:ext cx="37307521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4"/>
            <a:ext cx="37307521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1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3970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1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1" y="7680963"/>
            <a:ext cx="19385280" cy="21724621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245272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1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1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1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1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2726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3693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5704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3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39" y="1310643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3" y="6888483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1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02140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1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1" cy="19751039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1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1"/>
            <a:ext cx="26334721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1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272B4-7553-4446-919C-DDAC3A89012F}" type="datetimeFigureOut">
              <a:rPr lang="en-US" smtClean="0"/>
              <a:t>9/12/18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5708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image" Target="../media/image2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79" cy="5486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79" cy="21724621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272B4-7553-4446-919C-DDAC3A89012F}" type="datetimeFigureOut">
              <a:rPr lang="en-US" smtClean="0"/>
              <a:t>9/12/18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1" y="30510482"/>
            <a:ext cx="138988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1" y="30510482"/>
            <a:ext cx="10241280" cy="17526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EBA60-3297-4EF1-8725-D07B72916C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New picture"/>
          <p:cNvPicPr/>
          <p:nvPr/>
        </p:nvPicPr>
        <p:blipFill>
          <a:blip r:embed="rId12"/>
          <a:stretch>
            <a:fillRect/>
          </a:stretch>
        </p:blipFill>
        <p:spPr>
          <a:xfrm rot="16200000">
            <a:off x="-11506200" y="16459200"/>
            <a:ext cx="14274800" cy="43688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12"/>
          <a:stretch>
            <a:fillRect/>
          </a:stretch>
        </p:blipFill>
        <p:spPr>
          <a:xfrm rot="5400000">
            <a:off x="41122600" y="16459200"/>
            <a:ext cx="14274800" cy="4368800"/>
          </a:xfrm>
          <a:prstGeom prst="rect">
            <a:avLst/>
          </a:prstGeom>
        </p:spPr>
      </p:pic>
      <p:pic>
        <p:nvPicPr>
          <p:cNvPr id="9" name="New picture"/>
          <p:cNvPicPr/>
          <p:nvPr/>
        </p:nvPicPr>
        <p:blipFill>
          <a:blip r:embed="rId13"/>
          <a:stretch>
            <a:fillRect/>
          </a:stretch>
        </p:blipFill>
        <p:spPr>
          <a:xfrm>
            <a:off x="6959600" y="33426400"/>
            <a:ext cx="29972000" cy="1549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6959600" y="33997900"/>
            <a:ext cx="21945600" cy="127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sz="4880">
                <a:solidFill>
                  <a:srgbClr val="808080"/>
                </a:solidFill>
              </a:rPr>
              <a:t>Template ID: comprehensivecrimson  Size: tri-fold</a:t>
            </a:r>
          </a:p>
        </p:txBody>
      </p:sp>
    </p:spTree>
    <p:extLst>
      <p:ext uri="{BB962C8B-B14F-4D97-AF65-F5344CB8AC3E}">
        <p14:creationId xmlns:p14="http://schemas.microsoft.com/office/powerpoint/2010/main" val="184672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438912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4389120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4389120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39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1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1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43891200" cy="32918400"/>
          </a:xfrm>
          <a:prstGeom prst="rect">
            <a:avLst/>
          </a:prstGeom>
          <a:gradFill>
            <a:gsLst>
              <a:gs pos="100000">
                <a:srgbClr val="7A1C1C"/>
              </a:gs>
              <a:gs pos="54000">
                <a:srgbClr val="B51F1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381F70-485A-4C51-9258-DAB4597CCF47}"/>
              </a:ext>
            </a:extLst>
          </p:cNvPr>
          <p:cNvGrpSpPr/>
          <p:nvPr/>
        </p:nvGrpSpPr>
        <p:grpSpPr>
          <a:xfrm>
            <a:off x="-15240" y="-14583"/>
            <a:ext cx="43906439" cy="7767560"/>
            <a:chOff x="-15240" y="-14583"/>
            <a:chExt cx="43906439" cy="6690360"/>
          </a:xfrm>
        </p:grpSpPr>
        <p:sp>
          <p:nvSpPr>
            <p:cNvPr id="9" name="Rectangle 8"/>
            <p:cNvSpPr/>
            <p:nvPr/>
          </p:nvSpPr>
          <p:spPr>
            <a:xfrm>
              <a:off x="0" y="2256177"/>
              <a:ext cx="43891200" cy="4419600"/>
            </a:xfrm>
            <a:custGeom>
              <a:gdLst>
                <a:gd name="connsiteX0" fmla="*/ 0 w 43891200"/>
                <a:gd name="connsiteY0" fmla="*/ 0 h 5108036"/>
                <a:gd name="connsiteX1" fmla="*/ 43891200 w 43891200"/>
                <a:gd name="connsiteY1" fmla="*/ 0 h 5108036"/>
                <a:gd name="connsiteX2" fmla="*/ 43891200 w 43891200"/>
                <a:gd name="connsiteY2" fmla="*/ 4038600 h 5108036"/>
                <a:gd name="connsiteX3" fmla="*/ 0 w 43891200"/>
                <a:gd name="connsiteY3" fmla="*/ 4038600 h 5108036"/>
                <a:gd name="connsiteX4" fmla="*/ 0 w 43891200"/>
                <a:gd name="connsiteY4" fmla="*/ 0 h 51080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200" h="5108036">
                  <a:moveTo>
                    <a:pt x="0" y="0"/>
                  </a:moveTo>
                  <a:lnTo>
                    <a:pt x="43891200" y="0"/>
                  </a:lnTo>
                  <a:lnTo>
                    <a:pt x="43891200" y="4038600"/>
                  </a:lnTo>
                  <a:cubicBezTo>
                    <a:pt x="29851350" y="7391400"/>
                    <a:pt x="13258800" y="1562100"/>
                    <a:pt x="0" y="403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8"/>
            <p:cNvSpPr/>
            <p:nvPr/>
          </p:nvSpPr>
          <p:spPr>
            <a:xfrm>
              <a:off x="0" y="2256177"/>
              <a:ext cx="43891200" cy="4201348"/>
            </a:xfrm>
            <a:custGeom>
              <a:gdLst>
                <a:gd name="connsiteX0" fmla="*/ 0 w 43891200"/>
                <a:gd name="connsiteY0" fmla="*/ 0 h 5108036"/>
                <a:gd name="connsiteX1" fmla="*/ 43891200 w 43891200"/>
                <a:gd name="connsiteY1" fmla="*/ 0 h 5108036"/>
                <a:gd name="connsiteX2" fmla="*/ 43891200 w 43891200"/>
                <a:gd name="connsiteY2" fmla="*/ 4038600 h 5108036"/>
                <a:gd name="connsiteX3" fmla="*/ 0 w 43891200"/>
                <a:gd name="connsiteY3" fmla="*/ 4038600 h 5108036"/>
                <a:gd name="connsiteX4" fmla="*/ 0 w 43891200"/>
                <a:gd name="connsiteY4" fmla="*/ 0 h 510803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891200" h="5108036">
                  <a:moveTo>
                    <a:pt x="0" y="0"/>
                  </a:moveTo>
                  <a:lnTo>
                    <a:pt x="43891200" y="0"/>
                  </a:lnTo>
                  <a:lnTo>
                    <a:pt x="43891200" y="4038600"/>
                  </a:lnTo>
                  <a:cubicBezTo>
                    <a:pt x="29851350" y="7391400"/>
                    <a:pt x="13258800" y="1562100"/>
                    <a:pt x="0" y="403860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8"/>
            <p:cNvSpPr/>
            <p:nvPr/>
          </p:nvSpPr>
          <p:spPr>
            <a:xfrm>
              <a:off x="-15240" y="-14583"/>
              <a:ext cx="43906439" cy="6253856"/>
            </a:xfrm>
            <a:custGeom>
              <a:gdLst>
                <a:gd name="connsiteX0" fmla="*/ 0 w 43906440"/>
                <a:gd name="connsiteY0" fmla="*/ 19544 h 8020124"/>
                <a:gd name="connsiteX1" fmla="*/ 43906440 w 43906440"/>
                <a:gd name="connsiteY1" fmla="*/ 0 h 8020124"/>
                <a:gd name="connsiteX2" fmla="*/ 43906440 w 43906440"/>
                <a:gd name="connsiteY2" fmla="*/ 6950688 h 8020124"/>
                <a:gd name="connsiteX3" fmla="*/ 15240 w 43906440"/>
                <a:gd name="connsiteY3" fmla="*/ 6950688 h 8020124"/>
                <a:gd name="connsiteX4" fmla="*/ 0 w 43906440"/>
                <a:gd name="connsiteY4" fmla="*/ 19544 h 80201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906440" h="8020124">
                  <a:moveTo>
                    <a:pt x="0" y="19544"/>
                  </a:moveTo>
                  <a:lnTo>
                    <a:pt x="43906440" y="0"/>
                  </a:lnTo>
                  <a:lnTo>
                    <a:pt x="43906440" y="6950688"/>
                  </a:lnTo>
                  <a:cubicBezTo>
                    <a:pt x="29866590" y="10303488"/>
                    <a:pt x="13274040" y="4474188"/>
                    <a:pt x="15240" y="6950688"/>
                  </a:cubicBezTo>
                  <a:lnTo>
                    <a:pt x="0" y="195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96D93ECD-B6C6-4112-90D7-E231945E1F30}"/>
              </a:ext>
            </a:extLst>
          </p:cNvPr>
          <p:cNvSpPr txBox="1"/>
          <p:nvPr/>
        </p:nvSpPr>
        <p:spPr>
          <a:xfrm>
            <a:off x="2290914" y="587842"/>
            <a:ext cx="39309371" cy="31471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4029542">
              <a:spcBef>
                <a:spcPct val="20000"/>
              </a:spcBef>
              <a:defRPr/>
            </a:pPr>
            <a:r>
              <a:rPr lang="en-US" sz="8500">
                <a:solidFill>
                  <a:srgbClr val="2D3C50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This Scientific Poster Template</a:t>
            </a:r>
          </a:p>
          <a:p>
            <a:pPr algn="ctr" defTabSz="4029542">
              <a:spcBef>
                <a:spcPct val="20000"/>
              </a:spcBef>
              <a:defRPr/>
            </a:pPr>
            <a:r>
              <a:rPr lang="en-US" sz="8500">
                <a:solidFill>
                  <a:srgbClr val="2D3C50"/>
                </a:solidFill>
                <a:latin typeface="Bree Serif" panose="02000503040000020004" pitchFamily="2" charset="0"/>
                <a:cs typeface="Calibri" panose="020f0502020204030204" pitchFamily="34" charset="0"/>
              </a:rPr>
              <a:t>Is Provided By MakeSigns</a:t>
            </a:r>
            <a:endParaRPr lang="en-US" sz="8500">
              <a:solidFill>
                <a:srgbClr val="2D3C50"/>
              </a:solidFill>
              <a:latin typeface="Bree Serif" panose="02000503040000020004" pitchFamily="2" charset="0"/>
              <a:cs typeface="Calibri" panose="020f0502020204030204" pitchFamily="34" charset="0"/>
            </a:endParaRP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372A251-F0BA-4160-BA4B-E2D8E2D287AA}"/>
              </a:ext>
            </a:extLst>
          </p:cNvPr>
          <p:cNvSpPr txBox="1"/>
          <p:nvPr/>
        </p:nvSpPr>
        <p:spPr>
          <a:xfrm>
            <a:off x="2290914" y="3735034"/>
            <a:ext cx="39309371" cy="189590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defPPr>
              <a:defRPr kern="1200"/>
            </a:defPPr>
            <a:lvl1pPr marL="0" marR="0" indent="0" algn="l" defTabSz="37610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5600">
                <a:solidFill>
                  <a:srgbClr val="2D3C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Author Names and Information</a:t>
            </a:r>
          </a:p>
          <a:p>
            <a:pPr algn="ctr">
              <a:defRPr/>
            </a:pPr>
            <a:r>
              <a:rPr lang="en-US" sz="5600">
                <a:solidFill>
                  <a:srgbClr val="2D3C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University or Department Names if Needed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09601" y="8718599"/>
            <a:ext cx="9655372" cy="8706223"/>
          </a:xfrm>
          <a:prstGeom prst="rect">
            <a:avLst/>
          </a:prstGeom>
          <a:solidFill>
            <a:srgbClr val="2D3C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09601" y="8565086"/>
            <a:ext cx="9655372" cy="83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2D3C50"/>
                </a:solidFill>
                <a:latin typeface="Bree Serif" panose="02000503040000020004" pitchFamily="2" charset="0"/>
              </a:rPr>
              <a:t>Abstract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9896" y="9615691"/>
            <a:ext cx="9242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0753" y="19309967"/>
            <a:ext cx="9586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44288" y="18279898"/>
            <a:ext cx="9655372" cy="83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2D3C50"/>
                </a:solidFill>
                <a:latin typeface="Bree Serif" panose="02000503040000020004" pitchFamily="2" charset="0"/>
              </a:rPr>
              <a:t>Introduction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11B3E59-AE53-4DED-A971-E053DEE116C7}"/>
              </a:ext>
            </a:extLst>
          </p:cNvPr>
          <p:cNvSpPr txBox="1"/>
          <p:nvPr/>
        </p:nvSpPr>
        <p:spPr>
          <a:xfrm>
            <a:off x="11641826" y="9595155"/>
            <a:ext cx="972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352664-69B3-4116-8179-FBD03FBE287B}"/>
              </a:ext>
            </a:extLst>
          </p:cNvPr>
          <p:cNvSpPr/>
          <p:nvPr/>
        </p:nvSpPr>
        <p:spPr>
          <a:xfrm>
            <a:off x="11641826" y="8565086"/>
            <a:ext cx="9791700" cy="83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2D3C50"/>
                </a:solidFill>
                <a:latin typeface="Bree Serif" panose="02000503040000020004" pitchFamily="2" charset="0"/>
              </a:rPr>
              <a:t>Methodology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ECDD11-8FA4-4EBC-9A33-A65B12940149}"/>
              </a:ext>
            </a:extLst>
          </p:cNvPr>
          <p:cNvSpPr txBox="1"/>
          <p:nvPr/>
        </p:nvSpPr>
        <p:spPr>
          <a:xfrm>
            <a:off x="22401946" y="9595155"/>
            <a:ext cx="9722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59F2BED-4EC3-48A3-AA9E-8C76922558DA}"/>
              </a:ext>
            </a:extLst>
          </p:cNvPr>
          <p:cNvSpPr/>
          <p:nvPr/>
        </p:nvSpPr>
        <p:spPr>
          <a:xfrm>
            <a:off x="22422989" y="8565086"/>
            <a:ext cx="9791700" cy="83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2D3C50"/>
                </a:solidFill>
                <a:latin typeface="Bree Serif" panose="02000503040000020004" pitchFamily="2" charset="0"/>
              </a:rPr>
              <a:t>Results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0C73EF-79B2-4B79-A795-62DA7C25D937}"/>
              </a:ext>
            </a:extLst>
          </p:cNvPr>
          <p:cNvSpPr txBox="1"/>
          <p:nvPr/>
        </p:nvSpPr>
        <p:spPr>
          <a:xfrm>
            <a:off x="33652544" y="9595155"/>
            <a:ext cx="956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EC2338B-4C2C-41CF-9F5C-6287CBAF3E7A}"/>
              </a:ext>
            </a:extLst>
          </p:cNvPr>
          <p:cNvSpPr/>
          <p:nvPr/>
        </p:nvSpPr>
        <p:spPr>
          <a:xfrm>
            <a:off x="33618432" y="8565086"/>
            <a:ext cx="9629054" cy="83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2D3C50"/>
                </a:solidFill>
                <a:latin typeface="Bree Serif" panose="02000503040000020004" pitchFamily="2" charset="0"/>
              </a:rPr>
              <a:t>Conclusion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7FC927-124E-4EB7-9F44-39B075F9F524}"/>
              </a:ext>
            </a:extLst>
          </p:cNvPr>
          <p:cNvSpPr txBox="1"/>
          <p:nvPr/>
        </p:nvSpPr>
        <p:spPr>
          <a:xfrm>
            <a:off x="33686654" y="26709470"/>
            <a:ext cx="956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 your information, graphs and images to this section.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BB0E07D-E054-42DE-A138-31D324E10705}"/>
              </a:ext>
            </a:extLst>
          </p:cNvPr>
          <p:cNvSpPr/>
          <p:nvPr/>
        </p:nvSpPr>
        <p:spPr>
          <a:xfrm>
            <a:off x="33652544" y="25679400"/>
            <a:ext cx="9629054" cy="8393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2D3C50"/>
                </a:solidFill>
                <a:latin typeface="Bree Serif" panose="02000503040000020004" pitchFamily="2" charset="0"/>
              </a:rPr>
              <a:t>Acknowledgements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D7A7BCC-6743-40D2-B9B0-2867AAA4D632}"/>
              </a:ext>
            </a:extLst>
          </p:cNvPr>
          <p:cNvGrpSpPr/>
          <p:nvPr/>
        </p:nvGrpSpPr>
        <p:grpSpPr>
          <a:xfrm>
            <a:off x="10781138" y="0"/>
            <a:ext cx="22328922" cy="32918400"/>
            <a:chOff x="10770519" y="0"/>
            <a:chExt cx="22328922" cy="32918400"/>
          </a:xfrm>
        </p:grpSpPr>
        <p:sp>
          <p:nvSpPr>
            <p:cNvPr id="34" name="TextBox 51">
              <a:extLst>
                <a:ext uri="{FF2B5EF4-FFF2-40B4-BE49-F238E27FC236}">
                  <a16:creationId xmlns:a16="http://schemas.microsoft.com/office/drawing/2014/main" id="{E4C4A74D-EA23-49E9-BBF7-AE282F8CE6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-5505801" y="16276320"/>
              <a:ext cx="3291840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defPPr>
                <a:defRPr lang="en-US"/>
              </a:defPPr>
              <a:lvl1pPr marL="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03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0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212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616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019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423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582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231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  <a:latin typeface="Arial" pitchFamily="34" charset="0"/>
                </a:rPr>
                <a:t>TRIFOLD AREA – THIS GUIDE WILL BE REMOVED BEFORE PRINTING – TRIFOLD AREA – THIS GUIDE WILL BE REMOVED BEFORE PRINTING – TRIFOLD AREA – THIS GUIDE WILL BE REMOVED BEFORE PRINTING – TRIFOLD AREA – THIS GUIDE WILL BE REMOVED BEFORE PRINTING – TRIFOLD </a:t>
              </a:r>
            </a:p>
          </p:txBody>
        </p:sp>
        <p:sp>
          <p:nvSpPr>
            <p:cNvPr id="35" name="TextBox 51">
              <a:extLst>
                <a:ext uri="{FF2B5EF4-FFF2-40B4-BE49-F238E27FC236}">
                  <a16:creationId xmlns:a16="http://schemas.microsoft.com/office/drawing/2014/main" id="{904CF93A-9750-48ED-AC6A-235688D1D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6457361" y="16276320"/>
              <a:ext cx="32918400" cy="36576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Autofit/>
            </a:bodyPr>
            <a:lstStyle>
              <a:defPPr>
                <a:defRPr lang="en-US"/>
              </a:defPPr>
              <a:lvl1pPr marL="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19403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43880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658212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8776160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0970199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316423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5358277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552318" algn="l" defTabSz="4388077" rtl="0" eaLnBrk="1" latinLnBrk="0" hangingPunct="1">
                <a:defRPr sz="869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sz="1800" b="1">
                  <a:solidFill>
                    <a:schemeClr val="bg1"/>
                  </a:solidFill>
                  <a:latin typeface="Arial" pitchFamily="34" charset="0"/>
                </a:rPr>
                <a:t>TRIFOLD AREA – THIS GUIDE WILL BE REMOVED BEFORE PRINTING – TRIFOLD AREA – THIS GUIDE WILL BE REMOVED BEFORE PRINTING – TRIFOLD AREA – THIS GUIDE WILL BE REMOVED BEFORE PRINTING – TRIFOLD AREA – THIS GUIDE WILL BE REMOVED BEFORE PRINTING – TRIFOLD </a:t>
              </a:r>
            </a:p>
          </p:txBody>
        </p:sp>
      </p:grpSp>
      <p:pic>
        <p:nvPicPr>
          <p:cNvPr id="76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4500" y="9245600"/>
            <a:ext cx="20142200" cy="144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18079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8.14"/>
  <p:tag name="AS_TITLE" val="Aspose.Slides for .NET 4.0 Client Profile"/>
  <p:tag name="AS_VERSION" val="20.8"/>
  <p:tag name="MAKESIGNSTEMPLATE" val="comprehensivecrimson|09-2018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Custom</PresentationFormat>
  <Paragraphs>18</Paragraphs>
  <Slides>1</Slides>
  <Notes>0</Notes>
  <TotalTime>1680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baseType="lpstr" size="7">
      <vt:lpstr>Arial</vt:lpstr>
      <vt:lpstr>Calibri</vt:lpstr>
      <vt:lpstr>Franklin Gothic Heavy</vt:lpstr>
      <vt:lpstr>Bree Serif</vt:lpstr>
      <vt:lpstr>Open Sans</vt:lpstr>
      <vt:lpstr>Office Theme</vt:lpstr>
      <vt:lpstr>PowerPoint Presentation</vt:lpstr>
    </vt:vector>
  </TitlesOfParts>
  <LinksUpToDate>0</LinksUpToDate>
  <SharedDoc>0</SharedDoc>
  <HyperlinksChanged>0</HyperlinksChanged>
  <Application>Aspose.Slides for .NET</Application>
  <AppVersion>20.0800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PowerPoint Presentation</dc:title>
  <dc:creator>jessie</dc:creator>
  <cp:lastModifiedBy>Justin Delre</cp:lastModifiedBy>
  <cp:revision>37</cp:revision>
  <dcterms:created xsi:type="dcterms:W3CDTF">2015-06-02T17:01:52Z</dcterms:created>
  <dcterms:modified xsi:type="dcterms:W3CDTF">2022-02-28T22:10:26Z</dcterms:modified>
</cp:coreProperties>
</file>