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2"/>
  </p:sldMasterIdLst>
  <p:sldIdLst>
    <p:sldId id="258" r:id="rId3"/>
  </p:sldIdLst>
  <p:sldSz cx="32918400" cy="43891200"/>
  <p:notesSz cx="6858000" cy="9144000"/>
  <p:embeddedFontLst>
    <p:embeddedFont>
      <p:font typeface="Bree Serif" panose="0200050304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4"/>
  </p:custDataLst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1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3221" y="11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39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61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89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39" y="1757687"/>
            <a:ext cx="7406640" cy="37449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451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73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4"/>
            <a:ext cx="27980639" cy="8717280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7"/>
            <a:ext cx="27980639" cy="9601197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361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97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4"/>
            <a:ext cx="14538961" cy="28966164"/>
          </a:xfrm>
        </p:spPr>
        <p:txBody>
          <a:bodyPr/>
          <a:lstStyle>
            <a:lvl1pPr>
              <a:defRPr sz="10050"/>
            </a:lvl1pPr>
            <a:lvl2pPr>
              <a:defRPr sz="8625"/>
            </a:lvl2pPr>
            <a:lvl3pPr>
              <a:defRPr sz="7200"/>
            </a:lvl3pPr>
            <a:lvl4pPr>
              <a:defRPr sz="6450"/>
            </a:lvl4pPr>
            <a:lvl5pPr>
              <a:defRPr sz="6450"/>
            </a:lvl5pPr>
            <a:lvl6pPr>
              <a:defRPr sz="6450"/>
            </a:lvl6pPr>
            <a:lvl7pPr>
              <a:defRPr sz="6450"/>
            </a:lvl7pPr>
            <a:lvl8pPr>
              <a:defRPr sz="6450"/>
            </a:lvl8pPr>
            <a:lvl9pPr>
              <a:defRPr sz="6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4"/>
            <a:ext cx="14538961" cy="28966164"/>
          </a:xfrm>
        </p:spPr>
        <p:txBody>
          <a:bodyPr/>
          <a:lstStyle>
            <a:lvl1pPr>
              <a:defRPr sz="10050"/>
            </a:lvl1pPr>
            <a:lvl2pPr>
              <a:defRPr sz="8625"/>
            </a:lvl2pPr>
            <a:lvl3pPr>
              <a:defRPr sz="7200"/>
            </a:lvl3pPr>
            <a:lvl4pPr>
              <a:defRPr sz="6450"/>
            </a:lvl4pPr>
            <a:lvl5pPr>
              <a:defRPr sz="6450"/>
            </a:lvl5pPr>
            <a:lvl6pPr>
              <a:defRPr sz="6450"/>
            </a:lvl6pPr>
            <a:lvl7pPr>
              <a:defRPr sz="6450"/>
            </a:lvl7pPr>
            <a:lvl8pPr>
              <a:defRPr sz="6450"/>
            </a:lvl8pPr>
            <a:lvl9pPr>
              <a:defRPr sz="6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52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8625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50" b="1"/>
            </a:lvl3pPr>
            <a:lvl4pPr marL="4937760" indent="0">
              <a:buNone/>
              <a:defRPr sz="5775" b="1"/>
            </a:lvl4pPr>
            <a:lvl5pPr marL="6583680" indent="0">
              <a:buNone/>
              <a:defRPr sz="5775" b="1"/>
            </a:lvl5pPr>
            <a:lvl6pPr marL="8229600" indent="0">
              <a:buNone/>
              <a:defRPr sz="5775" b="1"/>
            </a:lvl6pPr>
            <a:lvl7pPr marL="9875520" indent="0">
              <a:buNone/>
              <a:defRPr sz="5775" b="1"/>
            </a:lvl7pPr>
            <a:lvl8pPr marL="11521440" indent="0">
              <a:buNone/>
              <a:defRPr sz="5775" b="1"/>
            </a:lvl8pPr>
            <a:lvl9pPr marL="13167361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2"/>
          </a:xfrm>
        </p:spPr>
        <p:txBody>
          <a:bodyPr/>
          <a:lstStyle>
            <a:lvl1pPr>
              <a:defRPr sz="8625"/>
            </a:lvl1pPr>
            <a:lvl2pPr>
              <a:defRPr sz="7200"/>
            </a:lvl2pPr>
            <a:lvl3pPr>
              <a:defRPr sz="6450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89" cy="4094477"/>
          </a:xfrm>
        </p:spPr>
        <p:txBody>
          <a:bodyPr anchor="b"/>
          <a:lstStyle>
            <a:lvl1pPr marL="0" indent="0">
              <a:buNone/>
              <a:defRPr sz="8625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50" b="1"/>
            </a:lvl3pPr>
            <a:lvl4pPr marL="4937760" indent="0">
              <a:buNone/>
              <a:defRPr sz="5775" b="1"/>
            </a:lvl4pPr>
            <a:lvl5pPr marL="6583680" indent="0">
              <a:buNone/>
              <a:defRPr sz="5775" b="1"/>
            </a:lvl5pPr>
            <a:lvl6pPr marL="8229600" indent="0">
              <a:buNone/>
              <a:defRPr sz="5775" b="1"/>
            </a:lvl6pPr>
            <a:lvl7pPr marL="9875520" indent="0">
              <a:buNone/>
              <a:defRPr sz="5775" b="1"/>
            </a:lvl7pPr>
            <a:lvl8pPr marL="11521440" indent="0">
              <a:buNone/>
              <a:defRPr sz="5775" b="1"/>
            </a:lvl8pPr>
            <a:lvl9pPr marL="13167361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89" cy="25288242"/>
          </a:xfrm>
        </p:spPr>
        <p:txBody>
          <a:bodyPr/>
          <a:lstStyle>
            <a:lvl1pPr>
              <a:defRPr sz="8625"/>
            </a:lvl1pPr>
            <a:lvl2pPr>
              <a:defRPr sz="7200"/>
            </a:lvl2pPr>
            <a:lvl3pPr>
              <a:defRPr sz="6450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72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69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570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4"/>
          </a:xfrm>
        </p:spPr>
        <p:txBody>
          <a:bodyPr/>
          <a:lstStyle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4"/>
            <a:ext cx="10829927" cy="30022803"/>
          </a:xfrm>
        </p:spPr>
        <p:txBody>
          <a:bodyPr/>
          <a:lstStyle>
            <a:lvl1pPr marL="0" indent="0">
              <a:buNone/>
              <a:defRPr sz="5025"/>
            </a:lvl1pPr>
            <a:lvl2pPr marL="1645920" indent="0">
              <a:buNone/>
              <a:defRPr sz="4350"/>
            </a:lvl2pPr>
            <a:lvl3pPr marL="3291840" indent="0">
              <a:buNone/>
              <a:defRPr sz="3600"/>
            </a:lvl3pPr>
            <a:lvl4pPr marL="4937760" indent="0">
              <a:buNone/>
              <a:defRPr sz="3225"/>
            </a:lvl4pPr>
            <a:lvl5pPr marL="6583680" indent="0">
              <a:buNone/>
              <a:defRPr sz="3225"/>
            </a:lvl5pPr>
            <a:lvl6pPr marL="8229600" indent="0">
              <a:buNone/>
              <a:defRPr sz="3225"/>
            </a:lvl6pPr>
            <a:lvl7pPr marL="9875520" indent="0">
              <a:buNone/>
              <a:defRPr sz="3225"/>
            </a:lvl7pPr>
            <a:lvl8pPr marL="11521440" indent="0">
              <a:buNone/>
              <a:defRPr sz="3225"/>
            </a:lvl8pPr>
            <a:lvl9pPr marL="13167361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14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39"/>
            <a:ext cx="19751039" cy="3627123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39" cy="26334721"/>
          </a:xfrm>
        </p:spPr>
        <p:txBody>
          <a:bodyPr/>
          <a:lstStyle>
            <a:lvl1pPr marL="0" indent="0">
              <a:buNone/>
              <a:defRPr sz="11550"/>
            </a:lvl1pPr>
            <a:lvl2pPr marL="1645920" indent="0">
              <a:buNone/>
              <a:defRPr sz="10050"/>
            </a:lvl2pPr>
            <a:lvl3pPr marL="3291840" indent="0">
              <a:buNone/>
              <a:defRPr sz="8625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1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39" cy="5151117"/>
          </a:xfrm>
        </p:spPr>
        <p:txBody>
          <a:bodyPr/>
          <a:lstStyle>
            <a:lvl1pPr marL="0" indent="0">
              <a:buNone/>
              <a:defRPr sz="5025"/>
            </a:lvl1pPr>
            <a:lvl2pPr marL="1645920" indent="0">
              <a:buNone/>
              <a:defRPr sz="4350"/>
            </a:lvl2pPr>
            <a:lvl3pPr marL="3291840" indent="0">
              <a:buNone/>
              <a:defRPr sz="3600"/>
            </a:lvl3pPr>
            <a:lvl4pPr marL="4937760" indent="0">
              <a:buNone/>
              <a:defRPr sz="3225"/>
            </a:lvl4pPr>
            <a:lvl5pPr marL="6583680" indent="0">
              <a:buNone/>
              <a:defRPr sz="3225"/>
            </a:lvl5pPr>
            <a:lvl6pPr marL="8229600" indent="0">
              <a:buNone/>
              <a:defRPr sz="3225"/>
            </a:lvl6pPr>
            <a:lvl7pPr marL="9875520" indent="0">
              <a:buNone/>
              <a:defRPr sz="3225"/>
            </a:lvl7pPr>
            <a:lvl8pPr marL="11521440" indent="0">
              <a:buNone/>
              <a:defRPr sz="3225"/>
            </a:lvl8pPr>
            <a:lvl9pPr marL="13167361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570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1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1" cy="28966164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2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2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219456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219456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443992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comprehensivecrimson  Size: 36x48</a:t>
            </a:r>
          </a:p>
        </p:txBody>
      </p:sp>
    </p:spTree>
    <p:extLst>
      <p:ext uri="{BB962C8B-B14F-4D97-AF65-F5344CB8AC3E}">
        <p14:creationId xmlns:p14="http://schemas.microsoft.com/office/powerpoint/2010/main" val="18467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291840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3291840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0" indent="-1028700" algn="l" defTabSz="3291840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1" algn="l" defTabSz="3291840" rtl="0" eaLnBrk="1" latinLnBrk="0" hangingPunct="1">
        <a:defRPr sz="6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918400" cy="43891200"/>
          </a:xfrm>
          <a:prstGeom prst="rect">
            <a:avLst/>
          </a:prstGeom>
          <a:gradFill>
            <a:gsLst>
              <a:gs pos="100000">
                <a:srgbClr val="7A1C1C"/>
              </a:gs>
              <a:gs pos="54000">
                <a:srgbClr val="B51F1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381F70-485A-4C51-9258-DAB4597CCF47}"/>
              </a:ext>
            </a:extLst>
          </p:cNvPr>
          <p:cNvGrpSpPr/>
          <p:nvPr/>
        </p:nvGrpSpPr>
        <p:grpSpPr>
          <a:xfrm>
            <a:off x="-11430" y="0"/>
            <a:ext cx="32929829" cy="5825670"/>
            <a:chOff x="-15240" y="-14583"/>
            <a:chExt cx="43906439" cy="6690360"/>
          </a:xfrm>
        </p:grpSpPr>
        <p:sp>
          <p:nvSpPr>
            <p:cNvPr id="9" name="Rectangle 8"/>
            <p:cNvSpPr/>
            <p:nvPr/>
          </p:nvSpPr>
          <p:spPr>
            <a:xfrm>
              <a:off x="0" y="2256177"/>
              <a:ext cx="43891200" cy="4419600"/>
            </a:xfrm>
            <a:custGeom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50"/>
            </a:p>
          </p:txBody>
        </p:sp>
        <p:sp>
          <p:nvSpPr>
            <p:cNvPr id="10" name="Rectangle 8"/>
            <p:cNvSpPr/>
            <p:nvPr/>
          </p:nvSpPr>
          <p:spPr>
            <a:xfrm>
              <a:off x="0" y="2256177"/>
              <a:ext cx="43891200" cy="4201348"/>
            </a:xfrm>
            <a:custGeom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50"/>
            </a:p>
          </p:txBody>
        </p:sp>
        <p:sp>
          <p:nvSpPr>
            <p:cNvPr id="11" name="Rectangle 8"/>
            <p:cNvSpPr/>
            <p:nvPr/>
          </p:nvSpPr>
          <p:spPr>
            <a:xfrm>
              <a:off x="-15240" y="-14583"/>
              <a:ext cx="43906439" cy="6253856"/>
            </a:xfrm>
            <a:custGeom>
              <a:gdLst>
                <a:gd name="connsiteX0" fmla="*/ 0 w 43906440"/>
                <a:gd name="connsiteY0" fmla="*/ 19544 h 8020124"/>
                <a:gd name="connsiteX1" fmla="*/ 43906440 w 43906440"/>
                <a:gd name="connsiteY1" fmla="*/ 0 h 8020124"/>
                <a:gd name="connsiteX2" fmla="*/ 43906440 w 43906440"/>
                <a:gd name="connsiteY2" fmla="*/ 6950688 h 8020124"/>
                <a:gd name="connsiteX3" fmla="*/ 15240 w 43906440"/>
                <a:gd name="connsiteY3" fmla="*/ 6950688 h 8020124"/>
                <a:gd name="connsiteX4" fmla="*/ 0 w 43906440"/>
                <a:gd name="connsiteY4" fmla="*/ 19544 h 8020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6440" h="8020124">
                  <a:moveTo>
                    <a:pt x="0" y="19544"/>
                  </a:moveTo>
                  <a:lnTo>
                    <a:pt x="43906440" y="0"/>
                  </a:lnTo>
                  <a:lnTo>
                    <a:pt x="43906440" y="6950688"/>
                  </a:lnTo>
                  <a:cubicBezTo>
                    <a:pt x="29866590" y="10303488"/>
                    <a:pt x="13274040" y="4474188"/>
                    <a:pt x="15240" y="6950688"/>
                  </a:cubicBezTo>
                  <a:lnTo>
                    <a:pt x="0" y="19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50"/>
            </a:p>
          </p:txBody>
        </p:sp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D93ECD-B6C6-4112-90D7-E231945E1F30}"/>
              </a:ext>
            </a:extLst>
          </p:cNvPr>
          <p:cNvSpPr txBox="1"/>
          <p:nvPr/>
        </p:nvSpPr>
        <p:spPr>
          <a:xfrm>
            <a:off x="1718186" y="451819"/>
            <a:ext cx="29482030" cy="2360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22157">
              <a:spcBef>
                <a:spcPct val="20000"/>
              </a:spcBef>
              <a:defRPr/>
            </a:pPr>
            <a:r>
              <a:rPr lang="en-US" sz="640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MakeSigns</a:t>
            </a:r>
            <a:endParaRPr lang="en-US" sz="6400">
              <a:solidFill>
                <a:srgbClr val="2D3C50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3022157">
              <a:spcBef>
                <a:spcPct val="20000"/>
              </a:spcBef>
              <a:defRPr/>
            </a:pPr>
            <a:r>
              <a:rPr lang="en-US" sz="640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2A251-F0BA-4160-BA4B-E2D8E2D287AA}"/>
              </a:ext>
            </a:extLst>
          </p:cNvPr>
          <p:cNvSpPr txBox="1"/>
          <p:nvPr/>
        </p:nvSpPr>
        <p:spPr>
          <a:xfrm>
            <a:off x="1718186" y="2812213"/>
            <a:ext cx="2948203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5281" y="6865475"/>
            <a:ext cx="15016011" cy="15156300"/>
          </a:xfrm>
          <a:prstGeom prst="rect">
            <a:avLst/>
          </a:prstGeom>
          <a:solidFill>
            <a:srgbClr val="2D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b="1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5281" y="6721643"/>
            <a:ext cx="150160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56636" y="7881472"/>
            <a:ext cx="14373301" cy="57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8475" y="24151081"/>
            <a:ext cx="14909623" cy="57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35281" y="23012375"/>
            <a:ext cx="150160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C73EF-79B2-4B79-A795-62DA7C25D937}"/>
              </a:ext>
            </a:extLst>
          </p:cNvPr>
          <p:cNvSpPr txBox="1"/>
          <p:nvPr/>
        </p:nvSpPr>
        <p:spPr>
          <a:xfrm>
            <a:off x="17020304" y="7862231"/>
            <a:ext cx="14909623" cy="57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C2338B-4C2C-41CF-9F5C-6287CBAF3E7A}"/>
              </a:ext>
            </a:extLst>
          </p:cNvPr>
          <p:cNvSpPr/>
          <p:nvPr/>
        </p:nvSpPr>
        <p:spPr>
          <a:xfrm>
            <a:off x="16967110" y="6721643"/>
            <a:ext cx="150160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FC927-124E-4EB7-9F44-39B075F9F524}"/>
              </a:ext>
            </a:extLst>
          </p:cNvPr>
          <p:cNvSpPr txBox="1"/>
          <p:nvPr/>
        </p:nvSpPr>
        <p:spPr>
          <a:xfrm>
            <a:off x="17020304" y="38590072"/>
            <a:ext cx="14909623" cy="57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B0E07D-E054-42DE-A138-31D324E10705}"/>
              </a:ext>
            </a:extLst>
          </p:cNvPr>
          <p:cNvSpPr/>
          <p:nvPr/>
        </p:nvSpPr>
        <p:spPr>
          <a:xfrm>
            <a:off x="16967110" y="37451364"/>
            <a:ext cx="150160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259608-52E0-420A-9B3D-7EF5A3DF402F}"/>
              </a:ext>
            </a:extLst>
          </p:cNvPr>
          <p:cNvSpPr txBox="1"/>
          <p:nvPr/>
        </p:nvSpPr>
        <p:spPr>
          <a:xfrm>
            <a:off x="17020304" y="24151081"/>
            <a:ext cx="14909623" cy="57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C33B4E-77C5-4EE0-8C32-59213133AD07}"/>
              </a:ext>
            </a:extLst>
          </p:cNvPr>
          <p:cNvSpPr/>
          <p:nvPr/>
        </p:nvSpPr>
        <p:spPr>
          <a:xfrm>
            <a:off x="16967110" y="23012375"/>
            <a:ext cx="150160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pic>
        <p:nvPicPr>
          <p:cNvPr id="7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388100" y="147320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079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comprehensivecrimso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1688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Bree Serif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38</cp:revision>
  <dcterms:created xsi:type="dcterms:W3CDTF">2015-06-02T17:01:52Z</dcterms:created>
  <dcterms:modified xsi:type="dcterms:W3CDTF">2022-02-28T22:10:22Z</dcterms:modified>
</cp:coreProperties>
</file>