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5.8.1.0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sldIdLst>
    <p:sldId id="256" r:id="rId2"/>
  </p:sldIdLst>
  <p:sldSz cx="43891200" cy="32918400"/>
  <p:notesSz cx="5800725" cy="9094788"/>
  <p:custDataLst>
    <p:tags r:id="rId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9300" kern="1200">
        <a:solidFill>
          <a:schemeClr val="tx1"/>
        </a:solidFill>
        <a:latin typeface="Arial"/>
        <a:ea typeface="+mn-ea"/>
        <a:cs typeface="+mn-cs"/>
      </a:defRPr>
    </a:lvl6pPr>
    <a:lvl7pPr marL="2743200" algn="l" defTabSz="914400" rtl="0" eaLnBrk="1" latinLnBrk="0" hangingPunct="1">
      <a:defRPr sz="9300" kern="1200">
        <a:solidFill>
          <a:schemeClr val="tx1"/>
        </a:solidFill>
        <a:latin typeface="Arial"/>
        <a:ea typeface="+mn-ea"/>
        <a:cs typeface="+mn-cs"/>
      </a:defRPr>
    </a:lvl7pPr>
    <a:lvl8pPr marL="3200400" algn="l" defTabSz="914400" rtl="0" eaLnBrk="1" latinLnBrk="0" hangingPunct="1">
      <a:defRPr sz="9300" kern="1200">
        <a:solidFill>
          <a:schemeClr val="tx1"/>
        </a:solidFill>
        <a:latin typeface="Arial"/>
        <a:ea typeface="+mn-ea"/>
        <a:cs typeface="+mn-cs"/>
      </a:defRPr>
    </a:lvl8pPr>
    <a:lvl9pPr marL="3657600" algn="l" defTabSz="914400" rtl="0" eaLnBrk="1" latinLnBrk="0" hangingPunct="1">
      <a:defRPr sz="9300" kern="1200">
        <a:solidFill>
          <a:schemeClr val="tx1"/>
        </a:solidFill>
        <a:latin typeface="Arial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E8F4"/>
    <a:srgbClr val="FFCCCC"/>
    <a:srgbClr val="0066FF"/>
    <a:srgbClr val="CCECFF"/>
    <a:srgbClr val="001E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25" d="100"/>
          <a:sy n="25" d="100"/>
        </p:scale>
        <p:origin x="2118" y="18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tags" Target="tags/tag1.xml" /><Relationship Id="rId4" Type="http://schemas.openxmlformats.org/officeDocument/2006/relationships/presProps" Target="presProps.xml" /><Relationship Id="rId5" Type="http://schemas.openxmlformats.org/officeDocument/2006/relationships/viewProps" Target="viewProps.xml" /><Relationship Id="rId6" Type="http://schemas.openxmlformats.org/officeDocument/2006/relationships/theme" Target="theme/theme1.xml" /><Relationship Id="rId7" Type="http://schemas.openxmlformats.org/officeDocument/2006/relationships/tableStyles" Target="tableStyles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0226675"/>
            <a:ext cx="37306250" cy="7054850"/>
          </a:xfrm>
        </p:spPr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8653125"/>
            <a:ext cx="30724475" cy="8413750"/>
          </a:xfrm>
        </p:spPr>
        <p:txBody>
          <a:bodyPr/>
          <a:lstStyle>
            <a:defPPr>
              <a:defRPr kern="1200" smtId="4294967295"/>
            </a:defPPr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DD54B5D1-2D15-44A0-BB9B-E440AFB322D2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2677844381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3357D7FB-2FB9-47E1-A248-F13EC188987E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296474252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438" y="1317625"/>
            <a:ext cx="9875837" cy="28087638"/>
          </a:xfrm>
        </p:spPr>
        <p:txBody>
          <a:bodyPr vert="eaVert"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3925" y="1317625"/>
            <a:ext cx="29475112" cy="28087638"/>
          </a:xfrm>
        </p:spPr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13CFEB20-A52B-4205-8598-7F60B76F2D7D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3112693921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D0541EAA-8E25-49C1-A107-D42298131C2D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1205346791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1153438"/>
            <a:ext cx="37307838" cy="6537325"/>
          </a:xfrm>
        </p:spPr>
        <p:txBody>
          <a:bodyPr anchor="t"/>
          <a:lstStyle>
            <a:defPPr>
              <a:defRPr kern="1200" smtId="4294967295"/>
            </a:defPPr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3952538"/>
            <a:ext cx="37307838" cy="7200900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006D5957-D8D5-4827-BC97-A6AF9A1AB2EC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3938949187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3925" y="7680325"/>
            <a:ext cx="19675475" cy="21724938"/>
          </a:xfrm>
        </p:spPr>
        <p:txBody>
          <a:bodyPr/>
          <a:lstStyle>
            <a:defPPr>
              <a:defRPr kern="1200" smtId="4294967295"/>
            </a:defPPr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0" y="7680325"/>
            <a:ext cx="19675475" cy="21724938"/>
          </a:xfrm>
        </p:spPr>
        <p:txBody>
          <a:bodyPr/>
          <a:lstStyle>
            <a:defPPr>
              <a:defRPr kern="1200" smtId="4294967295"/>
            </a:defPPr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8F67C497-E67A-4565-97DB-DF7CD87B7B4C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533219553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7369175"/>
            <a:ext cx="19392900" cy="3070225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0439400"/>
            <a:ext cx="19392900" cy="18965862"/>
          </a:xfrm>
        </p:spPr>
        <p:txBody>
          <a:bodyPr/>
          <a:lstStyle>
            <a:defPPr>
              <a:defRPr kern="1200" smtId="4294967295"/>
            </a:defPPr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7369175"/>
            <a:ext cx="19400838" cy="3070225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10439400"/>
            <a:ext cx="19400838" cy="18965862"/>
          </a:xfrm>
        </p:spPr>
        <p:txBody>
          <a:bodyPr/>
          <a:lstStyle>
            <a:defPPr>
              <a:defRPr kern="1200" smtId="4294967295"/>
            </a:defPPr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8206AD6E-6604-42EB-B2BB-680311EAA8E5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2694883354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34ED3E3D-B227-45D5-900A-3502E6E9AEBC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1829980187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9152EAD3-6890-4E4A-A247-86D4A78E53A8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1947785086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1275"/>
            <a:ext cx="14439900" cy="5576888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311275"/>
            <a:ext cx="24536400" cy="28093988"/>
          </a:xfrm>
        </p:spPr>
        <p:txBody>
          <a:bodyPr/>
          <a:lstStyle>
            <a:defPPr>
              <a:defRPr kern="1200" smtId="4294967295"/>
            </a:defPPr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6888163"/>
            <a:ext cx="14439900" cy="22517100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47BD5287-88CA-4033-B65B-0A7738F0F5BA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4088730439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23042562"/>
            <a:ext cx="26335038" cy="2720975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2941638"/>
            <a:ext cx="26335038" cy="19750088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25763538"/>
            <a:ext cx="26335038" cy="3862387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AC1D27CE-1CA4-4562-B883-9B4C7FB07E57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2232039284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image" Target="../media/image1.png" /><Relationship Id="rId13" Type="http://schemas.openxmlformats.org/officeDocument/2006/relationships/image" Target="../media/image2.png" /><Relationship Id="rId14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3925" y="1317625"/>
            <a:ext cx="3950335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8" tIns="235129" rIns="470258" bIns="235129" anchor="ctr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3925" y="7680325"/>
            <a:ext cx="39503350" cy="2172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8" tIns="235129" rIns="470258" bIns="235129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93925" y="29976762"/>
            <a:ext cx="102425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8" tIns="235129" rIns="470258" bIns="235129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defTabSz="4702175">
              <a:defRPr sz="7200">
                <a:latin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5525" y="29976762"/>
            <a:ext cx="139001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8" tIns="235129" rIns="470258" bIns="235129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ctr" defTabSz="4702175">
              <a:defRPr sz="7200">
                <a:latin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4725" y="29976762"/>
            <a:ext cx="102425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8" tIns="235129" rIns="470258" bIns="235129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r" defTabSz="4702175">
              <a:defRPr sz="7200">
                <a:latin typeface="Arial"/>
              </a:defRPr>
            </a:lvl1pPr>
          </a:lstStyle>
          <a:p>
            <a:pPr>
              <a:defRPr/>
            </a:pPr>
            <a:fld id="{3189C191-3C4F-4FB0-9379-B5D1A7570A64}" type="slidenum">
              <a:rPr lang="en-US"/>
              <a:pPr>
                <a:defRPr/>
              </a:pPr>
              <a:t>‹#›</a:t>
            </a:fld>
          </a:p>
        </p:txBody>
      </p:sp>
      <p:pic>
        <p:nvPicPr>
          <p:cNvPr id="1031" name="New picture"/>
          <p:cNvPicPr/>
          <p:nvPr/>
        </p:nvPicPr>
        <p:blipFill dpi="0">
          <a:blip r:embed="rId12"/>
          <a:stretch>
            <a:fillRect/>
          </a:stretch>
        </p:blipFill>
        <p:spPr>
          <a:xfrm rot="16200000">
            <a:off x="-11506200" y="16459200"/>
            <a:ext cx="14274800" cy="4368800"/>
          </a:xfrm>
          <a:prstGeom prst="rect">
            <a:avLst/>
          </a:prstGeom>
        </p:spPr>
      </p:pic>
      <p:pic>
        <p:nvPicPr>
          <p:cNvPr id="1032" name="New picture"/>
          <p:cNvPicPr/>
          <p:nvPr/>
        </p:nvPicPr>
        <p:blipFill dpi="0">
          <a:blip r:embed="rId12"/>
          <a:stretch>
            <a:fillRect/>
          </a:stretch>
        </p:blipFill>
        <p:spPr>
          <a:xfrm rot="5400000">
            <a:off x="41122600" y="16459200"/>
            <a:ext cx="14274800" cy="4368800"/>
          </a:xfrm>
          <a:prstGeom prst="rect">
            <a:avLst/>
          </a:prstGeom>
        </p:spPr>
      </p:pic>
      <p:pic>
        <p:nvPicPr>
          <p:cNvPr id="1033" name="New picture"/>
          <p:cNvPicPr/>
          <p:nvPr/>
        </p:nvPicPr>
        <p:blipFill dpi="0">
          <a:blip r:embed="rId13"/>
          <a:stretch>
            <a:fillRect/>
          </a:stretch>
        </p:blipFill>
        <p:spPr>
          <a:xfrm>
            <a:off x="6661150" y="33426400"/>
            <a:ext cx="30568900" cy="1549400"/>
          </a:xfrm>
          <a:prstGeom prst="rect">
            <a:avLst/>
          </a:prstGeom>
        </p:spPr>
      </p:pic>
      <p:sp>
        <p:nvSpPr>
          <p:cNvPr id="1034" name="New shape"/>
          <p:cNvSpPr/>
          <p:nvPr/>
        </p:nvSpPr>
        <p:spPr>
          <a:xfrm>
            <a:off x="6661150" y="33997900"/>
            <a:ext cx="21945600" cy="127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l"/>
            <a:r>
              <a:rPr sz="4880" smtId="4294967295">
                <a:solidFill>
                  <a:srgbClr val="808080"/>
                </a:solidFill>
              </a:rPr>
              <a:t>Template ID: bluediamonds  Size: 48x36 (trifold)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defPPr>
        <a:defRPr kern="1200" smtId="4294967295"/>
      </a:defPPr>
      <a:lvl1pPr algn="ctr" defTabSz="4702175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702175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/>
        </a:defRPr>
      </a:lvl2pPr>
      <a:lvl3pPr algn="ctr" defTabSz="4702175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/>
        </a:defRPr>
      </a:lvl3pPr>
      <a:lvl4pPr algn="ctr" defTabSz="4702175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/>
        </a:defRPr>
      </a:lvl4pPr>
      <a:lvl5pPr algn="ctr" defTabSz="4702175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/>
        </a:defRPr>
      </a:lvl5pPr>
      <a:lvl6pPr marL="457200" algn="ctr" defTabSz="4702175" rtl="0" fontAlgn="base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/>
        </a:defRPr>
      </a:lvl6pPr>
      <a:lvl7pPr marL="914400" algn="ctr" defTabSz="4702175" rtl="0" fontAlgn="base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/>
        </a:defRPr>
      </a:lvl7pPr>
      <a:lvl8pPr marL="1371600" algn="ctr" defTabSz="4702175" rtl="0" fontAlgn="base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/>
        </a:defRPr>
      </a:lvl8pPr>
      <a:lvl9pPr marL="1828800" algn="ctr" defTabSz="4702175" rtl="0" fontAlgn="base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/>
        </a:defRPr>
      </a:lvl9pPr>
    </p:titleStyle>
    <p:bodyStyle>
      <a:defPPr>
        <a:defRPr kern="1200" smtId="4294967295"/>
      </a:defPPr>
      <a:lvl1pPr marL="1763713" indent="-1763713" algn="l" defTabSz="4702175" rtl="0" eaLnBrk="0" fontAlgn="base" hangingPunct="0">
        <a:spcBef>
          <a:spcPct val="20000"/>
        </a:spcBef>
        <a:spcAft>
          <a:spcPct val="0"/>
        </a:spcAft>
        <a:buChar char="•"/>
        <a:defRPr sz="16500">
          <a:solidFill>
            <a:schemeClr val="tx1"/>
          </a:solidFill>
          <a:latin typeface="+mn-lt"/>
          <a:ea typeface="+mn-ea"/>
          <a:cs typeface="+mn-cs"/>
        </a:defRPr>
      </a:lvl1pPr>
      <a:lvl2pPr marL="3821113" indent="-1470025" algn="l" defTabSz="4702175" rtl="0" eaLnBrk="0" fontAlgn="base" hangingPunct="0">
        <a:spcBef>
          <a:spcPct val="20000"/>
        </a:spcBef>
        <a:spcAft>
          <a:spcPct val="0"/>
        </a:spcAft>
        <a:buChar char="–"/>
        <a:defRPr sz="14400">
          <a:solidFill>
            <a:schemeClr val="tx1"/>
          </a:solidFill>
          <a:latin typeface="+mn-lt"/>
        </a:defRPr>
      </a:lvl2pPr>
      <a:lvl3pPr marL="5878513" indent="-1176338" algn="l" defTabSz="4702175" rtl="0" eaLnBrk="0" fontAlgn="base" hangingPunct="0">
        <a:spcBef>
          <a:spcPct val="20000"/>
        </a:spcBef>
        <a:spcAft>
          <a:spcPct val="0"/>
        </a:spcAft>
        <a:buChar char="•"/>
        <a:defRPr sz="12300">
          <a:solidFill>
            <a:schemeClr val="tx1"/>
          </a:solidFill>
          <a:latin typeface="+mn-lt"/>
        </a:defRPr>
      </a:lvl3pPr>
      <a:lvl4pPr marL="8229600" indent="-1176338" algn="l" defTabSz="4702175" rtl="0" eaLnBrk="0" fontAlgn="base" hangingPunct="0">
        <a:spcBef>
          <a:spcPct val="20000"/>
        </a:spcBef>
        <a:spcAft>
          <a:spcPct val="0"/>
        </a:spcAft>
        <a:buChar char="–"/>
        <a:defRPr sz="10300">
          <a:solidFill>
            <a:schemeClr val="tx1"/>
          </a:solidFill>
          <a:latin typeface="+mn-lt"/>
        </a:defRPr>
      </a:lvl4pPr>
      <a:lvl5pPr marL="10580688" indent="-1174750" algn="l" defTabSz="4702175" rtl="0" eaLnBrk="0" fontAlgn="base" hangingPunct="0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5pPr>
      <a:lvl6pPr marL="11037888" indent="-1174750" algn="l" defTabSz="4702175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6pPr>
      <a:lvl7pPr marL="11495088" indent="-1174750" algn="l" defTabSz="4702175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7pPr>
      <a:lvl8pPr marL="11952288" indent="-1174750" algn="l" defTabSz="4702175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8pPr>
      <a:lvl9pPr marL="12409488" indent="-1174750" algn="l" defTabSz="4702175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chemeClr val="accent5"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5" name="Rectangle 27"/>
          <p:cNvSpPr>
            <a:spLocks noChangeArrowheads="1"/>
          </p:cNvSpPr>
          <p:nvPr/>
        </p:nvSpPr>
        <p:spPr bwMode="auto">
          <a:xfrm>
            <a:off x="0" y="0"/>
            <a:ext cx="43891200" cy="408986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wrap="none" anchor="ctr"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36" name="Rectangle 27"/>
          <p:cNvSpPr>
            <a:spLocks noChangeArrowheads="1"/>
          </p:cNvSpPr>
          <p:nvPr/>
        </p:nvSpPr>
        <p:spPr bwMode="auto">
          <a:xfrm>
            <a:off x="0" y="56147"/>
            <a:ext cx="43891200" cy="3881559"/>
          </a:xfrm>
          <a:prstGeom prst="rect">
            <a:avLst/>
          </a:prstGeom>
          <a:gradFill>
            <a:gsLst>
              <a:gs pos="5000">
                <a:schemeClr val="accent6">
                  <a:lumMod val="75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0923588" y="0"/>
            <a:ext cx="32967612" cy="3886200"/>
          </a:xfrm>
          <a:prstGeom prst="rect">
            <a:avLst/>
          </a:prstGeom>
          <a:noFill/>
          <a:ln>
            <a:noFill/>
          </a:ln>
          <a:extLst/>
        </p:spPr>
        <p:txBody>
          <a:bodyPr lIns="137160" tIns="68580" rIns="137160" bIns="68580" anchor="ctr"/>
          <a:lstStyle>
            <a:defPPr>
              <a:defRPr kern="1200" smtId="4294967295"/>
            </a:defPPr>
          </a:lstStyle>
          <a:p>
            <a:pPr defTabSz="4703763" eaLnBrk="0" hangingPunct="0">
              <a:defRPr/>
            </a:pPr>
            <a:r>
              <a:rPr lang="en-US" sz="9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Your Poster Title Goes Here</a:t>
            </a:r>
            <a:endParaRPr lang="en-US" sz="8200">
              <a:solidFill>
                <a:srgbClr val="001E78"/>
              </a:solidFill>
              <a:latin typeface="Trebuchet MS" pitchFamily="34" charset="0"/>
            </a:endParaRPr>
          </a:p>
          <a:p>
            <a:pPr defTabSz="4703763">
              <a:defRPr/>
            </a:pPr>
            <a:r>
              <a:rPr lang="en-US" sz="4200" i="1">
                <a:solidFill>
                  <a:schemeClr val="bg1"/>
                </a:solidFill>
                <a:latin typeface="Trebuchet MS" pitchFamily="34" charset="0"/>
              </a:rPr>
              <a:t>Your name here, and names of others</a:t>
            </a:r>
          </a:p>
          <a:p>
            <a:pPr defTabSz="4703763">
              <a:defRPr/>
            </a:pPr>
            <a:r>
              <a:rPr lang="en-US" sz="4200" i="1">
                <a:solidFill>
                  <a:schemeClr val="bg1"/>
                </a:solidFill>
                <a:latin typeface="Trebuchet MS" pitchFamily="34" charset="0"/>
              </a:rPr>
              <a:t>Place the name of your institution here</a:t>
            </a:r>
          </a:p>
        </p:txBody>
      </p:sp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207820" y="4310063"/>
            <a:ext cx="10358438" cy="784225"/>
          </a:xfrm>
          <a:prstGeom prst="rect">
            <a:avLst/>
          </a:prstGeom>
          <a:gradFill>
            <a:gsLst>
              <a:gs pos="5000">
                <a:schemeClr val="accent6">
                  <a:lumMod val="75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137160" tIns="68580" rIns="137160" bIns="68580" anchor="ctr"/>
          <a:lstStyle>
            <a:defPPr>
              <a:defRPr kern="1200" smtId="4294967295"/>
            </a:defPPr>
          </a:lstStyle>
          <a:p>
            <a:pPr defTabSz="4703763"/>
            <a:r>
              <a:rPr lang="en-US" sz="4800">
                <a:solidFill>
                  <a:schemeClr val="bg1"/>
                </a:solidFill>
                <a:latin typeface="Trebuchet MS" pitchFamily="34" charset="0"/>
                <a:sym typeface="Symbol" pitchFamily="18" charset="2"/>
              </a:rPr>
              <a:t> </a:t>
            </a:r>
            <a:r>
              <a:rPr lang="en-US" sz="5100">
                <a:solidFill>
                  <a:schemeClr val="bg1"/>
                </a:solidFill>
                <a:latin typeface="Trebuchet MS" pitchFamily="34" charset="0"/>
              </a:rPr>
              <a:t>Abstract</a:t>
            </a:r>
          </a:p>
        </p:txBody>
      </p:sp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893620" y="5291138"/>
            <a:ext cx="94488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68580" rIns="137160" bIns="6858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/>
            <a:r>
              <a:rPr lang="en-US" sz="3400"/>
              <a:t>Insert your text here. Remember, you can change your font size to fit your data. In general, the larger your font, the easier it is for others to read.</a:t>
            </a:r>
          </a:p>
          <a:p>
            <a:pPr eaLnBrk="1" hangingPunct="1"/>
            <a:endParaRPr lang="en-US" sz="3400"/>
          </a:p>
          <a:p>
            <a:pPr eaLnBrk="1" hangingPunct="1"/>
            <a:endParaRPr lang="en-US" sz="3400"/>
          </a:p>
          <a:p>
            <a:pPr eaLnBrk="1" hangingPunct="1"/>
            <a:endParaRPr lang="en-US" sz="3400"/>
          </a:p>
          <a:p>
            <a:pPr eaLnBrk="1" hangingPunct="1"/>
            <a:endParaRPr lang="en-US" sz="3400"/>
          </a:p>
          <a:p>
            <a:pPr eaLnBrk="1" hangingPunct="1"/>
            <a:endParaRPr lang="en-US" sz="3400"/>
          </a:p>
          <a:p>
            <a:pPr eaLnBrk="1" hangingPunct="1"/>
            <a:endParaRPr lang="en-US" sz="3400"/>
          </a:p>
          <a:p>
            <a:pPr eaLnBrk="1" hangingPunct="1"/>
            <a:endParaRPr lang="en-US" sz="3400"/>
          </a:p>
          <a:p>
            <a:pPr eaLnBrk="1" hangingPunct="1"/>
            <a:endParaRPr lang="en-US" sz="3400"/>
          </a:p>
          <a:p>
            <a:pPr eaLnBrk="1" hangingPunct="1"/>
            <a:endParaRPr lang="en-US" sz="3400"/>
          </a:p>
        </p:txBody>
      </p:sp>
      <p:sp>
        <p:nvSpPr>
          <p:cNvPr id="2054" name="Rectangle 7"/>
          <p:cNvSpPr>
            <a:spLocks noChangeArrowheads="1"/>
          </p:cNvSpPr>
          <p:nvPr/>
        </p:nvSpPr>
        <p:spPr bwMode="auto">
          <a:xfrm>
            <a:off x="207820" y="11757025"/>
            <a:ext cx="10358438" cy="782638"/>
          </a:xfrm>
          <a:prstGeom prst="rect">
            <a:avLst/>
          </a:prstGeom>
          <a:gradFill>
            <a:gsLst>
              <a:gs pos="5000">
                <a:schemeClr val="accent6">
                  <a:lumMod val="75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137160" tIns="68580" rIns="137160" bIns="68580" anchor="ctr"/>
          <a:lstStyle>
            <a:defPPr>
              <a:defRPr kern="1200" smtId="4294967295"/>
            </a:defPPr>
          </a:lstStyle>
          <a:p>
            <a:pPr defTabSz="4703763"/>
            <a:r>
              <a:rPr lang="en-US" sz="4800">
                <a:solidFill>
                  <a:schemeClr val="bg1"/>
                </a:solidFill>
                <a:sym typeface="Symbol" pitchFamily="18" charset="2"/>
              </a:rPr>
              <a:t></a:t>
            </a:r>
            <a:r>
              <a:rPr lang="en-US" sz="4800"/>
              <a:t> </a:t>
            </a:r>
            <a:r>
              <a:rPr lang="en-US" sz="5100">
                <a:solidFill>
                  <a:schemeClr val="bg1"/>
                </a:solidFill>
                <a:latin typeface="Trebuchet MS" pitchFamily="34" charset="0"/>
              </a:rPr>
              <a:t>Introduction</a:t>
            </a:r>
          </a:p>
        </p:txBody>
      </p:sp>
      <p:sp>
        <p:nvSpPr>
          <p:cNvPr id="2055" name="Rectangle 8"/>
          <p:cNvSpPr>
            <a:spLocks noChangeArrowheads="1"/>
          </p:cNvSpPr>
          <p:nvPr/>
        </p:nvSpPr>
        <p:spPr bwMode="auto">
          <a:xfrm>
            <a:off x="33283379" y="16197262"/>
            <a:ext cx="10358437" cy="784225"/>
          </a:xfrm>
          <a:prstGeom prst="rect">
            <a:avLst/>
          </a:prstGeom>
          <a:gradFill>
            <a:gsLst>
              <a:gs pos="5000">
                <a:schemeClr val="accent6">
                  <a:lumMod val="75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137160" tIns="68580" rIns="137160" bIns="68580" anchor="ctr"/>
          <a:lstStyle>
            <a:defPPr>
              <a:defRPr kern="1200" smtId="4294967295"/>
            </a:defPPr>
          </a:lstStyle>
          <a:p>
            <a:pPr defTabSz="4703763"/>
            <a:r>
              <a:rPr lang="en-US" sz="4800">
                <a:solidFill>
                  <a:schemeClr val="bg1"/>
                </a:solidFill>
                <a:sym typeface="Symbol" pitchFamily="18" charset="2"/>
              </a:rPr>
              <a:t></a:t>
            </a:r>
            <a:r>
              <a:rPr lang="en-US" sz="4800"/>
              <a:t> </a:t>
            </a:r>
            <a:r>
              <a:rPr lang="en-US" sz="5100">
                <a:solidFill>
                  <a:schemeClr val="bg1"/>
                </a:solidFill>
                <a:latin typeface="Trebuchet MS" pitchFamily="34" charset="0"/>
              </a:rPr>
              <a:t>References</a:t>
            </a:r>
          </a:p>
        </p:txBody>
      </p:sp>
      <p:sp>
        <p:nvSpPr>
          <p:cNvPr id="2056" name="Text Box 9"/>
          <p:cNvSpPr txBox="1">
            <a:spLocks noChangeArrowheads="1"/>
          </p:cNvSpPr>
          <p:nvPr/>
        </p:nvSpPr>
        <p:spPr bwMode="auto">
          <a:xfrm>
            <a:off x="741220" y="12801600"/>
            <a:ext cx="9753600" cy="996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68580" rIns="137160" bIns="6858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/>
            <a:r>
              <a:rPr lang="en-US" sz="3400"/>
              <a:t>Insert your text here. Remember, you can change your font size to fit your data. In general, the larger your font, the easier it is for others to read.</a:t>
            </a:r>
          </a:p>
          <a:p>
            <a:pPr eaLnBrk="1" hangingPunct="1"/>
            <a:endParaRPr lang="en-US" sz="3400"/>
          </a:p>
          <a:p>
            <a:pPr eaLnBrk="1" hangingPunct="1"/>
            <a:endParaRPr lang="en-US" sz="3400"/>
          </a:p>
          <a:p>
            <a:pPr eaLnBrk="1" hangingPunct="1"/>
            <a:endParaRPr lang="en-US" sz="3400"/>
          </a:p>
          <a:p>
            <a:pPr eaLnBrk="1" hangingPunct="1"/>
            <a:endParaRPr lang="en-US" sz="3400"/>
          </a:p>
          <a:p>
            <a:pPr eaLnBrk="1" hangingPunct="1"/>
            <a:endParaRPr lang="en-US" sz="3400"/>
          </a:p>
          <a:p>
            <a:pPr eaLnBrk="1" hangingPunct="1"/>
            <a:endParaRPr lang="en-US" sz="3400"/>
          </a:p>
          <a:p>
            <a:pPr eaLnBrk="1" hangingPunct="1"/>
            <a:endParaRPr lang="en-US" sz="3400"/>
          </a:p>
          <a:p>
            <a:pPr eaLnBrk="1" hangingPunct="1"/>
            <a:endParaRPr lang="en-US" sz="3400"/>
          </a:p>
          <a:p>
            <a:pPr eaLnBrk="1" hangingPunct="1"/>
            <a:endParaRPr lang="en-US" sz="3400"/>
          </a:p>
          <a:p>
            <a:pPr eaLnBrk="1" hangingPunct="1"/>
            <a:endParaRPr lang="en-US" sz="3400"/>
          </a:p>
          <a:p>
            <a:pPr eaLnBrk="1" hangingPunct="1"/>
            <a:endParaRPr lang="en-US" sz="3400"/>
          </a:p>
          <a:p>
            <a:pPr eaLnBrk="1" hangingPunct="1"/>
            <a:endParaRPr lang="en-US" sz="3400"/>
          </a:p>
          <a:p>
            <a:pPr eaLnBrk="1" hangingPunct="1"/>
            <a:endParaRPr lang="en-US" sz="3400"/>
          </a:p>
          <a:p>
            <a:pPr eaLnBrk="1" hangingPunct="1"/>
            <a:endParaRPr lang="en-US" sz="3400"/>
          </a:p>
          <a:p>
            <a:pPr eaLnBrk="1" hangingPunct="1"/>
            <a:endParaRPr lang="en-US" sz="3400"/>
          </a:p>
        </p:txBody>
      </p:sp>
      <p:sp>
        <p:nvSpPr>
          <p:cNvPr id="2057" name="Text Box 10"/>
          <p:cNvSpPr txBox="1">
            <a:spLocks noChangeArrowheads="1"/>
          </p:cNvSpPr>
          <p:nvPr/>
        </p:nvSpPr>
        <p:spPr bwMode="auto">
          <a:xfrm>
            <a:off x="33202417" y="17392650"/>
            <a:ext cx="10439400" cy="168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68580" rIns="137160" bIns="6858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/>
            <a:r>
              <a:rPr lang="en-US" sz="3400"/>
              <a:t>Insert your own information here. Remember, you can change the template colors to suit your own taste</a:t>
            </a:r>
          </a:p>
        </p:txBody>
      </p:sp>
      <p:sp>
        <p:nvSpPr>
          <p:cNvPr id="2058" name="Rectangle 11"/>
          <p:cNvSpPr>
            <a:spLocks noChangeArrowheads="1"/>
          </p:cNvSpPr>
          <p:nvPr/>
        </p:nvSpPr>
        <p:spPr bwMode="auto">
          <a:xfrm>
            <a:off x="11256963" y="4310063"/>
            <a:ext cx="10358437" cy="784225"/>
          </a:xfrm>
          <a:prstGeom prst="rect">
            <a:avLst/>
          </a:prstGeom>
          <a:gradFill>
            <a:gsLst>
              <a:gs pos="5000">
                <a:schemeClr val="accent6">
                  <a:lumMod val="75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137160" tIns="68580" rIns="137160" bIns="68580" anchor="ctr"/>
          <a:lstStyle>
            <a:defPPr>
              <a:defRPr kern="1200" smtId="4294967295"/>
            </a:defPPr>
          </a:lstStyle>
          <a:p>
            <a:pPr defTabSz="4703763"/>
            <a:r>
              <a:rPr lang="en-US" sz="4800">
                <a:solidFill>
                  <a:schemeClr val="bg1"/>
                </a:solidFill>
                <a:sym typeface="Symbol" pitchFamily="18" charset="2"/>
              </a:rPr>
              <a:t></a:t>
            </a:r>
            <a:r>
              <a:rPr lang="en-US" sz="4800"/>
              <a:t> </a:t>
            </a:r>
            <a:r>
              <a:rPr lang="en-US" sz="5100">
                <a:solidFill>
                  <a:schemeClr val="bg1"/>
                </a:solidFill>
                <a:latin typeface="Trebuchet MS" pitchFamily="34" charset="0"/>
              </a:rPr>
              <a:t>Results</a:t>
            </a:r>
          </a:p>
        </p:txBody>
      </p:sp>
      <p:sp>
        <p:nvSpPr>
          <p:cNvPr id="2059" name="Rectangle 12"/>
          <p:cNvSpPr>
            <a:spLocks noChangeArrowheads="1"/>
          </p:cNvSpPr>
          <p:nvPr/>
        </p:nvSpPr>
        <p:spPr bwMode="auto">
          <a:xfrm>
            <a:off x="22098000" y="4310063"/>
            <a:ext cx="10358438" cy="784225"/>
          </a:xfrm>
          <a:prstGeom prst="rect">
            <a:avLst/>
          </a:prstGeom>
          <a:gradFill>
            <a:gsLst>
              <a:gs pos="5000">
                <a:schemeClr val="accent6">
                  <a:lumMod val="75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137160" tIns="68580" rIns="137160" bIns="68580" anchor="ctr"/>
          <a:lstStyle>
            <a:defPPr>
              <a:defRPr kern="1200" smtId="4294967295"/>
            </a:defPPr>
          </a:lstStyle>
          <a:p>
            <a:pPr defTabSz="4703763"/>
            <a:r>
              <a:rPr lang="en-US" sz="4800">
                <a:solidFill>
                  <a:schemeClr val="bg1"/>
                </a:solidFill>
                <a:sym typeface="Symbol" pitchFamily="18" charset="2"/>
              </a:rPr>
              <a:t></a:t>
            </a:r>
            <a:r>
              <a:rPr lang="en-US" sz="4800"/>
              <a:t> </a:t>
            </a:r>
            <a:r>
              <a:rPr lang="en-US" sz="5100">
                <a:solidFill>
                  <a:schemeClr val="bg1"/>
                </a:solidFill>
                <a:latin typeface="Trebuchet MS" pitchFamily="34" charset="0"/>
              </a:rPr>
              <a:t>Results</a:t>
            </a:r>
          </a:p>
        </p:txBody>
      </p:sp>
      <p:sp>
        <p:nvSpPr>
          <p:cNvPr id="2060" name="Rectangle 13"/>
          <p:cNvSpPr>
            <a:spLocks noChangeArrowheads="1"/>
          </p:cNvSpPr>
          <p:nvPr/>
        </p:nvSpPr>
        <p:spPr bwMode="auto">
          <a:xfrm>
            <a:off x="11201400" y="13585825"/>
            <a:ext cx="10358438" cy="782638"/>
          </a:xfrm>
          <a:prstGeom prst="rect">
            <a:avLst/>
          </a:prstGeom>
          <a:gradFill>
            <a:gsLst>
              <a:gs pos="5000">
                <a:schemeClr val="accent6">
                  <a:lumMod val="75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137160" tIns="68580" rIns="137160" bIns="68580" anchor="ctr"/>
          <a:lstStyle>
            <a:defPPr>
              <a:defRPr kern="1200" smtId="4294967295"/>
            </a:defPPr>
          </a:lstStyle>
          <a:p>
            <a:pPr defTabSz="4703763"/>
            <a:r>
              <a:rPr lang="en-US" sz="4800">
                <a:solidFill>
                  <a:schemeClr val="bg1"/>
                </a:solidFill>
                <a:sym typeface="Symbol" pitchFamily="18" charset="2"/>
              </a:rPr>
              <a:t></a:t>
            </a:r>
            <a:r>
              <a:rPr lang="en-US" sz="4800"/>
              <a:t> </a:t>
            </a:r>
            <a:r>
              <a:rPr lang="en-US" sz="5100">
                <a:solidFill>
                  <a:schemeClr val="bg1"/>
                </a:solidFill>
                <a:latin typeface="Trebuchet MS" pitchFamily="34" charset="0"/>
              </a:rPr>
              <a:t>Methods &amp; Materials</a:t>
            </a:r>
          </a:p>
        </p:txBody>
      </p:sp>
      <p:sp>
        <p:nvSpPr>
          <p:cNvPr id="2061" name="Text Box 14"/>
          <p:cNvSpPr txBox="1">
            <a:spLocks noChangeArrowheads="1"/>
          </p:cNvSpPr>
          <p:nvPr/>
        </p:nvSpPr>
        <p:spPr bwMode="auto">
          <a:xfrm>
            <a:off x="11277600" y="14859000"/>
            <a:ext cx="10210800" cy="164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/>
            <a:r>
              <a:rPr lang="en-US" sz="3400"/>
              <a:t>Insert your text here. Remember, you can change your font size to fit your data. In general, the larger your font, the easier it is for others to read.</a:t>
            </a:r>
          </a:p>
        </p:txBody>
      </p:sp>
      <p:sp>
        <p:nvSpPr>
          <p:cNvPr id="2062" name="Rectangle 15"/>
          <p:cNvSpPr>
            <a:spLocks noChangeArrowheads="1"/>
          </p:cNvSpPr>
          <p:nvPr/>
        </p:nvSpPr>
        <p:spPr bwMode="auto">
          <a:xfrm>
            <a:off x="207820" y="26255662"/>
            <a:ext cx="10358438" cy="784225"/>
          </a:xfrm>
          <a:prstGeom prst="rect">
            <a:avLst/>
          </a:prstGeom>
          <a:gradFill>
            <a:gsLst>
              <a:gs pos="5000">
                <a:schemeClr val="accent6">
                  <a:lumMod val="75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137160" tIns="68580" rIns="137160" bIns="68580" anchor="ctr"/>
          <a:lstStyle>
            <a:defPPr>
              <a:defRPr kern="1200" smtId="4294967295"/>
            </a:defPPr>
          </a:lstStyle>
          <a:p>
            <a:pPr defTabSz="4703763"/>
            <a:r>
              <a:rPr lang="en-US" sz="4800">
                <a:solidFill>
                  <a:schemeClr val="bg1"/>
                </a:solidFill>
                <a:sym typeface="Symbol" pitchFamily="18" charset="2"/>
              </a:rPr>
              <a:t></a:t>
            </a:r>
            <a:r>
              <a:rPr lang="en-US" sz="4800"/>
              <a:t> </a:t>
            </a:r>
            <a:r>
              <a:rPr lang="en-US" sz="5100">
                <a:solidFill>
                  <a:schemeClr val="bg1"/>
                </a:solidFill>
                <a:latin typeface="Trebuchet MS" pitchFamily="34" charset="0"/>
              </a:rPr>
              <a:t>Hypothesis</a:t>
            </a:r>
          </a:p>
        </p:txBody>
      </p:sp>
      <p:sp>
        <p:nvSpPr>
          <p:cNvPr id="2063" name="Text Box 16"/>
          <p:cNvSpPr txBox="1">
            <a:spLocks noChangeArrowheads="1"/>
          </p:cNvSpPr>
          <p:nvPr/>
        </p:nvSpPr>
        <p:spPr bwMode="auto">
          <a:xfrm>
            <a:off x="741220" y="27432000"/>
            <a:ext cx="9448800" cy="578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/>
            <a:r>
              <a:rPr lang="en-US" sz="3400"/>
              <a:t>Insert your text here. Remember, you can change your font size to fit your data. In general, the larger your font, the easier it is for others to read.</a:t>
            </a:r>
          </a:p>
          <a:p>
            <a:pPr eaLnBrk="1" hangingPunct="1"/>
            <a:endParaRPr lang="en-US" sz="3400"/>
          </a:p>
          <a:p>
            <a:pPr eaLnBrk="1" hangingPunct="1"/>
            <a:endParaRPr lang="en-US" sz="3400"/>
          </a:p>
          <a:p>
            <a:pPr eaLnBrk="1" hangingPunct="1"/>
            <a:endParaRPr lang="en-US" sz="3400"/>
          </a:p>
          <a:p>
            <a:pPr eaLnBrk="1" hangingPunct="1"/>
            <a:endParaRPr lang="en-US" sz="3400"/>
          </a:p>
          <a:p>
            <a:pPr eaLnBrk="1" hangingPunct="1"/>
            <a:endParaRPr lang="en-US" sz="3400"/>
          </a:p>
          <a:p>
            <a:pPr eaLnBrk="1" hangingPunct="1"/>
            <a:endParaRPr lang="en-US" sz="3400"/>
          </a:p>
          <a:p>
            <a:pPr eaLnBrk="1" hangingPunct="1"/>
            <a:endParaRPr lang="en-US" sz="3400"/>
          </a:p>
        </p:txBody>
      </p:sp>
      <p:sp>
        <p:nvSpPr>
          <p:cNvPr id="2064" name="Rectangle 17"/>
          <p:cNvSpPr>
            <a:spLocks noChangeArrowheads="1"/>
          </p:cNvSpPr>
          <p:nvPr/>
        </p:nvSpPr>
        <p:spPr bwMode="auto">
          <a:xfrm>
            <a:off x="207820" y="21750338"/>
            <a:ext cx="10358438" cy="782637"/>
          </a:xfrm>
          <a:prstGeom prst="rect">
            <a:avLst/>
          </a:prstGeom>
          <a:gradFill>
            <a:gsLst>
              <a:gs pos="5000">
                <a:schemeClr val="accent6">
                  <a:lumMod val="75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137160" tIns="68580" rIns="137160" bIns="68580" anchor="ctr"/>
          <a:lstStyle>
            <a:defPPr>
              <a:defRPr kern="1200" smtId="4294967295"/>
            </a:defPPr>
          </a:lstStyle>
          <a:p>
            <a:pPr defTabSz="4703763"/>
            <a:r>
              <a:rPr lang="en-US" sz="4800">
                <a:solidFill>
                  <a:schemeClr val="bg1"/>
                </a:solidFill>
                <a:sym typeface="Symbol" pitchFamily="18" charset="2"/>
              </a:rPr>
              <a:t></a:t>
            </a:r>
            <a:r>
              <a:rPr lang="en-US" sz="4800"/>
              <a:t> </a:t>
            </a:r>
            <a:r>
              <a:rPr lang="en-US" sz="5100">
                <a:solidFill>
                  <a:schemeClr val="bg1"/>
                </a:solidFill>
                <a:latin typeface="Trebuchet MS" pitchFamily="34" charset="0"/>
              </a:rPr>
              <a:t>Questions</a:t>
            </a:r>
          </a:p>
        </p:txBody>
      </p:sp>
      <p:sp>
        <p:nvSpPr>
          <p:cNvPr id="2065" name="Text Box 18"/>
          <p:cNvSpPr txBox="1">
            <a:spLocks noChangeArrowheads="1"/>
          </p:cNvSpPr>
          <p:nvPr/>
        </p:nvSpPr>
        <p:spPr bwMode="auto">
          <a:xfrm>
            <a:off x="665020" y="22794912"/>
            <a:ext cx="9753600" cy="371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/>
            <a:r>
              <a:rPr lang="en-US" sz="3400"/>
              <a:t>Insert your text here. Remember, you can change your font size to fit your data. In general, the larger your font, the easier it is for others to read</a:t>
            </a:r>
          </a:p>
          <a:p>
            <a:pPr eaLnBrk="1" hangingPunct="1"/>
            <a:endParaRPr lang="en-US" sz="3400"/>
          </a:p>
          <a:p>
            <a:pPr eaLnBrk="1" hangingPunct="1"/>
            <a:endParaRPr lang="en-US" sz="3400"/>
          </a:p>
          <a:p>
            <a:pPr eaLnBrk="1" hangingPunct="1"/>
            <a:endParaRPr lang="en-US" sz="3400"/>
          </a:p>
          <a:p>
            <a:pPr eaLnBrk="1" hangingPunct="1"/>
            <a:r>
              <a:rPr lang="en-US" sz="3400"/>
              <a:t>.</a:t>
            </a:r>
          </a:p>
        </p:txBody>
      </p:sp>
      <p:sp>
        <p:nvSpPr>
          <p:cNvPr id="2066" name="Rectangle 19"/>
          <p:cNvSpPr>
            <a:spLocks noChangeArrowheads="1"/>
          </p:cNvSpPr>
          <p:nvPr/>
        </p:nvSpPr>
        <p:spPr bwMode="auto">
          <a:xfrm>
            <a:off x="33283379" y="4310063"/>
            <a:ext cx="10358437" cy="784225"/>
          </a:xfrm>
          <a:prstGeom prst="rect">
            <a:avLst/>
          </a:prstGeom>
          <a:gradFill>
            <a:gsLst>
              <a:gs pos="5000">
                <a:schemeClr val="accent6">
                  <a:lumMod val="75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137160" tIns="68580" rIns="137160" bIns="68580" anchor="ctr"/>
          <a:lstStyle>
            <a:defPPr>
              <a:defRPr kern="1200" smtId="4294967295"/>
            </a:defPPr>
          </a:lstStyle>
          <a:p>
            <a:pPr defTabSz="4703763"/>
            <a:r>
              <a:rPr lang="en-US" sz="4800">
                <a:solidFill>
                  <a:schemeClr val="bg1"/>
                </a:solidFill>
                <a:sym typeface="Symbol" pitchFamily="18" charset="2"/>
              </a:rPr>
              <a:t></a:t>
            </a:r>
            <a:r>
              <a:rPr lang="en-US" sz="4800"/>
              <a:t> </a:t>
            </a:r>
            <a:r>
              <a:rPr lang="en-US" sz="5100">
                <a:solidFill>
                  <a:schemeClr val="bg1"/>
                </a:solidFill>
                <a:latin typeface="Trebuchet MS" pitchFamily="34" charset="0"/>
              </a:rPr>
              <a:t>Discussion</a:t>
            </a:r>
          </a:p>
        </p:txBody>
      </p:sp>
      <p:sp>
        <p:nvSpPr>
          <p:cNvPr id="2067" name="Text Box 20"/>
          <p:cNvSpPr txBox="1">
            <a:spLocks noChangeArrowheads="1"/>
          </p:cNvSpPr>
          <p:nvPr/>
        </p:nvSpPr>
        <p:spPr bwMode="auto">
          <a:xfrm>
            <a:off x="33278617" y="5356225"/>
            <a:ext cx="9982200" cy="164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/>
            <a:r>
              <a:rPr lang="en-US" sz="3400"/>
              <a:t>Insert your text here. Remember, the template is only to get you started, and can be changed to suit your unique needs</a:t>
            </a:r>
          </a:p>
        </p:txBody>
      </p:sp>
      <p:sp>
        <p:nvSpPr>
          <p:cNvPr id="2068" name="Rectangle 21"/>
          <p:cNvSpPr>
            <a:spLocks noChangeArrowheads="1"/>
          </p:cNvSpPr>
          <p:nvPr/>
        </p:nvSpPr>
        <p:spPr bwMode="auto">
          <a:xfrm>
            <a:off x="33283379" y="12017375"/>
            <a:ext cx="10358437" cy="784225"/>
          </a:xfrm>
          <a:prstGeom prst="rect">
            <a:avLst/>
          </a:prstGeom>
          <a:gradFill>
            <a:gsLst>
              <a:gs pos="5000">
                <a:schemeClr val="accent6">
                  <a:lumMod val="75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137160" tIns="68580" rIns="137160" bIns="68580" anchor="ctr"/>
          <a:lstStyle>
            <a:defPPr>
              <a:defRPr kern="1200" smtId="4294967295"/>
            </a:defPPr>
          </a:lstStyle>
          <a:p>
            <a:pPr defTabSz="4703763"/>
            <a:r>
              <a:rPr lang="en-US" sz="4800">
                <a:solidFill>
                  <a:schemeClr val="bg1"/>
                </a:solidFill>
                <a:sym typeface="Symbol" pitchFamily="18" charset="2"/>
              </a:rPr>
              <a:t></a:t>
            </a:r>
            <a:r>
              <a:rPr lang="en-US" sz="4800"/>
              <a:t> </a:t>
            </a:r>
            <a:r>
              <a:rPr lang="en-US" sz="5100">
                <a:solidFill>
                  <a:schemeClr val="bg1"/>
                </a:solidFill>
                <a:latin typeface="Trebuchet MS" pitchFamily="34" charset="0"/>
              </a:rPr>
              <a:t>Conclusion</a:t>
            </a:r>
          </a:p>
        </p:txBody>
      </p:sp>
      <p:sp>
        <p:nvSpPr>
          <p:cNvPr id="2069" name="Text Box 22"/>
          <p:cNvSpPr txBox="1">
            <a:spLocks noChangeArrowheads="1"/>
          </p:cNvSpPr>
          <p:nvPr/>
        </p:nvSpPr>
        <p:spPr bwMode="auto">
          <a:xfrm>
            <a:off x="33278617" y="13039725"/>
            <a:ext cx="9982200" cy="164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/>
            <a:r>
              <a:rPr lang="en-US" sz="3400"/>
              <a:t>Insert your text here. Remember, the template is only to get you started, and can be changed to suit your unique needs</a:t>
            </a:r>
          </a:p>
        </p:txBody>
      </p:sp>
      <p:sp>
        <p:nvSpPr>
          <p:cNvPr id="2070" name="Rectangle 23"/>
          <p:cNvSpPr>
            <a:spLocks noChangeArrowheads="1"/>
          </p:cNvSpPr>
          <p:nvPr/>
        </p:nvSpPr>
        <p:spPr bwMode="auto">
          <a:xfrm>
            <a:off x="33283379" y="28541662"/>
            <a:ext cx="10358437" cy="784225"/>
          </a:xfrm>
          <a:prstGeom prst="rect">
            <a:avLst/>
          </a:prstGeom>
          <a:gradFill>
            <a:gsLst>
              <a:gs pos="5000">
                <a:schemeClr val="accent6">
                  <a:lumMod val="75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137160" tIns="68580" rIns="137160" bIns="68580" anchor="ctr"/>
          <a:lstStyle>
            <a:defPPr>
              <a:defRPr kern="1200" smtId="4294967295"/>
            </a:defPPr>
          </a:lstStyle>
          <a:p>
            <a:pPr defTabSz="4703763"/>
            <a:r>
              <a:rPr lang="en-US" sz="4800">
                <a:solidFill>
                  <a:schemeClr val="bg1"/>
                </a:solidFill>
                <a:sym typeface="Symbol" pitchFamily="18" charset="2"/>
              </a:rPr>
              <a:t></a:t>
            </a:r>
            <a:r>
              <a:rPr lang="en-US" sz="4800"/>
              <a:t> </a:t>
            </a:r>
            <a:r>
              <a:rPr lang="en-US" sz="5100">
                <a:solidFill>
                  <a:schemeClr val="bg1"/>
                </a:solidFill>
                <a:latin typeface="Trebuchet MS" pitchFamily="34" charset="0"/>
              </a:rPr>
              <a:t>Acknowledgements</a:t>
            </a:r>
          </a:p>
        </p:txBody>
      </p:sp>
      <p:sp>
        <p:nvSpPr>
          <p:cNvPr id="2071" name="Text Box 24"/>
          <p:cNvSpPr txBox="1">
            <a:spLocks noChangeArrowheads="1"/>
          </p:cNvSpPr>
          <p:nvPr/>
        </p:nvSpPr>
        <p:spPr bwMode="auto">
          <a:xfrm>
            <a:off x="33278617" y="29675138"/>
            <a:ext cx="9982200" cy="164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/>
            <a:r>
              <a:rPr lang="en-US" sz="3400"/>
              <a:t>Insert your own information here. Remember, you can change the template colors to suit your own taste</a:t>
            </a:r>
          </a:p>
        </p:txBody>
      </p:sp>
      <p:sp>
        <p:nvSpPr>
          <p:cNvPr id="2072" name="Rectangle 25"/>
          <p:cNvSpPr>
            <a:spLocks noChangeArrowheads="1"/>
          </p:cNvSpPr>
          <p:nvPr/>
        </p:nvSpPr>
        <p:spPr bwMode="auto">
          <a:xfrm>
            <a:off x="22098000" y="13585825"/>
            <a:ext cx="10358438" cy="782638"/>
          </a:xfrm>
          <a:prstGeom prst="rect">
            <a:avLst/>
          </a:prstGeom>
          <a:gradFill>
            <a:gsLst>
              <a:gs pos="5000">
                <a:schemeClr val="accent6">
                  <a:lumMod val="75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137160" tIns="68580" rIns="137160" bIns="68580" anchor="ctr"/>
          <a:lstStyle>
            <a:defPPr>
              <a:defRPr kern="1200" smtId="4294967295"/>
            </a:defPPr>
          </a:lstStyle>
          <a:p>
            <a:pPr defTabSz="4703763"/>
            <a:r>
              <a:rPr lang="en-US" sz="4800">
                <a:solidFill>
                  <a:schemeClr val="bg1"/>
                </a:solidFill>
                <a:sym typeface="Symbol" pitchFamily="18" charset="2"/>
              </a:rPr>
              <a:t></a:t>
            </a:r>
            <a:r>
              <a:rPr lang="en-US" sz="4800"/>
              <a:t> </a:t>
            </a:r>
            <a:r>
              <a:rPr lang="en-US" sz="5100">
                <a:solidFill>
                  <a:schemeClr val="bg1"/>
                </a:solidFill>
                <a:latin typeface="Trebuchet MS" pitchFamily="34" charset="0"/>
              </a:rPr>
              <a:t>Methods &amp; Materials</a:t>
            </a:r>
          </a:p>
        </p:txBody>
      </p:sp>
      <p:sp>
        <p:nvSpPr>
          <p:cNvPr id="2073" name="Text Box 26"/>
          <p:cNvSpPr txBox="1">
            <a:spLocks noChangeArrowheads="1"/>
          </p:cNvSpPr>
          <p:nvPr/>
        </p:nvSpPr>
        <p:spPr bwMode="auto">
          <a:xfrm>
            <a:off x="22098000" y="14760575"/>
            <a:ext cx="10363200" cy="164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/>
            <a:r>
              <a:rPr lang="en-US" sz="3400"/>
              <a:t>Insert your text here. Remember, you can change your font size to fit your data. In general, the larger your font, the easier it is for others to read.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-48492" y="31236676"/>
            <a:ext cx="43939693" cy="1681742"/>
            <a:chOff x="-48492" y="31638987"/>
            <a:chExt cx="49377600" cy="1279413"/>
          </a:xfrm>
        </p:grpSpPr>
        <p:sp>
          <p:nvSpPr>
            <p:cNvPr id="37" name="Rectangle 29"/>
            <p:cNvSpPr>
              <a:spLocks noChangeArrowheads="1"/>
            </p:cNvSpPr>
            <p:nvPr/>
          </p:nvSpPr>
          <p:spPr bwMode="auto">
            <a:xfrm>
              <a:off x="-48492" y="31799212"/>
              <a:ext cx="49377600" cy="1119187"/>
            </a:xfrm>
            <a:prstGeom prst="rect">
              <a:avLst/>
            </a:prstGeom>
            <a:gradFill>
              <a:gsLst>
                <a:gs pos="5000">
                  <a:schemeClr val="accent6">
                    <a:lumMod val="75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lIns="137160" tIns="68580" rIns="137160" bIns="68580" anchor="ctr"/>
            <a:lstStyle>
              <a:defPPr>
                <a:defRPr kern="1200" smtId="4294967295"/>
              </a:defPPr>
            </a:lstStyle>
            <a:p>
              <a:pPr defTabSz="4703763"/>
              <a:endParaRPr lang="en-US">
                <a:solidFill>
                  <a:schemeClr val="bg1"/>
                </a:solidFill>
                <a:sym typeface="Symbol" pitchFamily="18" charset="2"/>
              </a:endParaRPr>
            </a:p>
          </p:txBody>
        </p:sp>
        <p:sp>
          <p:nvSpPr>
            <p:cNvPr id="38" name="Rectangle 29"/>
            <p:cNvSpPr>
              <a:spLocks noChangeArrowheads="1"/>
            </p:cNvSpPr>
            <p:nvPr/>
          </p:nvSpPr>
          <p:spPr bwMode="auto">
            <a:xfrm>
              <a:off x="-48492" y="31638987"/>
              <a:ext cx="49377600" cy="1119187"/>
            </a:xfrm>
            <a:prstGeom prst="rect">
              <a:avLst/>
            </a:prstGeom>
            <a:noFill/>
            <a:ln>
              <a:noFill/>
            </a:ln>
          </p:spPr>
          <p:txBody>
            <a:bodyPr lIns="137160" tIns="68580" rIns="137160" bIns="68580" anchor="ctr"/>
            <a:lstStyle>
              <a:defPPr>
                <a:defRPr kern="1200" smtId="4294967295"/>
              </a:defPPr>
            </a:lstStyle>
            <a:p>
              <a:pPr defTabSz="4703763"/>
              <a:r>
                <a:rPr lang="en-US" smtClean="0">
                  <a:solidFill>
                    <a:schemeClr val="bg1"/>
                  </a:solidFill>
                  <a:sym typeface="Symbol" pitchFamily="18" charset="2"/>
                </a:rPr>
                <a:t> </a:t>
              </a:r>
              <a:r>
                <a:rPr lang="en-US">
                  <a:solidFill>
                    <a:schemeClr val="bg1"/>
                  </a:solidFill>
                  <a:sym typeface="Symbol" pitchFamily="18" charset="2"/>
                </a:rPr>
                <a:t>                                 </a:t>
              </a:r>
              <a:r>
                <a:rPr lang="en-US" smtClean="0">
                  <a:solidFill>
                    <a:schemeClr val="bg1"/>
                  </a:solidFill>
                  <a:sym typeface="Symbol" pitchFamily="18" charset="2"/>
                </a:rPr>
                <a:t>  </a:t>
              </a:r>
              <a:endParaRPr lang="en-US">
                <a:solidFill>
                  <a:schemeClr val="bg1"/>
                </a:solidFill>
                <a:sym typeface="Symbol" pitchFamily="18" charset="2"/>
              </a:endParaRPr>
            </a:p>
          </p:txBody>
        </p:sp>
      </p:grpSp>
      <p:grpSp>
        <p:nvGrpSpPr>
          <p:cNvPr id="2076" name="Group 30"/>
          <p:cNvGrpSpPr/>
          <p:nvPr/>
        </p:nvGrpSpPr>
        <p:grpSpPr>
          <a:xfrm>
            <a:off x="10560050" y="0"/>
            <a:ext cx="22745700" cy="32994600"/>
            <a:chOff x="10560050" y="0"/>
            <a:chExt cx="22745700" cy="32994600"/>
          </a:xfrm>
        </p:grpSpPr>
        <p:sp>
          <p:nvSpPr>
            <p:cNvPr id="2078" name="Rectangle 50"/>
            <p:cNvSpPr>
              <a:spLocks noChangeArrowheads="1"/>
            </p:cNvSpPr>
            <p:nvPr/>
          </p:nvSpPr>
          <p:spPr bwMode="auto">
            <a:xfrm>
              <a:off x="10594975" y="0"/>
              <a:ext cx="328613" cy="329184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kern="1200" smtId="4294967295"/>
              </a:defPPr>
            </a:lstStyle>
            <a:p>
              <a:pPr defTabSz="4703763"/>
              <a:endParaRPr lang="en-US" sz="3800"/>
            </a:p>
          </p:txBody>
        </p:sp>
        <p:sp>
          <p:nvSpPr>
            <p:cNvPr id="2079" name="TextBox 51"/>
            <p:cNvSpPr txBox="1">
              <a:spLocks noChangeArrowheads="1"/>
            </p:cNvSpPr>
            <p:nvPr/>
          </p:nvSpPr>
          <p:spPr bwMode="auto">
            <a:xfrm rot="-5400000">
              <a:off x="-5648325" y="16414750"/>
              <a:ext cx="32786638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kern="1200" smtId="4294967295"/>
              </a:defPPr>
              <a:lvl1pPr eaLnBrk="0" hangingPunct="0">
                <a:defRPr sz="9300">
                  <a:solidFill>
                    <a:schemeClr val="tx1"/>
                  </a:solidFill>
                  <a:latin typeface="Arial"/>
                </a:defRPr>
              </a:lvl1pPr>
              <a:lvl2pPr marL="742950" indent="-285750" eaLnBrk="0" hangingPunct="0">
                <a:defRPr sz="9300">
                  <a:solidFill>
                    <a:schemeClr val="tx1"/>
                  </a:solidFill>
                  <a:latin typeface="Arial"/>
                </a:defRPr>
              </a:lvl2pPr>
              <a:lvl3pPr marL="1143000" indent="-228600" eaLnBrk="0" hangingPunct="0">
                <a:defRPr sz="9300">
                  <a:solidFill>
                    <a:schemeClr val="tx1"/>
                  </a:solidFill>
                  <a:latin typeface="Arial"/>
                </a:defRPr>
              </a:lvl3pPr>
              <a:lvl4pPr marL="1600200" indent="-228600" eaLnBrk="0" hangingPunct="0">
                <a:defRPr sz="9300">
                  <a:solidFill>
                    <a:schemeClr val="tx1"/>
                  </a:solidFill>
                  <a:latin typeface="Arial"/>
                </a:defRPr>
              </a:lvl4pPr>
              <a:lvl5pPr marL="2057400" indent="-228600" eaLnBrk="0" hangingPunct="0">
                <a:defRPr sz="9300">
                  <a:solidFill>
                    <a:schemeClr val="tx1"/>
                  </a:solidFill>
                  <a:latin typeface="Arial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300">
                  <a:solidFill>
                    <a:schemeClr val="tx1"/>
                  </a:solidFill>
                  <a:latin typeface="Arial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300">
                  <a:solidFill>
                    <a:schemeClr val="tx1"/>
                  </a:solidFill>
                  <a:latin typeface="Arial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300">
                  <a:solidFill>
                    <a:schemeClr val="tx1"/>
                  </a:solidFill>
                  <a:latin typeface="Arial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300">
                  <a:solidFill>
                    <a:schemeClr val="tx1"/>
                  </a:solidFill>
                  <a:latin typeface="Arial"/>
                </a:defRPr>
              </a:lvl9pPr>
            </a:lstStyle>
            <a:p>
              <a:pPr eaLnBrk="1" hangingPunct="1"/>
              <a:r>
                <a:rPr lang="en-US" sz="1800" b="1">
                  <a:solidFill>
                    <a:schemeClr val="bg1"/>
                  </a:solidFill>
                </a:rPr>
                <a:t>TRIFOLD AREA – THIS GUIDE WILL BE REMOVED BEFORE PRINTING – TRIFOLD AREA – THIS GUIDE WILL BE REMOVED BEFORE PRINTING – TRIFOLD AREA – THIS GUIDE WILL BE REMOVED BEFORE PRINTING – TRIFOLD AREA – THIS GUIDE WILL BE REMOVED BEFORE PRINTING – TRIFOLD </a:t>
              </a:r>
            </a:p>
          </p:txBody>
        </p:sp>
        <p:sp>
          <p:nvSpPr>
            <p:cNvPr id="2080" name="Rectangle 48"/>
            <p:cNvSpPr>
              <a:spLocks noChangeArrowheads="1"/>
            </p:cNvSpPr>
            <p:nvPr/>
          </p:nvSpPr>
          <p:spPr bwMode="auto">
            <a:xfrm>
              <a:off x="32967612" y="0"/>
              <a:ext cx="330200" cy="329184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kern="1200" smtId="4294967295"/>
              </a:defPPr>
            </a:lstStyle>
            <a:p>
              <a:pPr defTabSz="4703763"/>
              <a:endParaRPr lang="en-US" sz="3800"/>
            </a:p>
          </p:txBody>
        </p:sp>
        <p:sp>
          <p:nvSpPr>
            <p:cNvPr id="2081" name="TextBox 49"/>
            <p:cNvSpPr txBox="1">
              <a:spLocks noChangeArrowheads="1"/>
            </p:cNvSpPr>
            <p:nvPr/>
          </p:nvSpPr>
          <p:spPr bwMode="auto">
            <a:xfrm rot="-5400000">
              <a:off x="16726694" y="16415544"/>
              <a:ext cx="3278822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kern="1200" smtId="4294967295"/>
              </a:defPPr>
              <a:lvl1pPr eaLnBrk="0" hangingPunct="0">
                <a:defRPr sz="9300">
                  <a:solidFill>
                    <a:schemeClr val="tx1"/>
                  </a:solidFill>
                  <a:latin typeface="Arial"/>
                </a:defRPr>
              </a:lvl1pPr>
              <a:lvl2pPr marL="742950" indent="-285750" eaLnBrk="0" hangingPunct="0">
                <a:defRPr sz="9300">
                  <a:solidFill>
                    <a:schemeClr val="tx1"/>
                  </a:solidFill>
                  <a:latin typeface="Arial"/>
                </a:defRPr>
              </a:lvl2pPr>
              <a:lvl3pPr marL="1143000" indent="-228600" eaLnBrk="0" hangingPunct="0">
                <a:defRPr sz="9300">
                  <a:solidFill>
                    <a:schemeClr val="tx1"/>
                  </a:solidFill>
                  <a:latin typeface="Arial"/>
                </a:defRPr>
              </a:lvl3pPr>
              <a:lvl4pPr marL="1600200" indent="-228600" eaLnBrk="0" hangingPunct="0">
                <a:defRPr sz="9300">
                  <a:solidFill>
                    <a:schemeClr val="tx1"/>
                  </a:solidFill>
                  <a:latin typeface="Arial"/>
                </a:defRPr>
              </a:lvl4pPr>
              <a:lvl5pPr marL="2057400" indent="-228600" eaLnBrk="0" hangingPunct="0">
                <a:defRPr sz="9300">
                  <a:solidFill>
                    <a:schemeClr val="tx1"/>
                  </a:solidFill>
                  <a:latin typeface="Arial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300">
                  <a:solidFill>
                    <a:schemeClr val="tx1"/>
                  </a:solidFill>
                  <a:latin typeface="Arial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300">
                  <a:solidFill>
                    <a:schemeClr val="tx1"/>
                  </a:solidFill>
                  <a:latin typeface="Arial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300">
                  <a:solidFill>
                    <a:schemeClr val="tx1"/>
                  </a:solidFill>
                  <a:latin typeface="Arial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300">
                  <a:solidFill>
                    <a:schemeClr val="tx1"/>
                  </a:solidFill>
                  <a:latin typeface="Arial"/>
                </a:defRPr>
              </a:lvl9pPr>
            </a:lstStyle>
            <a:p>
              <a:pPr eaLnBrk="1" hangingPunct="1"/>
              <a:r>
                <a:rPr lang="en-US" sz="1800" b="1">
                  <a:solidFill>
                    <a:schemeClr val="bg1"/>
                  </a:solidFill>
                </a:rPr>
                <a:t>TRIFOLD AREA – THIS GUIDE WILL BE REMOVED BEFORE PRINTING – TRIFOLD AREA – THIS GUIDE WILL BE REMOVED BEFORE PRINTING – TRIFOLD AREA – THIS GUIDE WILL BE REMOVED BEFORE PRINTING – TRIFOLD AREA – THIS GUIDE WILL BE REMOVED BEFORE PRINTING – TRIFOLD</a:t>
              </a:r>
            </a:p>
          </p:txBody>
        </p:sp>
      </p:grpSp>
      <p:pic>
        <p:nvPicPr>
          <p:cNvPr id="2082" name="New picture"/>
          <p:cNvPicPr/>
          <p:nvPr/>
        </p:nvPicPr>
        <p:blipFill dpi="0">
          <a:blip r:embed="rId2"/>
          <a:stretch>
            <a:fillRect/>
          </a:stretch>
        </p:blipFill>
        <p:spPr>
          <a:xfrm>
            <a:off x="11874500" y="9245600"/>
            <a:ext cx="20142200" cy="144272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5.10.08"/>
  <p:tag name="AS_TITLE" val="Aspose.Slides for .NET 4.0"/>
  <p:tag name="AS_VERSION" val="15.8.1.0"/>
</p:tagLst>
</file>

<file path=ppt/theme/theme1.xml><?xml version="1.0" encoding="utf-8"?>
<a:theme xmlns:r="http://schemas.openxmlformats.org/officeDocument/2006/relationships" xmlns:a="http://schemas.openxmlformats.org/drawingml/2006/main" name="Default Design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2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2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>
  <Template/>
  <Manager/>
  <Company>Graphicsland/MAKESIGNS.COM</Company>
  <PresentationFormat>Custom</PresentationFormat>
  <TotalTime>51</TotalTime>
  <SharedDoc>0</SharedDoc>
  <Application>Aspose.Slides for .NET</Application>
  <AppVersion>15.0801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template for a scientific poster</dc:title>
  <cp:category>science research poster</cp:category>
  <dc:creator>Graphicsland/MakeSigns.com</dc:creator>
  <dc:description>These templates are offered for free to help your create a poster ranging from nursing research posters to psychology research posters.</dc:description>
  <cp:keywords>scientific, research, template, custom, poster, presentation, symposium, printing, PowerPoint, create, design, example, sample, download</cp:keywords>
  <cp:lastModifiedBy>Justin</cp:lastModifiedBy>
  <cp:revision>18</cp:revision>
  <dcterms:modified xsi:type="dcterms:W3CDTF">2016-02-11T18:57:38Z</dcterms:modified>
  <dc:subject>Free Poster Presentation Example</dc:subject>
</cp:coreProperties>
</file>