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8F4"/>
    <a:srgbClr val="FFCCCC"/>
    <a:srgbClr val="0066FF"/>
    <a:srgbClr val="CCECFF"/>
    <a:srgbClr val="001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534" y="54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9FD9103-CEE0-4996-B8DF-DFE21B6B201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11493056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27A4412-EFB6-4DC4-9896-1FC63CAED7D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33574534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2" cy="1872615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A40685D-F653-4951-8B7F-4A5F6B839CC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4420757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850D480-A0FC-413A-A997-F51516278F3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0136902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2"/>
            <a:ext cx="37307838" cy="435927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6756F9B-CC7C-4EFF-BB55-0F0F35E7890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0771256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DE03B57-694A-484D-833D-D0D6FAF9D74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4272089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8" cy="204787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8" cy="1264443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5A91736-867B-48FE-B4AE-D48BDA25229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56985091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AE6409F-BB56-41A6-BD24-AF73F6FAD8B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574065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0C42969-1E89-4A39-ADF2-0B5D72133536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0881089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2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10F5E1D-B144-4382-B7F1-6FD69EA1915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4886863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8" cy="181292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8" cy="1316831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2"/>
            <a:ext cx="26335038" cy="257651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EFA79FD-314A-40FE-B391-D69882D4DF6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59328081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6" tIns="188103" rIns="376206" bIns="188103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6" tIns="188103" rIns="376206" bIns="188103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6" tIns="188103" rIns="376206" bIns="188103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762375">
              <a:defRPr sz="5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6" tIns="188103" rIns="376206" bIns="188103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762375">
              <a:defRPr sz="5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6" tIns="188103" rIns="376206" bIns="188103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762375">
              <a:defRPr sz="5800" smtClean="0">
                <a:latin typeface="Arial" pitchFamily="34" charset="0"/>
              </a:defRPr>
            </a:lvl1pPr>
          </a:lstStyle>
          <a:p>
            <a:pPr>
              <a:defRPr/>
            </a:pPr>
            <a:fld id="{35903B62-5B17-4ACF-A698-B4547C0A7CB2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224536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230251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bluediamonds  Size: 48x24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411288" indent="-1411288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39800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0" y="0"/>
            <a:ext cx="43891200" cy="2590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0" y="89192"/>
            <a:ext cx="43891200" cy="2412416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765550" y="0"/>
            <a:ext cx="40125650" cy="2590800"/>
          </a:xfrm>
          <a:prstGeom prst="rect">
            <a:avLst/>
          </a:prstGeom>
          <a:noFill/>
          <a:ln>
            <a:noFill/>
          </a:ln>
          <a:extLst/>
        </p:spPr>
        <p:txBody>
          <a:bodyPr lIns="109728" tIns="54864" rIns="109728" bIns="54864" anchor="ctr"/>
          <a:lstStyle>
            <a:defPPr>
              <a:defRPr kern="1200" smtId="4294967295"/>
            </a:defPPr>
          </a:lstStyle>
          <a:p>
            <a:pPr defTabSz="3762375" eaLnBrk="0" hangingPunct="0">
              <a:defRPr/>
            </a:pPr>
            <a:r>
              <a:rPr lang="en-US" sz="7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Your Poster Title Goes Here</a:t>
            </a:r>
            <a:endParaRPr lang="en-US" sz="6600">
              <a:solidFill>
                <a:srgbClr val="001E78"/>
              </a:solidFill>
              <a:latin typeface="Trebuchet MS" pitchFamily="34" charset="0"/>
            </a:endParaRPr>
          </a:p>
          <a:p>
            <a:pPr defTabSz="3762375">
              <a:defRPr/>
            </a:pPr>
            <a:r>
              <a:rPr lang="en-US" sz="3400" i="1">
                <a:solidFill>
                  <a:schemeClr val="bg1"/>
                </a:solidFill>
                <a:latin typeface="Trebuchet MS" pitchFamily="34" charset="0"/>
              </a:rPr>
              <a:t>Your name here, and names of others</a:t>
            </a:r>
          </a:p>
          <a:p>
            <a:pPr defTabSz="3762375">
              <a:defRPr/>
            </a:pPr>
            <a:r>
              <a:rPr lang="en-US" sz="3400" i="1">
                <a:solidFill>
                  <a:schemeClr val="bg1"/>
                </a:solidFill>
                <a:latin typeface="Trebuchet MS" pitchFamily="34" charset="0"/>
              </a:rPr>
              <a:t>Place the name of your institution here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78372" y="2873375"/>
            <a:ext cx="10358438" cy="52228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latin typeface="Trebuchet MS" pitchFamily="34" charset="0"/>
                <a:sym typeface="Symbol" pitchFamily="18" charset="2"/>
              </a:rPr>
              <a:t>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Abstract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064172" y="3527425"/>
            <a:ext cx="9448800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8" tIns="54864" rIns="109728" bIns="54864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78372" y="7837488"/>
            <a:ext cx="10358438" cy="522287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Introduction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3122859" y="10798175"/>
            <a:ext cx="10358437" cy="52228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References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911772" y="8534400"/>
            <a:ext cx="9753600" cy="751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8" tIns="54864" rIns="109728" bIns="54864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3041896" y="11595100"/>
            <a:ext cx="104394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8" tIns="54864" rIns="109728" bIns="54864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own information here. Remember, you can change the template colors to suit your own taste</a:t>
            </a: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11256963" y="2873375"/>
            <a:ext cx="10358437" cy="52228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Results</a:t>
            </a:r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22098000" y="2873375"/>
            <a:ext cx="10358438" cy="52228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Results</a:t>
            </a: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1201400" y="9056688"/>
            <a:ext cx="10358438" cy="522287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Methods &amp; Materials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11277600" y="9906000"/>
            <a:ext cx="102108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378372" y="17503775"/>
            <a:ext cx="10358438" cy="52228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Hypothesis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911772" y="18288000"/>
            <a:ext cx="9448800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378372" y="14500225"/>
            <a:ext cx="10358438" cy="52228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Questions</a:t>
            </a:r>
          </a:p>
        </p:txBody>
      </p:sp>
      <p:sp>
        <p:nvSpPr>
          <p:cNvPr id="2065" name="Text Box 18"/>
          <p:cNvSpPr txBox="1">
            <a:spLocks noChangeArrowheads="1"/>
          </p:cNvSpPr>
          <p:nvPr/>
        </p:nvSpPr>
        <p:spPr bwMode="auto">
          <a:xfrm>
            <a:off x="835572" y="15197138"/>
            <a:ext cx="97536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text here. Remember, you can change your font size to fit your data. In general, the larger your font, the easier it is for others to read</a:t>
            </a:r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endParaRPr lang="en-US" sz="2700"/>
          </a:p>
          <a:p>
            <a:pPr eaLnBrk="1" hangingPunct="1"/>
            <a:r>
              <a:rPr lang="en-US" sz="2700"/>
              <a:t>.</a:t>
            </a:r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33122859" y="2873375"/>
            <a:ext cx="10358437" cy="52228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Discussion</a:t>
            </a: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33118096" y="3570288"/>
            <a:ext cx="9982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text here. Remember, the template is only to get you started, and can be changed to suit your unique needs</a:t>
            </a: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33122859" y="8012113"/>
            <a:ext cx="10358437" cy="522287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Conclusion</a:t>
            </a:r>
          </a:p>
        </p:txBody>
      </p:sp>
      <p:sp>
        <p:nvSpPr>
          <p:cNvPr id="2069" name="Text Box 22"/>
          <p:cNvSpPr txBox="1">
            <a:spLocks noChangeArrowheads="1"/>
          </p:cNvSpPr>
          <p:nvPr/>
        </p:nvSpPr>
        <p:spPr bwMode="auto">
          <a:xfrm>
            <a:off x="33118096" y="8693150"/>
            <a:ext cx="9982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text here. Remember, the template is only to get you started, and can be changed to suit your unique needs</a:t>
            </a:r>
          </a:p>
        </p:txBody>
      </p:sp>
      <p:sp>
        <p:nvSpPr>
          <p:cNvPr id="2070" name="Rectangle 23"/>
          <p:cNvSpPr>
            <a:spLocks noChangeArrowheads="1"/>
          </p:cNvSpPr>
          <p:nvPr/>
        </p:nvSpPr>
        <p:spPr bwMode="auto">
          <a:xfrm>
            <a:off x="33122859" y="18626658"/>
            <a:ext cx="10358437" cy="52228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Acknowledgements</a:t>
            </a: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33118096" y="19382308"/>
            <a:ext cx="9982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own information here. Remember, you can change the template colors to suit your own taste</a:t>
            </a:r>
          </a:p>
        </p:txBody>
      </p:sp>
      <p:sp>
        <p:nvSpPr>
          <p:cNvPr id="2072" name="Rectangle 25"/>
          <p:cNvSpPr>
            <a:spLocks noChangeArrowheads="1"/>
          </p:cNvSpPr>
          <p:nvPr/>
        </p:nvSpPr>
        <p:spPr bwMode="auto">
          <a:xfrm>
            <a:off x="22098000" y="9056688"/>
            <a:ext cx="10358438" cy="522287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9728" tIns="54864" rIns="109728" bIns="54864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3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3800"/>
              <a:t> </a:t>
            </a:r>
            <a:r>
              <a:rPr lang="en-US" sz="4100">
                <a:solidFill>
                  <a:schemeClr val="bg1"/>
                </a:solidFill>
                <a:latin typeface="Trebuchet MS" pitchFamily="34" charset="0"/>
              </a:rPr>
              <a:t>Methods &amp; Materials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22098000" y="9840913"/>
            <a:ext cx="10363200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152" tIns="36576" rIns="73152" bIns="36576">
            <a:spAutoFit/>
          </a:bodyPr>
          <a:lstStyle>
            <a:defPPr>
              <a:defRPr kern="1200" smtId="4294967295"/>
            </a:defPPr>
            <a:lvl1pPr defTabSz="3762375" eaLnBrk="0" hangingPunct="0">
              <a:defRPr sz="74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2700"/>
              <a:t>Insert your text here. Remember, you can change your font size to fit your data. In general, the larger your font, the easier it is for others to read.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-48492" y="20729429"/>
            <a:ext cx="43939693" cy="1216171"/>
            <a:chOff x="-48492" y="31702229"/>
            <a:chExt cx="49377600" cy="1216171"/>
          </a:xfrm>
        </p:grpSpPr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-48492" y="31799212"/>
              <a:ext cx="49377600" cy="1119187"/>
            </a:xfrm>
            <a:prstGeom prst="rect">
              <a:avLst/>
            </a:prstGeom>
            <a:gradFill>
              <a:gsLst>
                <a:gs pos="5000">
                  <a:schemeClr val="accent6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lIns="137160" tIns="68580" rIns="137160" bIns="68580" anchor="ctr"/>
            <a:lstStyle>
              <a:defPPr>
                <a:defRPr kern="1200" smtId="4294967295"/>
              </a:defPPr>
            </a:lstStyle>
            <a:p>
              <a:pPr defTabSz="4703763"/>
              <a:endParaRPr lang="en-US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-48492" y="31702229"/>
              <a:ext cx="49377600" cy="1119187"/>
            </a:xfrm>
            <a:prstGeom prst="rect">
              <a:avLst/>
            </a:prstGeom>
            <a:noFill/>
            <a:ln>
              <a:noFill/>
            </a:ln>
          </p:spPr>
          <p:txBody>
            <a:bodyPr lIns="137160" tIns="68580" rIns="13716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>
                  <a:solidFill>
                    <a:schemeClr val="bg1"/>
                  </a:solidFill>
                  <a:sym typeface="Symbol" pitchFamily="18" charset="2"/>
                </a:rPr>
                <a:t>                                       </a:t>
              </a:r>
              <a:r>
                <a:rPr lang="en-US" smtClean="0">
                  <a:solidFill>
                    <a:schemeClr val="bg1"/>
                  </a:solidFill>
                  <a:sym typeface="Symbol" pitchFamily="18" charset="2"/>
                </a:rPr>
                <a:t></a:t>
              </a:r>
              <a:r>
                <a:rPr lang="en-US">
                  <a:solidFill>
                    <a:schemeClr val="bg1"/>
                  </a:solidFill>
                  <a:sym typeface="Symbol" pitchFamily="18" charset="2"/>
                </a:rPr>
                <a:t> </a:t>
              </a:r>
              <a:r>
                <a:rPr lang="en-US" smtClean="0">
                  <a:solidFill>
                    <a:schemeClr val="bg1"/>
                  </a:solidFill>
                  <a:sym typeface="Symbol" pitchFamily="18" charset="2"/>
                </a:rPr>
                <a:t></a:t>
              </a:r>
              <a:r>
                <a:rPr lang="en-US">
                  <a:solidFill>
                    <a:schemeClr val="bg1"/>
                  </a:solidFill>
                  <a:sym typeface="Symbol" pitchFamily="18" charset="2"/>
                </a:rPr>
                <a:t> </a:t>
              </a:r>
              <a:r>
                <a:rPr lang="en-US" smtClean="0">
                  <a:solidFill>
                    <a:schemeClr val="bg1"/>
                  </a:solidFill>
                  <a:sym typeface="Symbol" pitchFamily="18" charset="2"/>
                </a:rPr>
                <a:t></a:t>
              </a:r>
              <a:r>
                <a:rPr lang="en-US">
                  <a:solidFill>
                    <a:schemeClr val="bg1"/>
                  </a:solidFill>
                  <a:sym typeface="Symbol" pitchFamily="18" charset="2"/>
                </a:rPr>
                <a:t> </a:t>
              </a:r>
              <a:r>
                <a:rPr lang="en-US" smtClean="0">
                  <a:solidFill>
                    <a:schemeClr val="bg1"/>
                  </a:solidFill>
                  <a:sym typeface="Symbol" pitchFamily="18" charset="2"/>
                </a:rPr>
                <a:t></a:t>
              </a:r>
              <a:r>
                <a:rPr lang="en-US">
                  <a:solidFill>
                    <a:schemeClr val="bg1"/>
                  </a:solidFill>
                  <a:sym typeface="Symbol" pitchFamily="18" charset="2"/>
                </a:rPr>
                <a:t> </a:t>
              </a:r>
              <a:r>
                <a:rPr lang="en-US" smtClean="0">
                  <a:solidFill>
                    <a:schemeClr val="bg1"/>
                  </a:solidFill>
                  <a:sym typeface="Symbol" pitchFamily="18" charset="2"/>
                </a:rPr>
                <a:t></a:t>
              </a:r>
              <a:r>
                <a:rPr lang="en-US">
                  <a:solidFill>
                    <a:schemeClr val="bg1"/>
                  </a:solidFill>
                  <a:sym typeface="Symbol" pitchFamily="18" charset="2"/>
                </a:rPr>
                <a:t> </a:t>
              </a:r>
              <a:r>
                <a:rPr lang="en-US" smtClean="0">
                  <a:solidFill>
                    <a:schemeClr val="bg1"/>
                  </a:solidFill>
                  <a:sym typeface="Symbol" pitchFamily="18" charset="2"/>
                </a:rPr>
                <a:t> </a:t>
              </a:r>
              <a:r>
                <a:rPr lang="en-US">
                  <a:solidFill>
                    <a:schemeClr val="bg1"/>
                  </a:solidFill>
                  <a:sym typeface="Symbol" pitchFamily="18" charset="2"/>
                </a:rPr>
                <a:t></a:t>
              </a:r>
            </a:p>
          </p:txBody>
        </p:sp>
      </p:grpSp>
      <p:pic>
        <p:nvPicPr>
          <p:cNvPr id="207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Graphicsland/MAKESIGNS.COM</Company>
  <PresentationFormat>Custom</PresentationFormat>
  <TotalTime>56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scientific poster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19</cp:revision>
  <dcterms:modified xsi:type="dcterms:W3CDTF">2016-02-11T18:57:53Z</dcterms:modified>
  <dc:subject>Template For Scientific Poster Presentation</dc:subject>
</cp:coreProperties>
</file>