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2" r:id="rId1"/>
  </p:sldMasterIdLst>
  <p:notesMasterIdLst>
    <p:notesMasterId r:id="rId2"/>
  </p:notesMasterIdLst>
  <p:sldIdLst>
    <p:sldId id="263" r:id="rId3"/>
  </p:sldIdLst>
  <p:sldSz cx="43891200" cy="32918400"/>
  <p:notesSz cx="6858000" cy="9144000"/>
  <p:custDataLst>
    <p:tags r:id="rId4"/>
  </p:custDataLst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1FF"/>
    <a:srgbClr val="93E2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3519" autoAdjust="0"/>
  </p:normalViewPr>
  <p:slideViewPr>
    <p:cSldViewPr snapToGrid="0">
      <p:cViewPr varScale="1">
        <p:scale>
          <a:sx n="25" d="100"/>
          <a:sy n="25" d="100"/>
        </p:scale>
        <p:origin x="2118" y="18"/>
      </p:cViewPr>
      <p:guideLst>
        <p:guide orient="horz" pos="6912"/>
        <p:guide pos="10368"/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B0E8FA9-8B5F-4493-A208-FBBD06A1EBF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CD15AFD9-35F1-4A8D-8AD3-EDB9481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190696767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2194985" y="1319213"/>
            <a:ext cx="39501232" cy="2912447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>
              <a:defRPr sz="13400"/>
            </a:lvl1pPr>
          </a:lstStyle>
          <a:p>
            <a:r>
              <a:rPr lang="en-US" sz="6200" i="1" smtClean="0">
                <a:solidFill>
                  <a:schemeClr val="bg1"/>
                </a:solidFill>
                <a:latin typeface="Arial Black" pitchFamily="34" charset="0"/>
              </a:rPr>
              <a:t>This is a Scientific Poster Template created by Graphicsland &amp; Makesigns.com</a:t>
            </a:r>
            <a:br>
              <a:rPr lang="en-US" sz="6200" i="1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200" i="1" smtClean="0">
                <a:solidFill>
                  <a:schemeClr val="bg1"/>
                </a:solidFill>
                <a:latin typeface="Arial Black" pitchFamily="34" charset="0"/>
              </a:rPr>
              <a:t>Your poster title would go on these lines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997077" y="3925533"/>
            <a:ext cx="39897050" cy="3263544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>
              <a:defRPr sz="13400" baseline="0"/>
            </a:lvl1pPr>
          </a:lstStyle>
          <a:p>
            <a:pPr algn="ctr"/>
            <a:r>
              <a:rPr lang="en-US" sz="5600" smtClean="0">
                <a:solidFill>
                  <a:schemeClr val="bg1"/>
                </a:solidFill>
              </a:rPr>
              <a:t>Author names go here. Press Enter to start a new line and add University or School Information</a:t>
            </a:r>
            <a:endParaRPr lang="en-US" sz="5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462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png" /><Relationship Id="rId4" Type="http://schemas.openxmlformats.org/officeDocument/2006/relationships/image" Target="../media/image2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 dpi="0">
          <a:blip r:embed="rId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3" name="New picture"/>
          <p:cNvPicPr/>
          <p:nvPr/>
        </p:nvPicPr>
        <p:blipFill dpi="0">
          <a:blip r:embed="rId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4" name="New picture"/>
          <p:cNvPicPr/>
          <p:nvPr/>
        </p:nvPicPr>
        <p:blipFill dpi="0">
          <a:blip r:embed="rId4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bluecrosses  Size: 48x36 (trifold)</a:t>
            </a:r>
          </a:p>
        </p:txBody>
      </p:sp>
    </p:spTree>
    <p:extLst>
      <p:ext uri="{BB962C8B-B14F-4D97-AF65-F5344CB8AC3E}">
        <p14:creationId xmlns:p14="http://schemas.microsoft.com/office/powerpoint/2010/main" val="205434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ransition/>
  <p:timing/>
  <p:txStyles>
    <p:titleStyle>
      <a:defPPr>
        <a:defRPr kern="1200" smtId="4294967295"/>
      </a:defPPr>
      <a:lvl1pPr algn="ctr" defTabSz="4389028" rtl="0" eaLnBrk="1" latinLnBrk="0" hangingPunct="1">
        <a:spcBef>
          <a:spcPct val="0"/>
        </a:spcBef>
        <a:buNone/>
        <a:defRPr sz="1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0" indent="0" algn="l" defTabSz="4389028" rtl="0" eaLnBrk="1" latinLnBrk="0" hangingPunct="1">
        <a:spcBef>
          <a:spcPct val="20000"/>
        </a:spcBef>
        <a:buFont typeface="Arial" pitchFamily="34" charset="0"/>
        <a:buNone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7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1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wmf" /><Relationship Id="rId3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2" name="Rectangle 71"/>
          <p:cNvSpPr/>
          <p:nvPr/>
        </p:nvSpPr>
        <p:spPr>
          <a:xfrm>
            <a:off x="0" y="1478842"/>
            <a:ext cx="43891200" cy="46593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88597" b="-5706"/>
          <a:stretch>
            <a:fillRect/>
          </a:stretch>
        </p:blipFill>
        <p:spPr>
          <a:xfrm>
            <a:off x="0" y="0"/>
            <a:ext cx="5005137" cy="34795327"/>
          </a:xfrm>
          <a:prstGeom prst="rect">
            <a:avLst/>
          </a:prstGeom>
        </p:spPr>
      </p:pic>
      <p:sp>
        <p:nvSpPr>
          <p:cNvPr id="74" name="Rectangle 73"/>
          <p:cNvSpPr/>
          <p:nvPr/>
        </p:nvSpPr>
        <p:spPr>
          <a:xfrm>
            <a:off x="0" y="6341136"/>
            <a:ext cx="20531328" cy="164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0" y="6599465"/>
            <a:ext cx="17810375" cy="68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" y="6839340"/>
            <a:ext cx="18445113" cy="411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83" b="72661"/>
          <a:stretch>
            <a:fillRect/>
          </a:stretch>
        </p:blipFill>
        <p:spPr>
          <a:xfrm>
            <a:off x="39319200" y="0"/>
            <a:ext cx="4572000" cy="8999621"/>
          </a:xfrm>
          <a:prstGeom prst="rect">
            <a:avLst/>
          </a:prstGeom>
        </p:spPr>
      </p:pic>
      <p:grpSp>
        <p:nvGrpSpPr>
          <p:cNvPr id="78" name="Group 77"/>
          <p:cNvGrpSpPr/>
          <p:nvPr/>
        </p:nvGrpSpPr>
        <p:grpSpPr>
          <a:xfrm>
            <a:off x="6160168" y="7748336"/>
            <a:ext cx="37731030" cy="25170064"/>
            <a:chOff x="6160168" y="7748336"/>
            <a:chExt cx="37731030" cy="25170064"/>
          </a:xfrm>
        </p:grpSpPr>
        <p:pic>
          <p:nvPicPr>
            <p:cNvPr id="79" name="Picture 7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80" t="51463" b="-1"/>
            <a:stretch>
              <a:fillRect/>
            </a:stretch>
          </p:blipFill>
          <p:spPr>
            <a:xfrm>
              <a:off x="28827661" y="16940464"/>
              <a:ext cx="15063536" cy="15977936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035" t="23537" r="51864" b="21784"/>
            <a:stretch>
              <a:fillRect/>
            </a:stretch>
          </p:blipFill>
          <p:spPr>
            <a:xfrm>
              <a:off x="6160168" y="7748336"/>
              <a:ext cx="14967285" cy="17999242"/>
            </a:xfrm>
            <a:prstGeom prst="rect">
              <a:avLst/>
            </a:prstGeom>
          </p:spPr>
        </p:pic>
      </p:grpSp>
      <p:sp>
        <p:nvSpPr>
          <p:cNvPr id="39" name="Rectangle 38"/>
          <p:cNvSpPr/>
          <p:nvPr/>
        </p:nvSpPr>
        <p:spPr>
          <a:xfrm>
            <a:off x="-1" y="7737398"/>
            <a:ext cx="10485120" cy="10235496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0" name="Rectangle 39"/>
          <p:cNvSpPr/>
          <p:nvPr/>
        </p:nvSpPr>
        <p:spPr>
          <a:xfrm>
            <a:off x="11098598" y="7737396"/>
            <a:ext cx="10485120" cy="18077794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1" name="Rectangle 40"/>
          <p:cNvSpPr/>
          <p:nvPr/>
        </p:nvSpPr>
        <p:spPr>
          <a:xfrm>
            <a:off x="22252338" y="7737396"/>
            <a:ext cx="10485120" cy="25181004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2" name="Rectangle 41"/>
          <p:cNvSpPr/>
          <p:nvPr/>
        </p:nvSpPr>
        <p:spPr>
          <a:xfrm>
            <a:off x="33406079" y="7737395"/>
            <a:ext cx="10485120" cy="10573407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3" name="Rectangle 42"/>
          <p:cNvSpPr/>
          <p:nvPr/>
        </p:nvSpPr>
        <p:spPr>
          <a:xfrm>
            <a:off x="-1" y="18159713"/>
            <a:ext cx="10485120" cy="14758687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4" name="Rectangle 43"/>
          <p:cNvSpPr/>
          <p:nvPr/>
        </p:nvSpPr>
        <p:spPr>
          <a:xfrm>
            <a:off x="11098598" y="26235602"/>
            <a:ext cx="10485120" cy="6682797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5" name="Rectangle 44"/>
          <p:cNvSpPr/>
          <p:nvPr/>
        </p:nvSpPr>
        <p:spPr>
          <a:xfrm>
            <a:off x="33406079" y="18659359"/>
            <a:ext cx="10485120" cy="10216430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6" name="TextBox 45"/>
          <p:cNvSpPr txBox="1"/>
          <p:nvPr/>
        </p:nvSpPr>
        <p:spPr>
          <a:xfrm>
            <a:off x="279259" y="8493374"/>
            <a:ext cx="998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96776" y="7854958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Abstract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6776" y="18899156"/>
            <a:ext cx="9968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4294" y="18310802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Introduction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379197" y="9302706"/>
            <a:ext cx="1006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336775" y="7868995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Materials &amp; Methods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336775" y="8605079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Methods</a:t>
            </a:r>
            <a:endParaRPr lang="en-US" sz="36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336775" y="18967011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Participants</a:t>
            </a:r>
            <a:endParaRPr lang="en-US" sz="36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379197" y="27078834"/>
            <a:ext cx="1006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1336775" y="26381205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Results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351997" y="8507411"/>
            <a:ext cx="10135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</a:t>
            </a:r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359004" y="7868995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Results cont.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610513" y="8645138"/>
            <a:ext cx="10019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cs typeface="Arial" pitchFamily="34" charset="0"/>
              </a:rPr>
              <a:t>Your text would go here.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3610513" y="19280415"/>
            <a:ext cx="10019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3610513" y="22678286"/>
            <a:ext cx="10019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3610513" y="24540533"/>
            <a:ext cx="10019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3638539" y="8006722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Conclusion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638539" y="18710835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Limitations</a:t>
            </a:r>
            <a:endParaRPr lang="en-US" sz="36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638539" y="21980658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Acknowledgements</a:t>
            </a:r>
            <a:endParaRPr lang="en-US" sz="36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638539" y="23883457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Contact Information</a:t>
            </a:r>
            <a:endParaRPr lang="en-US" sz="36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406079" y="29280278"/>
            <a:ext cx="10485120" cy="3638121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2229547" y="1710897"/>
            <a:ext cx="39432108" cy="2422191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6600" i="1">
              <a:solidFill>
                <a:schemeClr val="bg1"/>
              </a:solidFill>
            </a:endParaRP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031985" y="3943181"/>
            <a:ext cx="39827231" cy="2018707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5400">
              <a:solidFill>
                <a:schemeClr val="bg1"/>
              </a:solidFill>
            </a:endParaRPr>
          </a:p>
        </p:txBody>
      </p:sp>
      <p:grpSp>
        <p:nvGrpSpPr>
          <p:cNvPr id="81" name="Group 340"/>
          <p:cNvGrpSpPr/>
          <p:nvPr/>
        </p:nvGrpSpPr>
        <p:grpSpPr>
          <a:xfrm>
            <a:off x="10560050" y="0"/>
            <a:ext cx="22745700" cy="32994600"/>
            <a:chOff x="10560050" y="0"/>
            <a:chExt cx="22745700" cy="32994600"/>
          </a:xfrm>
        </p:grpSpPr>
        <p:sp>
          <p:nvSpPr>
            <p:cNvPr id="82" name="Rectangle 50"/>
            <p:cNvSpPr>
              <a:spLocks noChangeArrowheads="1"/>
            </p:cNvSpPr>
            <p:nvPr/>
          </p:nvSpPr>
          <p:spPr bwMode="auto">
            <a:xfrm>
              <a:off x="10594975" y="0"/>
              <a:ext cx="328613" cy="32918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83" name="TextBox 51"/>
            <p:cNvSpPr txBox="1">
              <a:spLocks noChangeArrowheads="1"/>
            </p:cNvSpPr>
            <p:nvPr/>
          </p:nvSpPr>
          <p:spPr bwMode="auto">
            <a:xfrm rot="-5400000">
              <a:off x="-5648325" y="16414750"/>
              <a:ext cx="327866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9300">
                  <a:solidFill>
                    <a:schemeClr val="tx1"/>
                  </a:solidFill>
                  <a:latin typeface="Arial"/>
                </a:defRPr>
              </a:lvl1pPr>
              <a:lvl2pPr marL="742950" indent="-285750">
                <a:defRPr sz="9300">
                  <a:solidFill>
                    <a:schemeClr val="tx1"/>
                  </a:solidFill>
                  <a:latin typeface="Arial"/>
                </a:defRPr>
              </a:lvl2pPr>
              <a:lvl3pPr marL="1143000" indent="-228600">
                <a:defRPr sz="9300">
                  <a:solidFill>
                    <a:schemeClr val="tx1"/>
                  </a:solidFill>
                  <a:latin typeface="Arial"/>
                </a:defRPr>
              </a:lvl3pPr>
              <a:lvl4pPr marL="1600200" indent="-228600">
                <a:defRPr sz="9300">
                  <a:solidFill>
                    <a:schemeClr val="tx1"/>
                  </a:solidFill>
                  <a:latin typeface="Arial"/>
                </a:defRPr>
              </a:lvl4pPr>
              <a:lvl5pPr marL="2057400" indent="-228600">
                <a:defRPr sz="93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 </a:t>
              </a:r>
            </a:p>
          </p:txBody>
        </p:sp>
        <p:sp>
          <p:nvSpPr>
            <p:cNvPr id="84" name="Rectangle 48"/>
            <p:cNvSpPr>
              <a:spLocks noChangeArrowheads="1"/>
            </p:cNvSpPr>
            <p:nvPr/>
          </p:nvSpPr>
          <p:spPr bwMode="auto">
            <a:xfrm>
              <a:off x="32967612" y="0"/>
              <a:ext cx="330200" cy="32918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85" name="TextBox 49"/>
            <p:cNvSpPr txBox="1">
              <a:spLocks noChangeArrowheads="1"/>
            </p:cNvSpPr>
            <p:nvPr/>
          </p:nvSpPr>
          <p:spPr bwMode="auto">
            <a:xfrm rot="-5400000">
              <a:off x="16726694" y="16415544"/>
              <a:ext cx="327882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9300">
                  <a:solidFill>
                    <a:schemeClr val="tx1"/>
                  </a:solidFill>
                  <a:latin typeface="Arial"/>
                </a:defRPr>
              </a:lvl1pPr>
              <a:lvl2pPr marL="742950" indent="-285750">
                <a:defRPr sz="9300">
                  <a:solidFill>
                    <a:schemeClr val="tx1"/>
                  </a:solidFill>
                  <a:latin typeface="Arial"/>
                </a:defRPr>
              </a:lvl2pPr>
              <a:lvl3pPr marL="1143000" indent="-228600">
                <a:defRPr sz="9300">
                  <a:solidFill>
                    <a:schemeClr val="tx1"/>
                  </a:solidFill>
                  <a:latin typeface="Arial"/>
                </a:defRPr>
              </a:lvl3pPr>
              <a:lvl4pPr marL="1600200" indent="-228600">
                <a:defRPr sz="9300">
                  <a:solidFill>
                    <a:schemeClr val="tx1"/>
                  </a:solidFill>
                  <a:latin typeface="Arial"/>
                </a:defRPr>
              </a:lvl4pPr>
              <a:lvl5pPr marL="2057400" indent="-228600">
                <a:defRPr sz="93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</a:t>
              </a: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1379197" y="19791660"/>
            <a:ext cx="1006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pic>
        <p:nvPicPr>
          <p:cNvPr id="87" name="New picture"/>
          <p:cNvPicPr/>
          <p:nvPr/>
        </p:nvPicPr>
        <p:blipFill dpi="0">
          <a:blip r:embed="rId3"/>
          <a:stretch>
            <a:fillRect/>
          </a:stretch>
        </p:blipFill>
        <p:spPr>
          <a:xfrm>
            <a:off x="11874500" y="92456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2335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Arial"/>
        <a:cs typeface="Arial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3823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</cp:lastModifiedBy>
  <cp:revision>1</cp:revision>
  <dcterms:modified xsi:type="dcterms:W3CDTF">2016-02-11T18:12:20Z</dcterms:modified>
  <dc:subject>Template For Scientific Poster Presentation</dc:subject>
</cp:coreProperties>
</file>