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wmf" ContentType="image/x-wmf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5.8.1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72" r:id="rId1"/>
  </p:sldMasterIdLst>
  <p:notesMasterIdLst>
    <p:notesMasterId r:id="rId2"/>
  </p:notesMasterIdLst>
  <p:sldIdLst>
    <p:sldId id="263" r:id="rId3"/>
  </p:sldIdLst>
  <p:sldSz cx="38404800" cy="38404800"/>
  <p:notesSz cx="6858000" cy="9144000"/>
  <p:custDataLst>
    <p:tags r:id="rId4"/>
  </p:custDataLst>
  <p:defaultTextStyle>
    <a:defPPr>
      <a:defRPr lang="en-US"/>
    </a:defPPr>
    <a:lvl1pPr marL="0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1pPr>
    <a:lvl2pPr marL="2194514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2pPr>
    <a:lvl3pPr marL="4389028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3pPr>
    <a:lvl4pPr marL="6583543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4pPr>
    <a:lvl5pPr marL="8778057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5pPr>
    <a:lvl6pPr marL="10972571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6pPr>
    <a:lvl7pPr marL="13167085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7pPr>
    <a:lvl8pPr marL="15361599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8pPr>
    <a:lvl9pPr marL="17556114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0368">
          <p15:clr>
            <a:srgbClr val="A4A3A4"/>
          </p15:clr>
        </p15:guide>
        <p15:guide id="3" orient="horz" pos="12096">
          <p15:clr>
            <a:srgbClr val="A4A3A4"/>
          </p15:clr>
        </p15:guide>
        <p15:guide id="4" pos="12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F1FF"/>
    <a:srgbClr val="93E2FF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6437" autoAdjust="0"/>
  </p:normalViewPr>
  <p:slideViewPr>
    <p:cSldViewPr snapToGrid="0">
      <p:cViewPr varScale="1">
        <p:scale>
          <a:sx n="21" d="100"/>
          <a:sy n="21" d="100"/>
        </p:scale>
        <p:origin x="3054" y="90"/>
      </p:cViewPr>
      <p:guideLst>
        <p:guide orient="horz" pos="6912"/>
        <p:guide pos="10368"/>
        <p:guide orient="horz" pos="12096"/>
        <p:guide pos="1209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slide" Target="slides/slide1.xml" /><Relationship Id="rId4" Type="http://schemas.openxmlformats.org/officeDocument/2006/relationships/tags" Target="tags/tag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heme" Target="theme/theme1.xml" /><Relationship Id="rId8" Type="http://schemas.openxmlformats.org/officeDocument/2006/relationships/tableStyles" Target="tableStyles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7B0E8FA9-8B5F-4493-A208-FBBD06A1EBF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CD15AFD9-35F1-4A8D-8AD3-EDB948176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15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194514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389028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583543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778057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972571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3167085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5361599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556115" algn="l" defTabSz="4389028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xmlns:p14="http://schemas.microsoft.com/office/powerpoint/2010/main" val="1906967672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1920613" y="1539082"/>
            <a:ext cx="34563580" cy="3397855"/>
          </a:xfrm>
          <a:prstGeom prst="rect">
            <a:avLst/>
          </a:prstGeom>
        </p:spPr>
        <p:txBody>
          <a:bodyPr lIns="128016" tIns="64008" rIns="128016" bIns="64008"/>
          <a:lstStyle>
            <a:defPPr>
              <a:defRPr kern="1200" smtId="4294967295"/>
            </a:defPPr>
            <a:lvl1pPr>
              <a:defRPr sz="13400"/>
            </a:lvl1pPr>
          </a:lstStyle>
          <a:p>
            <a:r>
              <a:rPr lang="en-US" sz="6200" i="1" smtClean="0">
                <a:solidFill>
                  <a:schemeClr val="bg1"/>
                </a:solidFill>
                <a:latin typeface="Arial Black" pitchFamily="34" charset="0"/>
              </a:rPr>
              <a:t>This is a Scientific Poster Template created by Graphicsland &amp; Makesigns.com</a:t>
            </a:r>
            <a:br>
              <a:rPr lang="en-US" sz="6200" i="1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US" sz="6200" i="1" smtClean="0">
                <a:solidFill>
                  <a:schemeClr val="bg1"/>
                </a:solidFill>
                <a:latin typeface="Arial Black" pitchFamily="34" charset="0"/>
              </a:rPr>
              <a:t>Your poster title would go on these lines</a:t>
            </a:r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1747444" y="4579789"/>
            <a:ext cx="34909919" cy="3807468"/>
          </a:xfrm>
          <a:prstGeom prst="rect">
            <a:avLst/>
          </a:prstGeom>
        </p:spPr>
        <p:txBody>
          <a:bodyPr lIns="128016" tIns="64008" rIns="128016" bIns="64008"/>
          <a:lstStyle>
            <a:defPPr>
              <a:defRPr kern="1200" smtId="4294967295"/>
            </a:defPPr>
            <a:lvl1pPr>
              <a:defRPr sz="13400" baseline="0"/>
            </a:lvl1pPr>
          </a:lstStyle>
          <a:p>
            <a:pPr algn="ctr"/>
            <a:r>
              <a:rPr lang="en-US" sz="5600" smtClean="0">
                <a:solidFill>
                  <a:schemeClr val="bg1"/>
                </a:solidFill>
              </a:rPr>
              <a:t>Author names go here. Press Enter to start a new line and add University or School Information</a:t>
            </a:r>
            <a:endParaRPr lang="en-US" sz="5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94629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image" Target="../media/image1.png" /><Relationship Id="rId4" Type="http://schemas.openxmlformats.org/officeDocument/2006/relationships/image" Target="../media/image2.png" /><Relationship Id="rId5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New picture"/>
          <p:cNvPicPr/>
          <p:nvPr/>
        </p:nvPicPr>
        <p:blipFill dpi="0">
          <a:blip r:embed="rId3"/>
          <a:stretch>
            <a:fillRect/>
          </a:stretch>
        </p:blipFill>
        <p:spPr>
          <a:xfrm rot="16200000">
            <a:off x="-11506200" y="19202400"/>
            <a:ext cx="14274800" cy="4368800"/>
          </a:xfrm>
          <a:prstGeom prst="rect">
            <a:avLst/>
          </a:prstGeom>
        </p:spPr>
      </p:pic>
      <p:pic>
        <p:nvPicPr>
          <p:cNvPr id="3" name="New picture"/>
          <p:cNvPicPr/>
          <p:nvPr/>
        </p:nvPicPr>
        <p:blipFill dpi="0">
          <a:blip r:embed="rId3"/>
          <a:stretch>
            <a:fillRect/>
          </a:stretch>
        </p:blipFill>
        <p:spPr>
          <a:xfrm rot="5400000">
            <a:off x="35636200" y="19202400"/>
            <a:ext cx="14274800" cy="4368800"/>
          </a:xfrm>
          <a:prstGeom prst="rect">
            <a:avLst/>
          </a:prstGeom>
        </p:spPr>
      </p:pic>
      <p:pic>
        <p:nvPicPr>
          <p:cNvPr id="4" name="New picture"/>
          <p:cNvPicPr/>
          <p:nvPr/>
        </p:nvPicPr>
        <p:blipFill dpi="0">
          <a:blip r:embed="rId4"/>
          <a:stretch>
            <a:fillRect/>
          </a:stretch>
        </p:blipFill>
        <p:spPr>
          <a:xfrm>
            <a:off x="3917950" y="38912800"/>
            <a:ext cx="30568900" cy="1549400"/>
          </a:xfrm>
          <a:prstGeom prst="rect">
            <a:avLst/>
          </a:prstGeom>
        </p:spPr>
      </p:pic>
      <p:sp>
        <p:nvSpPr>
          <p:cNvPr id="5" name="New shape"/>
          <p:cNvSpPr/>
          <p:nvPr/>
        </p:nvSpPr>
        <p:spPr>
          <a:xfrm>
            <a:off x="3917950" y="39484300"/>
            <a:ext cx="192024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l"/>
            <a:r>
              <a:rPr sz="4880" smtId="4294967295">
                <a:solidFill>
                  <a:srgbClr val="808080"/>
                </a:solidFill>
              </a:rPr>
              <a:t>Template ID: bluecrosses  Size: 42x42</a:t>
            </a:r>
          </a:p>
        </p:txBody>
      </p:sp>
    </p:spTree>
    <p:extLst>
      <p:ext uri="{BB962C8B-B14F-4D97-AF65-F5344CB8AC3E}">
        <p14:creationId xmlns:p14="http://schemas.microsoft.com/office/powerpoint/2010/main" val="2054342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</p:sldLayoutIdLst>
  <p:transition/>
  <p:timing/>
  <p:txStyles>
    <p:titleStyle>
      <a:defPPr>
        <a:defRPr kern="1200" smtId="4294967295"/>
      </a:defPPr>
      <a:lvl1pPr algn="ctr" defTabSz="4389028" rtl="0" eaLnBrk="1" latinLnBrk="0" hangingPunct="1">
        <a:spcBef>
          <a:spcPct val="0"/>
        </a:spcBef>
        <a:buNone/>
        <a:defRPr sz="1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defPPr>
        <a:defRPr kern="1200" smtId="4294967295"/>
      </a:defPPr>
      <a:lvl1pPr marL="0" indent="0" algn="l" defTabSz="4389028" rtl="0" eaLnBrk="1" latinLnBrk="0" hangingPunct="1">
        <a:spcBef>
          <a:spcPct val="20000"/>
        </a:spcBef>
        <a:buFont typeface="Arial" pitchFamily="34" charset="0"/>
        <a:buNone/>
        <a:defRPr sz="13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086" indent="-1371572" algn="l" defTabSz="4389028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286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800" indent="-1097257" algn="l" defTabSz="4389028" rtl="0" eaLnBrk="1" latinLnBrk="0" hangingPunct="1">
        <a:spcBef>
          <a:spcPct val="20000"/>
        </a:spcBef>
        <a:buFont typeface="Arial" pitchFamily="34" charset="0"/>
        <a:buChar char="–"/>
        <a:defRPr sz="97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314" indent="-1097257" algn="l" defTabSz="4389028" rtl="0" eaLnBrk="1" latinLnBrk="0" hangingPunct="1">
        <a:spcBef>
          <a:spcPct val="20000"/>
        </a:spcBef>
        <a:buFont typeface="Arial" pitchFamily="34" charset="0"/>
        <a:buChar char="»"/>
        <a:defRPr sz="97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828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342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857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371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14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028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43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057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571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085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599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114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wmf" /><Relationship Id="rId3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60" name="Group 59"/>
          <p:cNvGrpSpPr/>
          <p:nvPr/>
        </p:nvGrpSpPr>
        <p:grpSpPr>
          <a:xfrm>
            <a:off x="1" y="8229599"/>
            <a:ext cx="38404800" cy="30175200"/>
            <a:chOff x="0" y="8229599"/>
            <a:chExt cx="43891200" cy="30175200"/>
          </a:xfrm>
        </p:grpSpPr>
        <p:pic>
          <p:nvPicPr>
            <p:cNvPr id="61" name="Picture 60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680" t="43567"/>
            <a:stretch>
              <a:fillRect/>
            </a:stretch>
          </p:blipFill>
          <p:spPr>
            <a:xfrm>
              <a:off x="28827664" y="19828042"/>
              <a:ext cx="15063536" cy="18576758"/>
            </a:xfrm>
            <a:prstGeom prst="rect">
              <a:avLst/>
            </a:prstGeom>
          </p:spPr>
        </p:pic>
        <p:pic>
          <p:nvPicPr>
            <p:cNvPr id="62" name="Picture 61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022" t="22514" r="53728" b="23977"/>
            <a:stretch>
              <a:fillRect/>
            </a:stretch>
          </p:blipFill>
          <p:spPr>
            <a:xfrm>
              <a:off x="6256420" y="8229599"/>
              <a:ext cx="13716002" cy="17614233"/>
            </a:xfrm>
            <a:prstGeom prst="rect">
              <a:avLst/>
            </a:prstGeom>
          </p:spPr>
        </p:pic>
        <p:pic>
          <p:nvPicPr>
            <p:cNvPr id="63" name="Picture 62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9591" r="84979"/>
            <a:stretch>
              <a:fillRect/>
            </a:stretch>
          </p:blipFill>
          <p:spPr>
            <a:xfrm>
              <a:off x="0" y="27913264"/>
              <a:ext cx="6593305" cy="10010274"/>
            </a:xfrm>
            <a:prstGeom prst="rect">
              <a:avLst/>
            </a:prstGeom>
          </p:spPr>
        </p:pic>
        <p:pic>
          <p:nvPicPr>
            <p:cNvPr id="64" name="Picture 63"/>
            <p:cNvPicPr>
              <a:picLocks noChangeAspect="1"/>
            </p:cNvPicPr>
            <p:nvPr userDrawn="1"/>
          </p:nvPicPr>
          <p:blipFill>
            <a:blip r:embed="rId2">
              <a:lum bright="-20000" contras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022" t="23026" r="55861" b="21711"/>
            <a:stretch>
              <a:fillRect/>
            </a:stretch>
          </p:blipFill>
          <p:spPr>
            <a:xfrm flipH="1" flipV="1">
              <a:off x="20531327" y="17277347"/>
              <a:ext cx="12780101" cy="18191749"/>
            </a:xfrm>
            <a:prstGeom prst="rect">
              <a:avLst/>
            </a:prstGeom>
          </p:spPr>
        </p:pic>
      </p:grpSp>
      <p:sp>
        <p:nvSpPr>
          <p:cNvPr id="54" name="Rectangle 53"/>
          <p:cNvSpPr/>
          <p:nvPr/>
        </p:nvSpPr>
        <p:spPr>
          <a:xfrm>
            <a:off x="1" y="1478842"/>
            <a:ext cx="38404800" cy="465932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>
            <a:defPPr>
              <a:defRPr kern="1200" smtId="4294967295"/>
            </a:defPPr>
          </a:lstStyle>
          <a:p>
            <a:pPr algn="ctr"/>
            <a:endParaRPr lang="en-US"/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351" b="75000"/>
          <a:stretch>
            <a:fillRect/>
          </a:stretch>
        </p:blipFill>
        <p:spPr>
          <a:xfrm>
            <a:off x="2" y="0"/>
            <a:ext cx="3705726" cy="8229600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54" b="47515"/>
          <a:stretch>
            <a:fillRect/>
          </a:stretch>
        </p:blipFill>
        <p:spPr>
          <a:xfrm>
            <a:off x="34277967" y="0"/>
            <a:ext cx="4126831" cy="17277347"/>
          </a:xfrm>
          <a:prstGeom prst="rect">
            <a:avLst/>
          </a:prstGeom>
        </p:spPr>
      </p:pic>
      <p:sp>
        <p:nvSpPr>
          <p:cNvPr id="65" name="Rectangle 64"/>
          <p:cNvSpPr/>
          <p:nvPr/>
        </p:nvSpPr>
        <p:spPr>
          <a:xfrm>
            <a:off x="1" y="7737397"/>
            <a:ext cx="9174480" cy="15479495"/>
          </a:xfrm>
          <a:prstGeom prst="rect">
            <a:avLst/>
          </a:prstGeom>
          <a:solidFill>
            <a:schemeClr val="accent5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66" name="Rectangle 65"/>
          <p:cNvSpPr/>
          <p:nvPr/>
        </p:nvSpPr>
        <p:spPr>
          <a:xfrm>
            <a:off x="9711275" y="7737396"/>
            <a:ext cx="9174480" cy="18077794"/>
          </a:xfrm>
          <a:prstGeom prst="rect">
            <a:avLst/>
          </a:prstGeom>
          <a:solidFill>
            <a:srgbClr val="D9D9D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67" name="Rectangle 66"/>
          <p:cNvSpPr/>
          <p:nvPr/>
        </p:nvSpPr>
        <p:spPr>
          <a:xfrm>
            <a:off x="19470798" y="7737396"/>
            <a:ext cx="9174480" cy="30667403"/>
          </a:xfrm>
          <a:prstGeom prst="rect">
            <a:avLst/>
          </a:prstGeom>
          <a:solidFill>
            <a:srgbClr val="D9D9D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68" name="Rectangle 67"/>
          <p:cNvSpPr/>
          <p:nvPr/>
        </p:nvSpPr>
        <p:spPr>
          <a:xfrm>
            <a:off x="29230321" y="7737395"/>
            <a:ext cx="9174480" cy="15479497"/>
          </a:xfrm>
          <a:prstGeom prst="rect">
            <a:avLst/>
          </a:prstGeom>
          <a:solidFill>
            <a:schemeClr val="accent5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69" name="Rectangle 68"/>
          <p:cNvSpPr/>
          <p:nvPr/>
        </p:nvSpPr>
        <p:spPr>
          <a:xfrm>
            <a:off x="1" y="23646113"/>
            <a:ext cx="9174480" cy="14758687"/>
          </a:xfrm>
          <a:prstGeom prst="rect">
            <a:avLst/>
          </a:prstGeom>
          <a:solidFill>
            <a:srgbClr val="D9D9D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70" name="Rectangle 69"/>
          <p:cNvSpPr/>
          <p:nvPr/>
        </p:nvSpPr>
        <p:spPr>
          <a:xfrm>
            <a:off x="9711275" y="31559884"/>
            <a:ext cx="9174480" cy="6682797"/>
          </a:xfrm>
          <a:prstGeom prst="rect">
            <a:avLst/>
          </a:prstGeom>
          <a:solidFill>
            <a:srgbClr val="D9D9D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71" name="Rectangle 70"/>
          <p:cNvSpPr/>
          <p:nvPr/>
        </p:nvSpPr>
        <p:spPr>
          <a:xfrm>
            <a:off x="29230321" y="23861495"/>
            <a:ext cx="9174480" cy="10216430"/>
          </a:xfrm>
          <a:prstGeom prst="rect">
            <a:avLst/>
          </a:prstGeom>
          <a:solidFill>
            <a:schemeClr val="accent5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92" name="Rectangle 91"/>
          <p:cNvSpPr/>
          <p:nvPr/>
        </p:nvSpPr>
        <p:spPr>
          <a:xfrm>
            <a:off x="29230321" y="34766678"/>
            <a:ext cx="9174480" cy="3638121"/>
          </a:xfrm>
          <a:prstGeom prst="rect">
            <a:avLst/>
          </a:prstGeom>
          <a:solidFill>
            <a:srgbClr val="D9D9D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95" name="Rectangle 94"/>
          <p:cNvSpPr/>
          <p:nvPr/>
        </p:nvSpPr>
        <p:spPr>
          <a:xfrm>
            <a:off x="9711276" y="26274533"/>
            <a:ext cx="9174480" cy="4968364"/>
          </a:xfrm>
          <a:prstGeom prst="rect">
            <a:avLst/>
          </a:prstGeom>
          <a:solidFill>
            <a:schemeClr val="accent5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9600"/>
          </a:p>
        </p:txBody>
      </p:sp>
      <p:sp>
        <p:nvSpPr>
          <p:cNvPr id="72" name="TextBox 71"/>
          <p:cNvSpPr txBox="1"/>
          <p:nvPr/>
        </p:nvSpPr>
        <p:spPr>
          <a:xfrm>
            <a:off x="279261" y="8493374"/>
            <a:ext cx="8622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96777" y="7854958"/>
            <a:ext cx="8111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i="1" smtClean="0">
                <a:latin typeface="Arial Black" pitchFamily="34" charset="0"/>
              </a:rPr>
              <a:t>Abstract</a:t>
            </a:r>
            <a:endParaRPr lang="en-US" sz="3600" i="1">
              <a:latin typeface="Arial Black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96777" y="24794976"/>
            <a:ext cx="8622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  <a:endParaRPr lang="en-US" sz="320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14295" y="24206622"/>
            <a:ext cx="8111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i="1" smtClean="0">
                <a:latin typeface="Arial Black" pitchFamily="34" charset="0"/>
              </a:rPr>
              <a:t>Introduction</a:t>
            </a:r>
            <a:endParaRPr lang="en-US" sz="3600" i="1">
              <a:latin typeface="Arial Black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0031412" y="9302706"/>
            <a:ext cx="8622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988990" y="7868995"/>
            <a:ext cx="8111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i="1" smtClean="0">
                <a:latin typeface="Arial Black" pitchFamily="34" charset="0"/>
              </a:rPr>
              <a:t>Materials &amp; Methods</a:t>
            </a:r>
            <a:endParaRPr lang="en-US" sz="3600" i="1">
              <a:latin typeface="Arial Black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9988990" y="8605079"/>
            <a:ext cx="8111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Methods</a:t>
            </a:r>
            <a:endParaRPr lang="en-US" sz="3600" b="1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9988990" y="18967011"/>
            <a:ext cx="8111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Participants</a:t>
            </a:r>
            <a:endParaRPr lang="en-US" sz="3600" b="1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0031412" y="32403114"/>
            <a:ext cx="8622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9988990" y="31705488"/>
            <a:ext cx="8111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i="1" smtClean="0">
                <a:latin typeface="Arial Black" pitchFamily="34" charset="0"/>
              </a:rPr>
              <a:t>Results</a:t>
            </a:r>
            <a:endParaRPr lang="en-US" sz="3600" i="1">
              <a:latin typeface="Arial Black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9777690" y="8507411"/>
            <a:ext cx="8622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19784698" y="7868995"/>
            <a:ext cx="8111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i="1" smtClean="0">
                <a:latin typeface="Arial Black" pitchFamily="34" charset="0"/>
              </a:rPr>
              <a:t>Results cont.</a:t>
            </a:r>
            <a:endParaRPr lang="en-US" sz="3600" i="1">
              <a:latin typeface="Arial Black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9554887" y="8645138"/>
            <a:ext cx="8622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smtClean="0">
                <a:cs typeface="Arial" pitchFamily="34" charset="0"/>
              </a:rPr>
              <a:t>Your text would go here. </a:t>
            </a:r>
            <a:endParaRPr lang="en-US" sz="3200"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9582917" y="24482552"/>
            <a:ext cx="8594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29582917" y="27880422"/>
            <a:ext cx="8622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9582917" y="29742671"/>
            <a:ext cx="8622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29582917" y="8006722"/>
            <a:ext cx="8111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i="1" smtClean="0">
                <a:latin typeface="Arial Black" pitchFamily="34" charset="0"/>
              </a:rPr>
              <a:t>Conclusion</a:t>
            </a:r>
            <a:endParaRPr lang="en-US" sz="3600" i="1">
              <a:latin typeface="Arial Black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9610946" y="23912971"/>
            <a:ext cx="8111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Limitations</a:t>
            </a:r>
            <a:endParaRPr lang="en-US" sz="3600" b="1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29610946" y="27182794"/>
            <a:ext cx="8111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Acknowledgements</a:t>
            </a:r>
            <a:endParaRPr lang="en-US" sz="3600" b="1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29610946" y="29085595"/>
            <a:ext cx="8111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Contact Information</a:t>
            </a:r>
            <a:endParaRPr lang="en-US" sz="3600" b="1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3" name="Title 1"/>
          <p:cNvSpPr>
            <a:spLocks noGrp="1"/>
          </p:cNvSpPr>
          <p:nvPr>
            <p:ph type="title"/>
          </p:nvPr>
        </p:nvSpPr>
        <p:spPr>
          <a:xfrm>
            <a:off x="2884571" y="1841526"/>
            <a:ext cx="32733484" cy="2403903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endParaRPr lang="en-US" sz="5800" i="1">
              <a:solidFill>
                <a:schemeClr val="bg1"/>
              </a:solidFill>
            </a:endParaRPr>
          </a:p>
        </p:txBody>
      </p:sp>
      <p:sp>
        <p:nvSpPr>
          <p:cNvPr id="94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884572" y="4094712"/>
            <a:ext cx="32733484" cy="1914204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algn="ctr"/>
            <a:endParaRPr lang="en-US" sz="5400">
              <a:solidFill>
                <a:schemeClr val="bg1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0013894" y="27037097"/>
            <a:ext cx="8622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  <a:endParaRPr lang="en-US" sz="320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0031412" y="26448742"/>
            <a:ext cx="8111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i="1" smtClean="0">
                <a:latin typeface="Arial Black" pitchFamily="34" charset="0"/>
              </a:rPr>
              <a:t>Discussion</a:t>
            </a:r>
            <a:endParaRPr lang="en-US" sz="3600" i="1">
              <a:latin typeface="Arial Black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0013894" y="19568006"/>
            <a:ext cx="8622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2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  <a:endParaRPr lang="en-US" sz="320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" y="6341136"/>
            <a:ext cx="20531328" cy="16459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>
            <a:defPPr>
              <a:defRPr kern="1200" smtId="4294967295"/>
            </a:defPPr>
          </a:lstStyle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" y="6599465"/>
            <a:ext cx="17810375" cy="685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>
            <a:defPPr>
              <a:defRPr kern="1200" smtId="4294967295"/>
            </a:defPPr>
          </a:lstStyle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" y="6839340"/>
            <a:ext cx="18445113" cy="4114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>
            <a:defPPr>
              <a:defRPr kern="1200" smtId="4294967295"/>
            </a:defPPr>
          </a:lstStyle>
          <a:p>
            <a:pPr algn="ctr"/>
            <a:endParaRPr lang="en-US"/>
          </a:p>
        </p:txBody>
      </p:sp>
      <p:pic>
        <p:nvPicPr>
          <p:cNvPr id="99" name="New picture"/>
          <p:cNvPicPr/>
          <p:nvPr/>
        </p:nvPicPr>
        <p:blipFill dpi="0">
          <a:blip r:embed="rId3"/>
          <a:stretch>
            <a:fillRect/>
          </a:stretch>
        </p:blipFill>
        <p:spPr>
          <a:xfrm>
            <a:off x="9131300" y="11988800"/>
            <a:ext cx="20142200" cy="144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123355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5.10.08"/>
  <p:tag name="AS_TITLE" val="Aspose.Slides for .NET 4.0"/>
  <p:tag name="AS_VERSION" val="15.8.1.0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Arial"/>
        <a:cs typeface="Arial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>
  <Template/>
  <Manager/>
  <Company/>
  <PresentationFormat>Custom</PresentationFormat>
  <TotalTime>3861</TotalTime>
  <SharedDoc>0</SharedDoc>
  <Application>Aspose.Slides for .NET</Application>
  <AppVersion>15.0801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Scientific poster example</dc:title>
  <cp:category>science research poster</cp:category>
  <dc:creator>Graphicsland/MakeSigns.com</dc:creator>
  <dc:description>We offer free powerpoint poster templates to help you design your very own scientific poster presentation.</dc:description>
  <cp:keywords>scientific, research, template, custom, poster, presentation, symposium, printing, powerpoint, create, design, example, sample, download</cp:keywords>
  <cp:lastModifiedBy>Justin</cp:lastModifiedBy>
  <cp:revision>1</cp:revision>
  <dcterms:modified xsi:type="dcterms:W3CDTF">2016-02-11T18:12:09Z</dcterms:modified>
  <dc:subject>Template For Scientific Poster Presentation</dc:subject>
</cp:coreProperties>
</file>