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6" r:id="rId3"/>
  </p:sldIdLst>
  <p:sldSz cx="30267275" cy="42794238"/>
  <p:notesSz cx="32099250" cy="43072050"/>
  <p:custDataLst>
    <p:tags r:id="rId4"/>
  </p:custDataLst>
  <p:defaultTextStyle>
    <a:defPPr>
      <a:defRPr lang="en-US"/>
    </a:defPPr>
    <a:lvl1pPr algn="l" rtl="0" fontAlgn="base">
      <a:spcBef>
        <a:spcPct val="0"/>
      </a:spcBef>
      <a:spcAft>
        <a:spcPct val="0"/>
      </a:spcAft>
      <a:defRPr sz="9000" kern="1200">
        <a:solidFill>
          <a:schemeClr val="tx1"/>
        </a:solidFill>
        <a:latin typeface="Arial"/>
        <a:ea typeface="+mn-ea"/>
        <a:cs typeface="+mn-cs"/>
      </a:defRPr>
    </a:lvl1pPr>
    <a:lvl2pPr marL="433388" indent="23813" algn="l" rtl="0" fontAlgn="base">
      <a:spcBef>
        <a:spcPct val="0"/>
      </a:spcBef>
      <a:spcAft>
        <a:spcPct val="0"/>
      </a:spcAft>
      <a:defRPr sz="9000" kern="1200">
        <a:solidFill>
          <a:schemeClr val="tx1"/>
        </a:solidFill>
        <a:latin typeface="Arial"/>
        <a:ea typeface="+mn-ea"/>
        <a:cs typeface="+mn-cs"/>
      </a:defRPr>
    </a:lvl2pPr>
    <a:lvl3pPr marL="868363" indent="46038" algn="l" rtl="0" fontAlgn="base">
      <a:spcBef>
        <a:spcPct val="0"/>
      </a:spcBef>
      <a:spcAft>
        <a:spcPct val="0"/>
      </a:spcAft>
      <a:defRPr sz="9000" kern="1200">
        <a:solidFill>
          <a:schemeClr val="tx1"/>
        </a:solidFill>
        <a:latin typeface="Arial"/>
        <a:ea typeface="+mn-ea"/>
        <a:cs typeface="+mn-cs"/>
      </a:defRPr>
    </a:lvl3pPr>
    <a:lvl4pPr marL="1303338" indent="68263" algn="l" rtl="0" fontAlgn="base">
      <a:spcBef>
        <a:spcPct val="0"/>
      </a:spcBef>
      <a:spcAft>
        <a:spcPct val="0"/>
      </a:spcAft>
      <a:defRPr sz="9000" kern="1200">
        <a:solidFill>
          <a:schemeClr val="tx1"/>
        </a:solidFill>
        <a:latin typeface="Arial"/>
        <a:ea typeface="+mn-ea"/>
        <a:cs typeface="+mn-cs"/>
      </a:defRPr>
    </a:lvl4pPr>
    <a:lvl5pPr marL="1738313" indent="90488" algn="l" rtl="0" fontAlgn="base">
      <a:spcBef>
        <a:spcPct val="0"/>
      </a:spcBef>
      <a:spcAft>
        <a:spcPct val="0"/>
      </a:spcAft>
      <a:defRPr sz="9000" kern="1200">
        <a:solidFill>
          <a:schemeClr val="tx1"/>
        </a:solidFill>
        <a:latin typeface="Arial"/>
        <a:ea typeface="+mn-ea"/>
        <a:cs typeface="+mn-cs"/>
      </a:defRPr>
    </a:lvl5pPr>
    <a:lvl6pPr marL="2286000" algn="l" defTabSz="914400" rtl="0" eaLnBrk="1" latinLnBrk="0" hangingPunct="1">
      <a:defRPr sz="9000" kern="1200">
        <a:solidFill>
          <a:schemeClr val="tx1"/>
        </a:solidFill>
        <a:latin typeface="Arial"/>
        <a:ea typeface="+mn-ea"/>
        <a:cs typeface="+mn-cs"/>
      </a:defRPr>
    </a:lvl6pPr>
    <a:lvl7pPr marL="2743200" algn="l" defTabSz="914400" rtl="0" eaLnBrk="1" latinLnBrk="0" hangingPunct="1">
      <a:defRPr sz="9000" kern="1200">
        <a:solidFill>
          <a:schemeClr val="tx1"/>
        </a:solidFill>
        <a:latin typeface="Arial"/>
        <a:ea typeface="+mn-ea"/>
        <a:cs typeface="+mn-cs"/>
      </a:defRPr>
    </a:lvl7pPr>
    <a:lvl8pPr marL="3200400" algn="l" defTabSz="914400" rtl="0" eaLnBrk="1" latinLnBrk="0" hangingPunct="1">
      <a:defRPr sz="9000" kern="1200">
        <a:solidFill>
          <a:schemeClr val="tx1"/>
        </a:solidFill>
        <a:latin typeface="Arial"/>
        <a:ea typeface="+mn-ea"/>
        <a:cs typeface="+mn-cs"/>
      </a:defRPr>
    </a:lvl8pPr>
    <a:lvl9pPr marL="3657600" algn="l" defTabSz="914400" rtl="0" eaLnBrk="1" latinLnBrk="0" hangingPunct="1">
      <a:defRPr sz="9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DD0"/>
    <a:srgbClr val="C5C9CF"/>
    <a:srgbClr val="D3DAE7"/>
    <a:srgbClr val="CDDFFF"/>
    <a:srgbClr val="990033"/>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varScale="1">
        <p:scale>
          <a:sx n="19" d="100"/>
          <a:sy n="19" d="100"/>
        </p:scale>
        <p:origin x="3786" y="84"/>
      </p:cViewPr>
      <p:guideLst>
        <p:guide orient="horz" pos="13479"/>
        <p:guide pos="9533"/>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EE4-49B3-AA16-C894AB78ADB2}"/>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1EE4-49B3-AA16-C894AB78ADB2}"/>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EE4-49B3-AA16-C894AB78ADB2}"/>
            </c:ext>
          </c:extLst>
        </c:ser>
        <c:dLbls>
          <c:showLegendKey val="0"/>
          <c:showVal val="0"/>
          <c:showCatName val="0"/>
          <c:showSerName val="0"/>
          <c:showPercent val="0"/>
          <c:showBubbleSize val="0"/>
          <c:showLeaderLines val="0"/>
        </c:dLbls>
        <c:gapWidth/>
        <c:overlap/>
        <c:axId val="72361984"/>
        <c:axId val="109113280"/>
      </c:barChart>
      <c:catAx>
        <c:axId val="72361984"/>
        <c:scaling>
          <c:orientation/>
        </c:scaling>
        <c:delete val="0"/>
        <c:axPos val="b"/>
        <c:numFmt formatCode="General" sourceLinked="0"/>
        <c:majorTickMark val="out"/>
        <c:minorTickMark val="none"/>
        <c:crossAx val="109113280"/>
        <c:crosses val="autoZero"/>
        <c:auto val="0"/>
        <c:lblAlgn val="ctr"/>
        <c:lblOffset/>
        <c:noMultiLvlLbl val="0"/>
      </c:catAx>
      <c:valAx>
        <c:axId val="109113280"/>
        <c:scaling>
          <c:orientation/>
        </c:scaling>
        <c:delete val="0"/>
        <c:axPos val="l"/>
        <c:majorGridlines/>
        <c:numFmt formatCode="General" sourceLinked="1"/>
        <c:majorTickMark val="out"/>
        <c:minorTickMark val="none"/>
        <c:crossAx val="72361984"/>
        <c:crosses val="autoZero"/>
        <c:crossBetween val="between"/>
      </c:valAx>
    </c:plotArea>
    <c:legend>
      <c:legendPos/>
      <c:overlay val="0"/>
    </c:legend>
    <c:plotVisOnly val="1"/>
    <c:dispBlanksAs val="gap"/>
    <c:showDLblsOverMax val="0"/>
  </c:chart>
  <c:txPr>
    <a:bodyPr/>
    <a:p>
      <a:pPr>
        <a:defRPr sz="1800"/>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524-4345-9A58-6DDC4883C63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8524-4345-9A58-6DDC4883C63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524-4345-9A58-6DDC4883C635}"/>
            </c:ext>
          </c:extLst>
        </c:ser>
        <c:dLbls>
          <c:showLegendKey val="0"/>
          <c:showVal val="0"/>
          <c:showCatName val="0"/>
          <c:showSerName val="0"/>
          <c:showPercent val="0"/>
          <c:showBubbleSize val="0"/>
          <c:showLeaderLines val="0"/>
        </c:dLbls>
        <c:gapWidth/>
        <c:overlap/>
        <c:axId val="75545088"/>
        <c:axId val="109115008"/>
      </c:barChart>
      <c:catAx>
        <c:axId val="75545088"/>
        <c:scaling>
          <c:orientation/>
        </c:scaling>
        <c:delete val="0"/>
        <c:axPos val="b"/>
        <c:numFmt formatCode="General" sourceLinked="0"/>
        <c:majorTickMark val="out"/>
        <c:minorTickMark val="none"/>
        <c:crossAx val="109115008"/>
        <c:crosses val="autoZero"/>
        <c:auto val="0"/>
        <c:lblAlgn val="ctr"/>
        <c:lblOffset/>
        <c:noMultiLvlLbl val="0"/>
      </c:catAx>
      <c:valAx>
        <c:axId val="109115008"/>
        <c:scaling>
          <c:orientation/>
        </c:scaling>
        <c:delete val="0"/>
        <c:axPos val="l"/>
        <c:majorGridlines/>
        <c:numFmt formatCode="General" sourceLinked="1"/>
        <c:majorTickMark val="out"/>
        <c:minorTickMark val="none"/>
        <c:crossAx val="75545088"/>
        <c:crosses val="autoZero"/>
        <c:crossBetween val="between"/>
      </c:valAx>
    </c:plotArea>
    <c:legend>
      <c:legendPos/>
      <c:overlay val="0"/>
    </c:legend>
    <c:plotVisOnly val="1"/>
    <c:dispBlanksAs val="gap"/>
    <c:showDLblsOverMax val="0"/>
  </c:chart>
  <c:txPr>
    <a:bodyPr/>
    <a:p>
      <a:pPr>
        <a:defRPr sz="1800"/>
      </a:pPr>
      <a:endParaRPr lang="en-US"/>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13909675"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9" tIns="214774" rIns="429549" bIns="214774" anchor="t" anchorCtr="0" compatLnSpc="1">
            <a:prstTxWarp prst="textNoShape">
              <a:avLst/>
            </a:prstTxWarp>
          </a:bodyPr>
          <a:lstStyle>
            <a:defPPr>
              <a:defRPr kern="1200" smtId="4294967295"/>
            </a:defPPr>
            <a:lvl1pPr defTabSz="4295775">
              <a:defRPr sz="56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18181638" y="0"/>
            <a:ext cx="13909675"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9" tIns="214774" rIns="429549" bIns="214774" anchor="t" anchorCtr="0" compatLnSpc="1">
            <a:prstTxWarp prst="textNoShape">
              <a:avLst/>
            </a:prstTxWarp>
          </a:bodyPr>
          <a:lstStyle>
            <a:defPPr>
              <a:defRPr kern="1200" smtId="4294967295"/>
            </a:defPPr>
            <a:lvl1pPr algn="r" defTabSz="4295775">
              <a:defRPr sz="56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0339388" y="3230563"/>
            <a:ext cx="11422062" cy="161512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209925" y="20459700"/>
            <a:ext cx="25679400" cy="1938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9" tIns="214774" rIns="429549" bIns="214774"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40911462"/>
            <a:ext cx="139096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9" tIns="214774" rIns="429549" bIns="214774" anchor="b" anchorCtr="0" compatLnSpc="1">
            <a:prstTxWarp prst="textNoShape">
              <a:avLst/>
            </a:prstTxWarp>
          </a:bodyPr>
          <a:lstStyle>
            <a:defPPr>
              <a:defRPr kern="1200" smtId="4294967295"/>
            </a:defPPr>
            <a:lvl1pPr defTabSz="4295775">
              <a:defRPr sz="56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18181638" y="40911462"/>
            <a:ext cx="139096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9" tIns="214774" rIns="429549" bIns="214774" anchor="b" anchorCtr="0" compatLnSpc="1">
            <a:prstTxWarp prst="textNoShape">
              <a:avLst/>
            </a:prstTxWarp>
          </a:bodyPr>
          <a:lstStyle>
            <a:defPPr>
              <a:defRPr kern="1200" smtId="4294967295"/>
            </a:defPPr>
            <a:lvl1pPr algn="r" defTabSz="4295775">
              <a:defRPr sz="5600">
                <a:latin typeface="Arial" pitchFamily="34" charset="0"/>
              </a:defRPr>
            </a:lvl1pPr>
          </a:lstStyle>
          <a:p>
            <a:pPr>
              <a:defRPr/>
            </a:pPr>
            <a:fld id="{83B18802-D65C-4E28-B564-F9F88CF4AC85}" type="slidenum">
              <a:rPr lang="en-US"/>
              <a:pPr>
                <a:defRPr/>
              </a:pPr>
              <a:t>‹#›</a:t>
            </a:fld>
          </a:p>
        </p:txBody>
      </p:sp>
    </p:spTree>
    <p:extLst>
      <p:ext uri="{BB962C8B-B14F-4D97-AF65-F5344CB8AC3E}">
        <p14:creationId xmlns:p14="http://schemas.microsoft.com/office/powerpoint/2010/main" val="321135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itchFamily="34" charset="0"/>
        <a:ea typeface="+mn-ea"/>
        <a:cs typeface="+mn-cs"/>
      </a:defRPr>
    </a:lvl1pPr>
    <a:lvl2pPr marL="433388" algn="l" rtl="0" eaLnBrk="0" fontAlgn="base" hangingPunct="0">
      <a:spcBef>
        <a:spcPct val="30000"/>
      </a:spcBef>
      <a:spcAft>
        <a:spcPct val="0"/>
      </a:spcAft>
      <a:defRPr sz="1100" kern="1200">
        <a:solidFill>
          <a:schemeClr val="tx1"/>
        </a:solidFill>
        <a:latin typeface="Arial" pitchFamily="34" charset="0"/>
        <a:ea typeface="+mn-ea"/>
        <a:cs typeface="+mn-cs"/>
      </a:defRPr>
    </a:lvl2pPr>
    <a:lvl3pPr marL="868363" algn="l" rtl="0" eaLnBrk="0" fontAlgn="base" hangingPunct="0">
      <a:spcBef>
        <a:spcPct val="30000"/>
      </a:spcBef>
      <a:spcAft>
        <a:spcPct val="0"/>
      </a:spcAft>
      <a:defRPr sz="1100" kern="1200">
        <a:solidFill>
          <a:schemeClr val="tx1"/>
        </a:solidFill>
        <a:latin typeface="Arial" pitchFamily="34" charset="0"/>
        <a:ea typeface="+mn-ea"/>
        <a:cs typeface="+mn-cs"/>
      </a:defRPr>
    </a:lvl3pPr>
    <a:lvl4pPr marL="1303338" algn="l" rtl="0" eaLnBrk="0" fontAlgn="base" hangingPunct="0">
      <a:spcBef>
        <a:spcPct val="30000"/>
      </a:spcBef>
      <a:spcAft>
        <a:spcPct val="0"/>
      </a:spcAft>
      <a:defRPr sz="1100" kern="1200">
        <a:solidFill>
          <a:schemeClr val="tx1"/>
        </a:solidFill>
        <a:latin typeface="Arial" pitchFamily="34" charset="0"/>
        <a:ea typeface="+mn-ea"/>
        <a:cs typeface="+mn-cs"/>
      </a:defRPr>
    </a:lvl4pPr>
    <a:lvl5pPr marL="1738313" algn="l" rtl="0" eaLnBrk="0" fontAlgn="base" hangingPunct="0">
      <a:spcBef>
        <a:spcPct val="30000"/>
      </a:spcBef>
      <a:spcAft>
        <a:spcPct val="0"/>
      </a:spcAft>
      <a:defRPr sz="1100" kern="1200">
        <a:solidFill>
          <a:schemeClr val="tx1"/>
        </a:solidFill>
        <a:latin typeface="Arial" pitchFamily="34" charset="0"/>
        <a:ea typeface="+mn-ea"/>
        <a:cs typeface="+mn-cs"/>
      </a:defRPr>
    </a:lvl5pPr>
    <a:lvl6pPr marL="2174443" algn="l" defTabSz="869777" rtl="0" eaLnBrk="1" latinLnBrk="0" hangingPunct="1">
      <a:defRPr sz="1100" kern="1200">
        <a:solidFill>
          <a:schemeClr val="tx1"/>
        </a:solidFill>
        <a:latin typeface="+mn-lt"/>
        <a:ea typeface="+mn-ea"/>
        <a:cs typeface="+mn-cs"/>
      </a:defRPr>
    </a:lvl6pPr>
    <a:lvl7pPr marL="2609332" algn="l" defTabSz="869777" rtl="0" eaLnBrk="1" latinLnBrk="0" hangingPunct="1">
      <a:defRPr sz="1100" kern="1200">
        <a:solidFill>
          <a:schemeClr val="tx1"/>
        </a:solidFill>
        <a:latin typeface="+mn-lt"/>
        <a:ea typeface="+mn-ea"/>
        <a:cs typeface="+mn-cs"/>
      </a:defRPr>
    </a:lvl7pPr>
    <a:lvl8pPr marL="3044220" algn="l" defTabSz="869777" rtl="0" eaLnBrk="1" latinLnBrk="0" hangingPunct="1">
      <a:defRPr sz="1100" kern="1200">
        <a:solidFill>
          <a:schemeClr val="tx1"/>
        </a:solidFill>
        <a:latin typeface="+mn-lt"/>
        <a:ea typeface="+mn-ea"/>
        <a:cs typeface="+mn-cs"/>
      </a:defRPr>
    </a:lvl8pPr>
    <a:lvl9pPr marL="3479109" algn="l" defTabSz="869777" rtl="0" eaLnBrk="1" latinLnBrk="0" hangingPunct="1">
      <a:defRPr sz="11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295775" eaLnBrk="0" hangingPunct="0">
              <a:defRPr sz="9000">
                <a:solidFill>
                  <a:schemeClr val="tx1"/>
                </a:solidFill>
                <a:latin typeface="Arial"/>
              </a:defRPr>
            </a:lvl1pPr>
            <a:lvl2pPr marL="742950" indent="-285750" defTabSz="4295775" eaLnBrk="0" hangingPunct="0">
              <a:defRPr sz="9000">
                <a:solidFill>
                  <a:schemeClr val="tx1"/>
                </a:solidFill>
                <a:latin typeface="Arial"/>
              </a:defRPr>
            </a:lvl2pPr>
            <a:lvl3pPr marL="1143000" indent="-228600" defTabSz="4295775" eaLnBrk="0" hangingPunct="0">
              <a:defRPr sz="9000">
                <a:solidFill>
                  <a:schemeClr val="tx1"/>
                </a:solidFill>
                <a:latin typeface="Arial"/>
              </a:defRPr>
            </a:lvl3pPr>
            <a:lvl4pPr marL="1600200" indent="-228600" defTabSz="4295775" eaLnBrk="0" hangingPunct="0">
              <a:defRPr sz="9000">
                <a:solidFill>
                  <a:schemeClr val="tx1"/>
                </a:solidFill>
                <a:latin typeface="Arial"/>
              </a:defRPr>
            </a:lvl4pPr>
            <a:lvl5pPr marL="2057400" indent="-228600" defTabSz="4295775" eaLnBrk="0" hangingPunct="0">
              <a:defRPr sz="9000">
                <a:solidFill>
                  <a:schemeClr val="tx1"/>
                </a:solidFill>
                <a:latin typeface="Arial"/>
              </a:defRPr>
            </a:lvl5pPr>
            <a:lvl6pPr marL="2514600" indent="-228600" defTabSz="4295775" eaLnBrk="0" fontAlgn="base" hangingPunct="0">
              <a:spcBef>
                <a:spcPct val="0"/>
              </a:spcBef>
              <a:spcAft>
                <a:spcPct val="0"/>
              </a:spcAft>
              <a:defRPr sz="9000">
                <a:solidFill>
                  <a:schemeClr val="tx1"/>
                </a:solidFill>
                <a:latin typeface="Arial"/>
              </a:defRPr>
            </a:lvl6pPr>
            <a:lvl7pPr marL="2971800" indent="-228600" defTabSz="4295775" eaLnBrk="0" fontAlgn="base" hangingPunct="0">
              <a:spcBef>
                <a:spcPct val="0"/>
              </a:spcBef>
              <a:spcAft>
                <a:spcPct val="0"/>
              </a:spcAft>
              <a:defRPr sz="9000">
                <a:solidFill>
                  <a:schemeClr val="tx1"/>
                </a:solidFill>
                <a:latin typeface="Arial"/>
              </a:defRPr>
            </a:lvl7pPr>
            <a:lvl8pPr marL="3429000" indent="-228600" defTabSz="4295775" eaLnBrk="0" fontAlgn="base" hangingPunct="0">
              <a:spcBef>
                <a:spcPct val="0"/>
              </a:spcBef>
              <a:spcAft>
                <a:spcPct val="0"/>
              </a:spcAft>
              <a:defRPr sz="9000">
                <a:solidFill>
                  <a:schemeClr val="tx1"/>
                </a:solidFill>
                <a:latin typeface="Arial"/>
              </a:defRPr>
            </a:lvl8pPr>
            <a:lvl9pPr marL="3886200" indent="-228600" defTabSz="4295775" eaLnBrk="0" fontAlgn="base" hangingPunct="0">
              <a:spcBef>
                <a:spcPct val="0"/>
              </a:spcBef>
              <a:spcAft>
                <a:spcPct val="0"/>
              </a:spcAft>
              <a:defRPr sz="9000">
                <a:solidFill>
                  <a:schemeClr val="tx1"/>
                </a:solidFill>
                <a:latin typeface="Arial"/>
              </a:defRPr>
            </a:lvl9pPr>
          </a:lstStyle>
          <a:p>
            <a:pPr eaLnBrk="1" hangingPunct="1"/>
            <a:fld id="{02F88033-A0F2-4F5E-8F37-B79AF7393DD6}" type="slidenum">
              <a:rPr lang="en-US" sz="5600" smtClean="0"/>
              <a:pPr eaLnBrk="1" hangingPunct="1"/>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latin typeface="Aria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2269754" y="13294261"/>
            <a:ext cx="25727768" cy="9172405"/>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4539508" y="24249760"/>
            <a:ext cx="21188260" cy="10936924"/>
          </a:xfrm>
        </p:spPr>
        <p:txBody>
          <a:bodyPr/>
          <a:lstStyle>
            <a:defPPr>
              <a:defRPr kern="1200" smtId="4294967295"/>
            </a:defPPr>
            <a:lvl1pPr marL="0" indent="0" algn="ctr">
              <a:buNone/>
              <a:defRPr/>
            </a:lvl1pPr>
            <a:lvl2pPr marL="434889" indent="0" algn="ctr">
              <a:buNone/>
              <a:defRPr/>
            </a:lvl2pPr>
            <a:lvl3pPr marL="869777" indent="0" algn="ctr">
              <a:buNone/>
              <a:defRPr/>
            </a:lvl3pPr>
            <a:lvl4pPr marL="1304666" indent="0" algn="ctr">
              <a:buNone/>
              <a:defRPr/>
            </a:lvl4pPr>
            <a:lvl5pPr marL="1739555" indent="0" algn="ctr">
              <a:buNone/>
              <a:defRPr/>
            </a:lvl5pPr>
            <a:lvl6pPr marL="2174443" indent="0" algn="ctr">
              <a:buNone/>
              <a:defRPr/>
            </a:lvl6pPr>
            <a:lvl7pPr marL="2609332" indent="0" algn="ctr">
              <a:buNone/>
              <a:defRPr/>
            </a:lvl7pPr>
            <a:lvl8pPr marL="3044220" indent="0" algn="ctr">
              <a:buNone/>
              <a:defRPr/>
            </a:lvl8pPr>
            <a:lvl9pPr marL="34791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156C5FC-E314-4F8D-9E89-ABCD8B31A6B9}" type="slidenum">
              <a:rPr lang="en-US"/>
              <a:pPr>
                <a:defRPr/>
              </a:pPr>
              <a:t>‹#›</a:t>
            </a:fld>
          </a:p>
        </p:txBody>
      </p:sp>
    </p:spTree>
    <p:extLst>
      <p:ext uri="{BB962C8B-B14F-4D97-AF65-F5344CB8AC3E}">
        <p14:creationId xmlns:p14="http://schemas.microsoft.com/office/powerpoint/2010/main" val="412528536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FBCB270-8645-4E9E-A0AB-C6063F3F0384}" type="slidenum">
              <a:rPr lang="en-US"/>
              <a:pPr>
                <a:defRPr/>
              </a:pPr>
              <a:t>‹#›</a:t>
            </a:fld>
          </a:p>
        </p:txBody>
      </p:sp>
    </p:spTree>
    <p:extLst>
      <p:ext uri="{BB962C8B-B14F-4D97-AF65-F5344CB8AC3E}">
        <p14:creationId xmlns:p14="http://schemas.microsoft.com/office/powerpoint/2010/main" val="40098028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21944358" y="1713441"/>
            <a:ext cx="6809262" cy="36514717"/>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1513657" y="1713441"/>
            <a:ext cx="20290575" cy="36514717"/>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BA3A47B-2045-4CD2-8FB4-98556D99235D}" type="slidenum">
              <a:rPr lang="en-US"/>
              <a:pPr>
                <a:defRPr/>
              </a:pPr>
              <a:t>‹#›</a:t>
            </a:fld>
          </a:p>
        </p:txBody>
      </p:sp>
    </p:spTree>
    <p:extLst>
      <p:ext uri="{BB962C8B-B14F-4D97-AF65-F5344CB8AC3E}">
        <p14:creationId xmlns:p14="http://schemas.microsoft.com/office/powerpoint/2010/main" val="413169506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37FE604-4DAF-4B1F-BE63-B4ABDB1CE3E9}" type="slidenum">
              <a:rPr lang="en-US"/>
              <a:pPr>
                <a:defRPr/>
              </a:pPr>
              <a:t>‹#›</a:t>
            </a:fld>
          </a:p>
        </p:txBody>
      </p:sp>
    </p:spTree>
    <p:extLst>
      <p:ext uri="{BB962C8B-B14F-4D97-AF65-F5344CB8AC3E}">
        <p14:creationId xmlns:p14="http://schemas.microsoft.com/office/powerpoint/2010/main" val="41664122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2390905" y="27498641"/>
            <a:ext cx="25727768" cy="8500649"/>
          </a:xfrm>
        </p:spPr>
        <p:txBody>
          <a:bodyPr anchor="t"/>
          <a:lstStyle>
            <a:defPPr>
              <a:defRPr kern="1200" smtId="4294967295"/>
            </a:defPPr>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5" y="18137401"/>
            <a:ext cx="25727768" cy="9361240"/>
          </a:xfrm>
        </p:spPr>
        <p:txBody>
          <a:bodyPr anchor="b"/>
          <a:lstStyle>
            <a:defPPr>
              <a:defRPr kern="1200" smtId="4294967295"/>
            </a:defPPr>
            <a:lvl1pPr marL="0" indent="0">
              <a:buNone/>
              <a:defRPr sz="1900"/>
            </a:lvl1pPr>
            <a:lvl2pPr marL="434889" indent="0">
              <a:buNone/>
              <a:defRPr sz="1700"/>
            </a:lvl2pPr>
            <a:lvl3pPr marL="869777" indent="0">
              <a:buNone/>
              <a:defRPr sz="1500"/>
            </a:lvl3pPr>
            <a:lvl4pPr marL="1304666" indent="0">
              <a:buNone/>
              <a:defRPr sz="1300"/>
            </a:lvl4pPr>
            <a:lvl5pPr marL="1739555" indent="0">
              <a:buNone/>
              <a:defRPr sz="1300"/>
            </a:lvl5pPr>
            <a:lvl6pPr marL="2174443" indent="0">
              <a:buNone/>
              <a:defRPr sz="1300"/>
            </a:lvl6pPr>
            <a:lvl7pPr marL="2609332" indent="0">
              <a:buNone/>
              <a:defRPr sz="1300"/>
            </a:lvl7pPr>
            <a:lvl8pPr marL="3044220" indent="0">
              <a:buNone/>
              <a:defRPr sz="1300"/>
            </a:lvl8pPr>
            <a:lvl9pPr marL="3479109"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5263C632-2E57-4E3F-8415-1F810006406A}" type="slidenum">
              <a:rPr lang="en-US"/>
              <a:pPr>
                <a:defRPr/>
              </a:pPr>
              <a:t>‹#›</a:t>
            </a:fld>
          </a:p>
        </p:txBody>
      </p:sp>
    </p:spTree>
    <p:extLst>
      <p:ext uri="{BB962C8B-B14F-4D97-AF65-F5344CB8AC3E}">
        <p14:creationId xmlns:p14="http://schemas.microsoft.com/office/powerpoint/2010/main" val="20260949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1513656" y="9985013"/>
            <a:ext cx="13549919" cy="28243144"/>
          </a:xfrm>
        </p:spPr>
        <p:txBody>
          <a:bodyPr/>
          <a:lstStyle>
            <a:defPPr>
              <a:defRPr kern="1200" smtId="4294967295"/>
            </a:defPPr>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203701" y="9985013"/>
            <a:ext cx="13549919" cy="28243144"/>
          </a:xfrm>
        </p:spPr>
        <p:txBody>
          <a:bodyPr/>
          <a:lstStyle>
            <a:defPPr>
              <a:defRPr kern="1200" smtId="4294967295"/>
            </a:defPPr>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6AD4D19-5E5C-4C5F-BB06-8C0A66C2AF59}" type="slidenum">
              <a:rPr lang="en-US"/>
              <a:pPr>
                <a:defRPr/>
              </a:pPr>
              <a:t>‹#›</a:t>
            </a:fld>
          </a:p>
        </p:txBody>
      </p:sp>
    </p:spTree>
    <p:extLst>
      <p:ext uri="{BB962C8B-B14F-4D97-AF65-F5344CB8AC3E}">
        <p14:creationId xmlns:p14="http://schemas.microsoft.com/office/powerpoint/2010/main" val="233436367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657" y="9579483"/>
            <a:ext cx="13373302" cy="3991838"/>
          </a:xfrm>
        </p:spPr>
        <p:txBody>
          <a:bodyPr anchor="b"/>
          <a:lstStyle>
            <a:defPPr>
              <a:defRPr kern="1200" smtId="4294967295"/>
            </a:defPPr>
            <a:lvl1pPr marL="0" indent="0">
              <a:buNone/>
              <a:defRPr sz="2300" b="1"/>
            </a:lvl1pPr>
            <a:lvl2pPr marL="434889" indent="0">
              <a:buNone/>
              <a:defRPr sz="1900" b="1"/>
            </a:lvl2pPr>
            <a:lvl3pPr marL="869777" indent="0">
              <a:buNone/>
              <a:defRPr sz="1700" b="1"/>
            </a:lvl3pPr>
            <a:lvl4pPr marL="1304666" indent="0">
              <a:buNone/>
              <a:defRPr sz="1500" b="1"/>
            </a:lvl4pPr>
            <a:lvl5pPr marL="1739555" indent="0">
              <a:buNone/>
              <a:defRPr sz="1500" b="1"/>
            </a:lvl5pPr>
            <a:lvl6pPr marL="2174443" indent="0">
              <a:buNone/>
              <a:defRPr sz="1500" b="1"/>
            </a:lvl6pPr>
            <a:lvl7pPr marL="2609332" indent="0">
              <a:buNone/>
              <a:defRPr sz="1500" b="1"/>
            </a:lvl7pPr>
            <a:lvl8pPr marL="3044220" indent="0">
              <a:buNone/>
              <a:defRPr sz="1500" b="1"/>
            </a:lvl8pPr>
            <a:lvl9pPr marL="34791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1513657" y="13571322"/>
            <a:ext cx="13373302" cy="24656836"/>
          </a:xfrm>
        </p:spPr>
        <p:txBody>
          <a:bodyPr/>
          <a:lstStyle>
            <a:defPPr>
              <a:defRPr kern="1200" smtId="4294967295"/>
            </a:defPPr>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939" y="9579483"/>
            <a:ext cx="13377681" cy="3991838"/>
          </a:xfrm>
        </p:spPr>
        <p:txBody>
          <a:bodyPr anchor="b"/>
          <a:lstStyle>
            <a:defPPr>
              <a:defRPr kern="1200" smtId="4294967295"/>
            </a:defPPr>
            <a:lvl1pPr marL="0" indent="0">
              <a:buNone/>
              <a:defRPr sz="2300" b="1"/>
            </a:lvl1pPr>
            <a:lvl2pPr marL="434889" indent="0">
              <a:buNone/>
              <a:defRPr sz="1900" b="1"/>
            </a:lvl2pPr>
            <a:lvl3pPr marL="869777" indent="0">
              <a:buNone/>
              <a:defRPr sz="1700" b="1"/>
            </a:lvl3pPr>
            <a:lvl4pPr marL="1304666" indent="0">
              <a:buNone/>
              <a:defRPr sz="1500" b="1"/>
            </a:lvl4pPr>
            <a:lvl5pPr marL="1739555" indent="0">
              <a:buNone/>
              <a:defRPr sz="1500" b="1"/>
            </a:lvl5pPr>
            <a:lvl6pPr marL="2174443" indent="0">
              <a:buNone/>
              <a:defRPr sz="1500" b="1"/>
            </a:lvl6pPr>
            <a:lvl7pPr marL="2609332" indent="0">
              <a:buNone/>
              <a:defRPr sz="1500" b="1"/>
            </a:lvl7pPr>
            <a:lvl8pPr marL="3044220" indent="0">
              <a:buNone/>
              <a:defRPr sz="1500" b="1"/>
            </a:lvl8pPr>
            <a:lvl9pPr marL="34791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15375939" y="13571322"/>
            <a:ext cx="13377681" cy="24656836"/>
          </a:xfrm>
        </p:spPr>
        <p:txBody>
          <a:bodyPr/>
          <a:lstStyle>
            <a:defPPr>
              <a:defRPr kern="1200" smtId="4294967295"/>
            </a:defPPr>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31BA058-9868-4709-8ECF-B2B140D5771C}" type="slidenum">
              <a:rPr lang="en-US"/>
              <a:pPr>
                <a:defRPr/>
              </a:pPr>
              <a:t>‹#›</a:t>
            </a:fld>
          </a:p>
        </p:txBody>
      </p:sp>
    </p:spTree>
    <p:extLst>
      <p:ext uri="{BB962C8B-B14F-4D97-AF65-F5344CB8AC3E}">
        <p14:creationId xmlns:p14="http://schemas.microsoft.com/office/powerpoint/2010/main" val="33523708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154825E3-418A-4A08-9C6B-E112DCCDB49D}" type="slidenum">
              <a:rPr lang="en-US"/>
              <a:pPr>
                <a:defRPr/>
              </a:pPr>
              <a:t>‹#›</a:t>
            </a:fld>
          </a:p>
        </p:txBody>
      </p:sp>
    </p:spTree>
    <p:extLst>
      <p:ext uri="{BB962C8B-B14F-4D97-AF65-F5344CB8AC3E}">
        <p14:creationId xmlns:p14="http://schemas.microsoft.com/office/powerpoint/2010/main" val="23980592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CD595D4B-2772-4E86-AA5A-F5F5B9759AE5}" type="slidenum">
              <a:rPr lang="en-US"/>
              <a:pPr>
                <a:defRPr/>
              </a:pPr>
              <a:t>‹#›</a:t>
            </a:fld>
          </a:p>
        </p:txBody>
      </p:sp>
    </p:spTree>
    <p:extLst>
      <p:ext uri="{BB962C8B-B14F-4D97-AF65-F5344CB8AC3E}">
        <p14:creationId xmlns:p14="http://schemas.microsoft.com/office/powerpoint/2010/main" val="7294049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513657" y="1704155"/>
            <a:ext cx="9957723" cy="7251555"/>
          </a:xfrm>
        </p:spPr>
        <p:txBody>
          <a:bodyPr anchor="b"/>
          <a:lstStyle>
            <a:defPPr>
              <a:defRPr kern="1200" smtId="4294967295"/>
            </a:defPPr>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1833373" y="1704155"/>
            <a:ext cx="16920246" cy="36524003"/>
          </a:xfrm>
        </p:spPr>
        <p:txBody>
          <a:bodyPr/>
          <a:lstStyle>
            <a:defPPr>
              <a:defRPr kern="1200" smtId="4294967295"/>
            </a:defPPr>
            <a:lvl1pPr>
              <a:defRPr sz="30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657" y="8955709"/>
            <a:ext cx="9957723" cy="29272449"/>
          </a:xfrm>
        </p:spPr>
        <p:txBody>
          <a:bodyPr/>
          <a:lstStyle>
            <a:defPPr>
              <a:defRPr kern="1200" smtId="4294967295"/>
            </a:defPPr>
            <a:lvl1pPr marL="0" indent="0">
              <a:buNone/>
              <a:defRPr sz="1300"/>
            </a:lvl1pPr>
            <a:lvl2pPr marL="434889" indent="0">
              <a:buNone/>
              <a:defRPr sz="1100"/>
            </a:lvl2pPr>
            <a:lvl3pPr marL="869777" indent="0">
              <a:buNone/>
              <a:defRPr sz="1000"/>
            </a:lvl3pPr>
            <a:lvl4pPr marL="1304666" indent="0">
              <a:buNone/>
              <a:defRPr sz="900"/>
            </a:lvl4pPr>
            <a:lvl5pPr marL="1739555" indent="0">
              <a:buNone/>
              <a:defRPr sz="900"/>
            </a:lvl5pPr>
            <a:lvl6pPr marL="2174443" indent="0">
              <a:buNone/>
              <a:defRPr sz="900"/>
            </a:lvl6pPr>
            <a:lvl7pPr marL="2609332" indent="0">
              <a:buNone/>
              <a:defRPr sz="900"/>
            </a:lvl7pPr>
            <a:lvl8pPr marL="3044220" indent="0">
              <a:buNone/>
              <a:defRPr sz="900"/>
            </a:lvl8pPr>
            <a:lvl9pPr marL="34791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0B36D6C-1063-433D-B622-D712BA7FB6B5}" type="slidenum">
              <a:rPr lang="en-US"/>
              <a:pPr>
                <a:defRPr/>
              </a:pPr>
              <a:t>‹#›</a:t>
            </a:fld>
          </a:p>
        </p:txBody>
      </p:sp>
    </p:spTree>
    <p:extLst>
      <p:ext uri="{BB962C8B-B14F-4D97-AF65-F5344CB8AC3E}">
        <p14:creationId xmlns:p14="http://schemas.microsoft.com/office/powerpoint/2010/main" val="6181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5932013" y="29956587"/>
            <a:ext cx="18160949" cy="3535230"/>
          </a:xfrm>
        </p:spPr>
        <p:txBody>
          <a:bodyPr anchor="b"/>
          <a:lstStyle>
            <a:defPPr>
              <a:defRPr kern="1200" smtId="4294967295"/>
            </a:defPPr>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5932013" y="3823125"/>
            <a:ext cx="18160949" cy="25676853"/>
          </a:xfrm>
        </p:spPr>
        <p:txBody>
          <a:bodyPr/>
          <a:lstStyle>
            <a:defPPr>
              <a:defRPr kern="1200" smtId="4294967295"/>
            </a:defPPr>
            <a:lvl1pPr marL="0" indent="0">
              <a:buNone/>
              <a:defRPr sz="3000"/>
            </a:lvl1pPr>
            <a:lvl2pPr marL="434889" indent="0">
              <a:buNone/>
              <a:defRPr sz="2700"/>
            </a:lvl2pPr>
            <a:lvl3pPr marL="869777" indent="0">
              <a:buNone/>
              <a:defRPr sz="2300"/>
            </a:lvl3pPr>
            <a:lvl4pPr marL="1304666" indent="0">
              <a:buNone/>
              <a:defRPr sz="1900"/>
            </a:lvl4pPr>
            <a:lvl5pPr marL="1739555" indent="0">
              <a:buNone/>
              <a:defRPr sz="1900"/>
            </a:lvl5pPr>
            <a:lvl6pPr marL="2174443" indent="0">
              <a:buNone/>
              <a:defRPr sz="1900"/>
            </a:lvl6pPr>
            <a:lvl7pPr marL="2609332" indent="0">
              <a:buNone/>
              <a:defRPr sz="1900"/>
            </a:lvl7pPr>
            <a:lvl8pPr marL="3044220" indent="0">
              <a:buNone/>
              <a:defRPr sz="1900"/>
            </a:lvl8pPr>
            <a:lvl9pPr marL="3479109" indent="0">
              <a:buNone/>
              <a:defRPr sz="1900"/>
            </a:lvl9pPr>
          </a:lstStyle>
          <a:p>
            <a:pPr lvl="0"/>
            <a:endParaRPr lang="en-US" noProof="0" smtClean="0"/>
          </a:p>
        </p:txBody>
      </p:sp>
      <p:sp>
        <p:nvSpPr>
          <p:cNvPr id="4" name="Text Placeholder 3"/>
          <p:cNvSpPr>
            <a:spLocks noGrp="1"/>
          </p:cNvSpPr>
          <p:nvPr>
            <p:ph type="body" sz="half" idx="2"/>
          </p:nvPr>
        </p:nvSpPr>
        <p:spPr>
          <a:xfrm>
            <a:off x="5932013" y="33491816"/>
            <a:ext cx="18160949" cy="5022689"/>
          </a:xfrm>
        </p:spPr>
        <p:txBody>
          <a:bodyPr/>
          <a:lstStyle>
            <a:defPPr>
              <a:defRPr kern="1200" smtId="4294967295"/>
            </a:defPPr>
            <a:lvl1pPr marL="0" indent="0">
              <a:buNone/>
              <a:defRPr sz="1300"/>
            </a:lvl1pPr>
            <a:lvl2pPr marL="434889" indent="0">
              <a:buNone/>
              <a:defRPr sz="1100"/>
            </a:lvl2pPr>
            <a:lvl3pPr marL="869777" indent="0">
              <a:buNone/>
              <a:defRPr sz="1000"/>
            </a:lvl3pPr>
            <a:lvl4pPr marL="1304666" indent="0">
              <a:buNone/>
              <a:defRPr sz="900"/>
            </a:lvl4pPr>
            <a:lvl5pPr marL="1739555" indent="0">
              <a:buNone/>
              <a:defRPr sz="900"/>
            </a:lvl5pPr>
            <a:lvl6pPr marL="2174443" indent="0">
              <a:buNone/>
              <a:defRPr sz="900"/>
            </a:lvl6pPr>
            <a:lvl7pPr marL="2609332" indent="0">
              <a:buNone/>
              <a:defRPr sz="900"/>
            </a:lvl7pPr>
            <a:lvl8pPr marL="3044220" indent="0">
              <a:buNone/>
              <a:defRPr sz="900"/>
            </a:lvl8pPr>
            <a:lvl9pPr marL="347910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8B7444F-FDEC-4463-A01E-9932A14AD931}" type="slidenum">
              <a:rPr lang="en-US"/>
              <a:pPr>
                <a:defRPr/>
              </a:pPr>
              <a:t>‹#›</a:t>
            </a:fld>
          </a:p>
        </p:txBody>
      </p:sp>
    </p:spTree>
    <p:extLst>
      <p:ext uri="{BB962C8B-B14F-4D97-AF65-F5344CB8AC3E}">
        <p14:creationId xmlns:p14="http://schemas.microsoft.com/office/powerpoint/2010/main" val="221082532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1512888" y="1712913"/>
            <a:ext cx="27241500" cy="7132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50" tIns="228626" rIns="457250" bIns="228626"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1512888" y="9985375"/>
            <a:ext cx="27241500" cy="282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50" tIns="228626" rIns="457250" bIns="228626"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12888" y="38971538"/>
            <a:ext cx="70627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50" tIns="228626" rIns="457250" bIns="228626" anchor="t" anchorCtr="0" compatLnSpc="1">
            <a:prstTxWarp prst="textNoShape">
              <a:avLst/>
            </a:prstTxWarp>
          </a:bodyPr>
          <a:lstStyle>
            <a:defPPr>
              <a:defRPr kern="1200" smtId="4294967295"/>
            </a:defPPr>
            <a:lvl1pPr defTabSz="4572371">
              <a:defRPr sz="70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0340975" y="38971538"/>
            <a:ext cx="95853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50" tIns="228626" rIns="457250" bIns="228626" anchor="t" anchorCtr="0" compatLnSpc="1">
            <a:prstTxWarp prst="textNoShape">
              <a:avLst/>
            </a:prstTxWarp>
          </a:bodyPr>
          <a:lstStyle>
            <a:defPPr>
              <a:defRPr kern="1200" smtId="4294967295"/>
            </a:defPPr>
            <a:lvl1pPr algn="ctr" defTabSz="4572371">
              <a:defRPr sz="70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1691600" y="38971538"/>
            <a:ext cx="706278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50" tIns="228626" rIns="457250" bIns="228626" anchor="t" anchorCtr="0" compatLnSpc="1">
            <a:prstTxWarp prst="textNoShape">
              <a:avLst/>
            </a:prstTxWarp>
          </a:bodyPr>
          <a:lstStyle>
            <a:defPPr>
              <a:defRPr kern="1200" smtId="4294967295"/>
            </a:defPPr>
            <a:lvl1pPr algn="r" defTabSz="4572371">
              <a:defRPr sz="7000">
                <a:latin typeface="Arial" pitchFamily="34" charset="0"/>
              </a:defRPr>
            </a:lvl1pPr>
          </a:lstStyle>
          <a:p>
            <a:pPr>
              <a:defRPr/>
            </a:pPr>
            <a:fld id="{CF120ABE-7492-4BE5-ACC8-653613A295DA}" type="slidenum">
              <a:rPr lang="en-US"/>
              <a:pPr>
                <a:defRPr/>
              </a:pPr>
              <a:t>‹#›</a:t>
            </a:fld>
          </a:p>
        </p:txBody>
      </p:sp>
      <p:pic>
        <p:nvPicPr>
          <p:cNvPr id="1031" name="New picture"/>
          <p:cNvPicPr/>
          <p:nvPr/>
        </p:nvPicPr>
        <p:blipFill dpi="0">
          <a:blip r:embed="rId12"/>
          <a:stretch>
            <a:fillRect/>
          </a:stretch>
        </p:blipFill>
        <p:spPr>
          <a:xfrm rot="16200000">
            <a:off x="-11506200" y="21397119"/>
            <a:ext cx="14274800" cy="4368800"/>
          </a:xfrm>
          <a:prstGeom prst="rect">
            <a:avLst/>
          </a:prstGeom>
        </p:spPr>
      </p:pic>
      <p:pic>
        <p:nvPicPr>
          <p:cNvPr id="1032" name="New picture"/>
          <p:cNvPicPr/>
          <p:nvPr/>
        </p:nvPicPr>
        <p:blipFill dpi="0">
          <a:blip r:embed="rId12"/>
          <a:stretch>
            <a:fillRect/>
          </a:stretch>
        </p:blipFill>
        <p:spPr>
          <a:xfrm rot="5400000">
            <a:off x="27498675" y="21397119"/>
            <a:ext cx="14274800" cy="4368800"/>
          </a:xfrm>
          <a:prstGeom prst="rect">
            <a:avLst/>
          </a:prstGeom>
        </p:spPr>
      </p:pic>
      <p:pic>
        <p:nvPicPr>
          <p:cNvPr id="1033" name="New picture"/>
          <p:cNvPicPr/>
          <p:nvPr/>
        </p:nvPicPr>
        <p:blipFill dpi="0">
          <a:blip r:embed="rId13"/>
          <a:stretch>
            <a:fillRect/>
          </a:stretch>
        </p:blipFill>
        <p:spPr>
          <a:xfrm>
            <a:off x="0" y="43302238"/>
            <a:ext cx="30267275" cy="1534112"/>
          </a:xfrm>
          <a:prstGeom prst="rect">
            <a:avLst/>
          </a:prstGeom>
        </p:spPr>
      </p:pic>
      <p:sp>
        <p:nvSpPr>
          <p:cNvPr id="1034" name="New shape"/>
          <p:cNvSpPr/>
          <p:nvPr/>
        </p:nvSpPr>
        <p:spPr>
          <a:xfrm>
            <a:off x="0" y="43873738"/>
            <a:ext cx="15133638"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32" smtId="4294967295">
                <a:solidFill>
                  <a:srgbClr val="808080"/>
                </a:solidFill>
              </a:rPr>
              <a:t>Template ID: bloodcells  Size: a0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a:defRPr kern="1200" smtId="4294967295"/>
      </a:defPPr>
      <a:lvl1pPr algn="ctr" defTabSz="4572000" rtl="0" eaLnBrk="0" fontAlgn="base" hangingPunct="0">
        <a:spcBef>
          <a:spcPct val="0"/>
        </a:spcBef>
        <a:spcAft>
          <a:spcPct val="0"/>
        </a:spcAft>
        <a:defRPr sz="22000">
          <a:solidFill>
            <a:schemeClr val="tx2"/>
          </a:solidFill>
          <a:latin typeface="+mj-lt"/>
          <a:ea typeface="+mj-ea"/>
          <a:cs typeface="+mj-cs"/>
        </a:defRPr>
      </a:lvl1pPr>
      <a:lvl2pPr algn="ctr" defTabSz="4572000" rtl="0" eaLnBrk="0" fontAlgn="base" hangingPunct="0">
        <a:spcBef>
          <a:spcPct val="0"/>
        </a:spcBef>
        <a:spcAft>
          <a:spcPct val="0"/>
        </a:spcAft>
        <a:defRPr sz="22000">
          <a:solidFill>
            <a:schemeClr val="tx2"/>
          </a:solidFill>
          <a:latin typeface="Arial" pitchFamily="34" charset="0"/>
        </a:defRPr>
      </a:lvl2pPr>
      <a:lvl3pPr algn="ctr" defTabSz="4572000" rtl="0" eaLnBrk="0" fontAlgn="base" hangingPunct="0">
        <a:spcBef>
          <a:spcPct val="0"/>
        </a:spcBef>
        <a:spcAft>
          <a:spcPct val="0"/>
        </a:spcAft>
        <a:defRPr sz="22000">
          <a:solidFill>
            <a:schemeClr val="tx2"/>
          </a:solidFill>
          <a:latin typeface="Arial" pitchFamily="34" charset="0"/>
        </a:defRPr>
      </a:lvl3pPr>
      <a:lvl4pPr algn="ctr" defTabSz="4572000" rtl="0" eaLnBrk="0" fontAlgn="base" hangingPunct="0">
        <a:spcBef>
          <a:spcPct val="0"/>
        </a:spcBef>
        <a:spcAft>
          <a:spcPct val="0"/>
        </a:spcAft>
        <a:defRPr sz="22000">
          <a:solidFill>
            <a:schemeClr val="tx2"/>
          </a:solidFill>
          <a:latin typeface="Arial" pitchFamily="34" charset="0"/>
        </a:defRPr>
      </a:lvl4pPr>
      <a:lvl5pPr algn="ctr" defTabSz="4572000" rtl="0" eaLnBrk="0" fontAlgn="base" hangingPunct="0">
        <a:spcBef>
          <a:spcPct val="0"/>
        </a:spcBef>
        <a:spcAft>
          <a:spcPct val="0"/>
        </a:spcAft>
        <a:defRPr sz="22000">
          <a:solidFill>
            <a:schemeClr val="tx2"/>
          </a:solidFill>
          <a:latin typeface="Arial" pitchFamily="34" charset="0"/>
        </a:defRPr>
      </a:lvl5pPr>
      <a:lvl6pPr marL="434889" algn="ctr" defTabSz="4572371" rtl="0" fontAlgn="base">
        <a:spcBef>
          <a:spcPct val="0"/>
        </a:spcBef>
        <a:spcAft>
          <a:spcPct val="0"/>
        </a:spcAft>
        <a:defRPr sz="22000">
          <a:solidFill>
            <a:schemeClr val="tx2"/>
          </a:solidFill>
          <a:latin typeface="Arial" pitchFamily="34" charset="0"/>
        </a:defRPr>
      </a:lvl6pPr>
      <a:lvl7pPr marL="869777" algn="ctr" defTabSz="4572371" rtl="0" fontAlgn="base">
        <a:spcBef>
          <a:spcPct val="0"/>
        </a:spcBef>
        <a:spcAft>
          <a:spcPct val="0"/>
        </a:spcAft>
        <a:defRPr sz="22000">
          <a:solidFill>
            <a:schemeClr val="tx2"/>
          </a:solidFill>
          <a:latin typeface="Arial" pitchFamily="34" charset="0"/>
        </a:defRPr>
      </a:lvl7pPr>
      <a:lvl8pPr marL="1304666" algn="ctr" defTabSz="4572371" rtl="0" fontAlgn="base">
        <a:spcBef>
          <a:spcPct val="0"/>
        </a:spcBef>
        <a:spcAft>
          <a:spcPct val="0"/>
        </a:spcAft>
        <a:defRPr sz="22000">
          <a:solidFill>
            <a:schemeClr val="tx2"/>
          </a:solidFill>
          <a:latin typeface="Arial" pitchFamily="34" charset="0"/>
        </a:defRPr>
      </a:lvl8pPr>
      <a:lvl9pPr marL="1739555" algn="ctr" defTabSz="4572371" rtl="0" fontAlgn="base">
        <a:spcBef>
          <a:spcPct val="0"/>
        </a:spcBef>
        <a:spcAft>
          <a:spcPct val="0"/>
        </a:spcAft>
        <a:defRPr sz="22000">
          <a:solidFill>
            <a:schemeClr val="tx2"/>
          </a:solidFill>
          <a:latin typeface="Arial" pitchFamily="34" charset="0"/>
        </a:defRPr>
      </a:lvl9pPr>
    </p:titleStyle>
    <p:bodyStyle>
      <a:defPPr>
        <a:defRPr kern="1200" smtId="4294967295"/>
      </a:defPPr>
      <a:lvl1pPr marL="1714500" indent="-1714500" algn="l" defTabSz="4572000" rtl="0" eaLnBrk="0" fontAlgn="base" hangingPunct="0">
        <a:spcBef>
          <a:spcPct val="20000"/>
        </a:spcBef>
        <a:spcAft>
          <a:spcPct val="0"/>
        </a:spcAft>
        <a:buChar char="•"/>
        <a:defRPr sz="16000">
          <a:solidFill>
            <a:schemeClr val="tx1"/>
          </a:solidFill>
          <a:latin typeface="+mn-lt"/>
          <a:ea typeface="+mn-ea"/>
          <a:cs typeface="+mn-cs"/>
        </a:defRPr>
      </a:lvl1pPr>
      <a:lvl2pPr marL="3713163" indent="-1427163" algn="l" defTabSz="4572000" rtl="0" eaLnBrk="0" fontAlgn="base" hangingPunct="0">
        <a:spcBef>
          <a:spcPct val="20000"/>
        </a:spcBef>
        <a:spcAft>
          <a:spcPct val="0"/>
        </a:spcAft>
        <a:buChar char="–"/>
        <a:defRPr sz="14000">
          <a:solidFill>
            <a:schemeClr val="tx1"/>
          </a:solidFill>
          <a:latin typeface="+mn-lt"/>
        </a:defRPr>
      </a:lvl2pPr>
      <a:lvl3pPr marL="5715000" indent="-1143000" algn="l" defTabSz="4572000" rtl="0" eaLnBrk="0" fontAlgn="base" hangingPunct="0">
        <a:spcBef>
          <a:spcPct val="20000"/>
        </a:spcBef>
        <a:spcAft>
          <a:spcPct val="0"/>
        </a:spcAft>
        <a:buChar char="•"/>
        <a:defRPr sz="12000">
          <a:solidFill>
            <a:schemeClr val="tx1"/>
          </a:solidFill>
          <a:latin typeface="+mn-lt"/>
        </a:defRPr>
      </a:lvl3pPr>
      <a:lvl4pPr marL="8001000" indent="-1143000" algn="l" defTabSz="4572000" rtl="0" eaLnBrk="0" fontAlgn="base" hangingPunct="0">
        <a:spcBef>
          <a:spcPct val="20000"/>
        </a:spcBef>
        <a:spcAft>
          <a:spcPct val="0"/>
        </a:spcAft>
        <a:buChar char="–"/>
        <a:defRPr sz="10000">
          <a:solidFill>
            <a:schemeClr val="tx1"/>
          </a:solidFill>
          <a:latin typeface="+mn-lt"/>
        </a:defRPr>
      </a:lvl4pPr>
      <a:lvl5pPr marL="10287000" indent="-1143000" algn="l" defTabSz="4572000" rtl="0" eaLnBrk="0" fontAlgn="base" hangingPunct="0">
        <a:spcBef>
          <a:spcPct val="20000"/>
        </a:spcBef>
        <a:spcAft>
          <a:spcPct val="0"/>
        </a:spcAft>
        <a:buChar char="»"/>
        <a:defRPr sz="10000">
          <a:solidFill>
            <a:schemeClr val="tx1"/>
          </a:solidFill>
          <a:latin typeface="+mn-lt"/>
        </a:defRPr>
      </a:lvl5pPr>
      <a:lvl6pPr marL="10722724" indent="-1143093" algn="l" defTabSz="4572371" rtl="0" fontAlgn="base">
        <a:spcBef>
          <a:spcPct val="20000"/>
        </a:spcBef>
        <a:spcAft>
          <a:spcPct val="0"/>
        </a:spcAft>
        <a:buChar char="»"/>
        <a:defRPr sz="10000">
          <a:solidFill>
            <a:schemeClr val="tx1"/>
          </a:solidFill>
          <a:latin typeface="+mn-lt"/>
        </a:defRPr>
      </a:lvl6pPr>
      <a:lvl7pPr marL="11157612" indent="-1143093" algn="l" defTabSz="4572371" rtl="0" fontAlgn="base">
        <a:spcBef>
          <a:spcPct val="20000"/>
        </a:spcBef>
        <a:spcAft>
          <a:spcPct val="0"/>
        </a:spcAft>
        <a:buChar char="»"/>
        <a:defRPr sz="10000">
          <a:solidFill>
            <a:schemeClr val="tx1"/>
          </a:solidFill>
          <a:latin typeface="+mn-lt"/>
        </a:defRPr>
      </a:lvl7pPr>
      <a:lvl8pPr marL="11592501" indent="-1143093" algn="l" defTabSz="4572371" rtl="0" fontAlgn="base">
        <a:spcBef>
          <a:spcPct val="20000"/>
        </a:spcBef>
        <a:spcAft>
          <a:spcPct val="0"/>
        </a:spcAft>
        <a:buChar char="»"/>
        <a:defRPr sz="10000">
          <a:solidFill>
            <a:schemeClr val="tx1"/>
          </a:solidFill>
          <a:latin typeface="+mn-lt"/>
        </a:defRPr>
      </a:lvl8pPr>
      <a:lvl9pPr marL="12027389" indent="-1143093" algn="l" defTabSz="4572371" rtl="0" fontAlgn="base">
        <a:spcBef>
          <a:spcPct val="20000"/>
        </a:spcBef>
        <a:spcAft>
          <a:spcPct val="0"/>
        </a:spcAft>
        <a:buChar char="»"/>
        <a:defRPr sz="10000">
          <a:solidFill>
            <a:schemeClr val="tx1"/>
          </a:solidFill>
          <a:latin typeface="+mn-lt"/>
        </a:defRPr>
      </a:lvl9pPr>
    </p:bodyStyle>
    <p:otherStyle>
      <a:defPPr>
        <a:defRPr lang="en-US"/>
      </a:defPPr>
      <a:lvl1pPr marL="0" algn="l" defTabSz="869777" rtl="0" eaLnBrk="1" latinLnBrk="0" hangingPunct="1">
        <a:defRPr sz="1700" kern="1200">
          <a:solidFill>
            <a:schemeClr val="tx1"/>
          </a:solidFill>
          <a:latin typeface="+mn-lt"/>
          <a:ea typeface="+mn-ea"/>
          <a:cs typeface="+mn-cs"/>
        </a:defRPr>
      </a:lvl1pPr>
      <a:lvl2pPr marL="434889" algn="l" defTabSz="869777" rtl="0" eaLnBrk="1" latinLnBrk="0" hangingPunct="1">
        <a:defRPr sz="1700" kern="1200">
          <a:solidFill>
            <a:schemeClr val="tx1"/>
          </a:solidFill>
          <a:latin typeface="+mn-lt"/>
          <a:ea typeface="+mn-ea"/>
          <a:cs typeface="+mn-cs"/>
        </a:defRPr>
      </a:lvl2pPr>
      <a:lvl3pPr marL="869777" algn="l" defTabSz="869777" rtl="0" eaLnBrk="1" latinLnBrk="0" hangingPunct="1">
        <a:defRPr sz="1700" kern="1200">
          <a:solidFill>
            <a:schemeClr val="tx1"/>
          </a:solidFill>
          <a:latin typeface="+mn-lt"/>
          <a:ea typeface="+mn-ea"/>
          <a:cs typeface="+mn-cs"/>
        </a:defRPr>
      </a:lvl3pPr>
      <a:lvl4pPr marL="1304666" algn="l" defTabSz="869777" rtl="0" eaLnBrk="1" latinLnBrk="0" hangingPunct="1">
        <a:defRPr sz="1700" kern="1200">
          <a:solidFill>
            <a:schemeClr val="tx1"/>
          </a:solidFill>
          <a:latin typeface="+mn-lt"/>
          <a:ea typeface="+mn-ea"/>
          <a:cs typeface="+mn-cs"/>
        </a:defRPr>
      </a:lvl4pPr>
      <a:lvl5pPr marL="1739555" algn="l" defTabSz="869777" rtl="0" eaLnBrk="1" latinLnBrk="0" hangingPunct="1">
        <a:defRPr sz="1700" kern="1200">
          <a:solidFill>
            <a:schemeClr val="tx1"/>
          </a:solidFill>
          <a:latin typeface="+mn-lt"/>
          <a:ea typeface="+mn-ea"/>
          <a:cs typeface="+mn-cs"/>
        </a:defRPr>
      </a:lvl5pPr>
      <a:lvl6pPr marL="2174443" algn="l" defTabSz="869777" rtl="0" eaLnBrk="1" latinLnBrk="0" hangingPunct="1">
        <a:defRPr sz="1700" kern="1200">
          <a:solidFill>
            <a:schemeClr val="tx1"/>
          </a:solidFill>
          <a:latin typeface="+mn-lt"/>
          <a:ea typeface="+mn-ea"/>
          <a:cs typeface="+mn-cs"/>
        </a:defRPr>
      </a:lvl6pPr>
      <a:lvl7pPr marL="2609332" algn="l" defTabSz="869777" rtl="0" eaLnBrk="1" latinLnBrk="0" hangingPunct="1">
        <a:defRPr sz="1700" kern="1200">
          <a:solidFill>
            <a:schemeClr val="tx1"/>
          </a:solidFill>
          <a:latin typeface="+mn-lt"/>
          <a:ea typeface="+mn-ea"/>
          <a:cs typeface="+mn-cs"/>
        </a:defRPr>
      </a:lvl7pPr>
      <a:lvl8pPr marL="3044220" algn="l" defTabSz="869777" rtl="0" eaLnBrk="1" latinLnBrk="0" hangingPunct="1">
        <a:defRPr sz="1700" kern="1200">
          <a:solidFill>
            <a:schemeClr val="tx1"/>
          </a:solidFill>
          <a:latin typeface="+mn-lt"/>
          <a:ea typeface="+mn-ea"/>
          <a:cs typeface="+mn-cs"/>
        </a:defRPr>
      </a:lvl8pPr>
      <a:lvl9pPr marL="3479109" algn="l" defTabSz="869777"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image" Target="../media/image3.png" /><Relationship Id="rId6"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6"/>
          <a:stretch>
            <a:fillRect/>
          </a:stretch>
        </a:blipFill>
        <a:effectLst/>
      </p:bgPr>
    </p:bg>
    <p:spTree>
      <p:nvGrpSpPr>
        <p:cNvPr id="1" name=""/>
        <p:cNvGrpSpPr/>
        <p:nvPr/>
      </p:nvGrpSpPr>
      <p:grpSpPr>
        <a:xfrm>
          <a:off x="0" y="0"/>
          <a:ext cx="0" cy="0"/>
        </a:xfrm>
      </p:grpSpPr>
      <p:sp>
        <p:nvSpPr>
          <p:cNvPr id="2050" name="Rectangle 5"/>
          <p:cNvSpPr>
            <a:spLocks noChangeArrowheads="1"/>
          </p:cNvSpPr>
          <p:nvPr/>
        </p:nvSpPr>
        <p:spPr bwMode="auto">
          <a:xfrm>
            <a:off x="0" y="1219200"/>
            <a:ext cx="30267275" cy="4175125"/>
          </a:xfrm>
          <a:prstGeom prst="rect">
            <a:avLst/>
          </a:prstGeom>
          <a:solidFill>
            <a:schemeClr val="tx2">
              <a:lumMod val="75000"/>
            </a:schemeClr>
          </a:solidFill>
          <a:ln>
            <a:noFill/>
          </a:ln>
        </p:spPr>
        <p:txBody>
          <a:bodyPr wrap="none" lIns="86978" tIns="43489" rIns="86978" bIns="43489" anchor="ctr"/>
          <a:lstStyle>
            <a:defPPr>
              <a:defRPr kern="1200" smtId="4294967295"/>
            </a:defPPr>
          </a:lstStyle>
          <a:p>
            <a:pPr algn="ctr" defTabSz="4572000">
              <a:defRPr/>
            </a:pPr>
            <a:endParaRPr lang="en-US"/>
          </a:p>
        </p:txBody>
      </p:sp>
      <p:sp>
        <p:nvSpPr>
          <p:cNvPr id="2051" name="Rectangle 6"/>
          <p:cNvSpPr>
            <a:spLocks noChangeArrowheads="1"/>
          </p:cNvSpPr>
          <p:nvPr/>
        </p:nvSpPr>
        <p:spPr bwMode="auto">
          <a:xfrm>
            <a:off x="1327150" y="1360488"/>
            <a:ext cx="27612975" cy="3846512"/>
          </a:xfrm>
          <a:prstGeom prst="rect">
            <a:avLst/>
          </a:prstGeom>
          <a:noFill/>
          <a:ln>
            <a:noFill/>
          </a:ln>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221" tIns="223610" rIns="447221" bIns="223610" anchor="ctr"/>
          <a:lstStyle>
            <a:defPPr>
              <a:defRPr kern="1200" smtId="4294967295"/>
            </a:defPPr>
          </a:lstStyle>
          <a:p>
            <a:pPr algn="ctr" defTabSz="4572000"/>
            <a:r>
              <a:rPr lang="en-US" sz="6600" b="1">
                <a:solidFill>
                  <a:schemeClr val="bg1"/>
                </a:solidFill>
              </a:rPr>
              <a:t>Insert Your Two Line</a:t>
            </a:r>
            <a:br>
              <a:rPr lang="en-US" sz="6600" b="1">
                <a:solidFill>
                  <a:schemeClr val="bg1"/>
                </a:solidFill>
              </a:rPr>
            </a:br>
            <a:r>
              <a:rPr lang="en-US" sz="6600" b="1">
                <a:solidFill>
                  <a:schemeClr val="bg1"/>
                </a:solidFill>
              </a:rPr>
              <a:t>Poster Title Here</a:t>
            </a:r>
            <a:br>
              <a:rPr lang="en-US" sz="6600">
                <a:solidFill>
                  <a:schemeClr val="bg1"/>
                </a:solidFill>
              </a:rPr>
            </a:br>
            <a:r>
              <a:rPr lang="en-US" sz="4600" i="1">
                <a:solidFill>
                  <a:schemeClr val="bg1"/>
                </a:solidFill>
              </a:rPr>
              <a:t>Your Name Goes Here </a:t>
            </a:r>
            <a:br>
              <a:rPr lang="en-US" sz="4600" i="1">
                <a:solidFill>
                  <a:schemeClr val="bg1"/>
                </a:solidFill>
              </a:rPr>
            </a:br>
            <a:r>
              <a:rPr lang="en-US" sz="4600" i="1">
                <a:solidFill>
                  <a:schemeClr val="bg1"/>
                </a:solidFill>
              </a:rPr>
              <a:t>Your Institution Name Can Go Here</a:t>
            </a:r>
          </a:p>
        </p:txBody>
      </p:sp>
      <p:sp>
        <p:nvSpPr>
          <p:cNvPr id="2052" name="Rectangle 12"/>
          <p:cNvSpPr>
            <a:spLocks noChangeArrowheads="1"/>
          </p:cNvSpPr>
          <p:nvPr/>
        </p:nvSpPr>
        <p:spPr bwMode="auto">
          <a:xfrm>
            <a:off x="10550525" y="6807200"/>
            <a:ext cx="9166225" cy="13547725"/>
          </a:xfrm>
          <a:prstGeom prst="rect">
            <a:avLst/>
          </a:prstGeom>
          <a:solidFill>
            <a:schemeClr val="accent2">
              <a:lumMod val="20000"/>
              <a:lumOff val="80000"/>
            </a:schemeClr>
          </a:solidFill>
          <a:ln>
            <a:noFill/>
          </a:ln>
        </p:spPr>
        <p:txBody>
          <a:bodyPr lIns="342432" tIns="342432" rIns="342432" bIns="342432"/>
          <a:lstStyle>
            <a:defPPr>
              <a:defRPr kern="1200" smtId="4294967295"/>
            </a:defPPr>
          </a:lstStyle>
          <a:p>
            <a:pPr marL="361950" indent="-361950" eaLnBrk="0" hangingPunct="0">
              <a:spcBef>
                <a:spcPct val="50000"/>
              </a:spcBef>
              <a:defRPr/>
            </a:pPr>
            <a:r>
              <a:rPr lang="en-GB" sz="4600" b="1">
                <a:solidFill>
                  <a:schemeClr val="tx2">
                    <a:lumMod val="75000"/>
                  </a:schemeClr>
                </a:solidFill>
              </a:rPr>
              <a:t>Methods</a:t>
            </a:r>
          </a:p>
          <a:p>
            <a:pPr marL="361950" indent="-361950" eaLnBrk="0" hangingPunct="0">
              <a:spcBef>
                <a:spcPct val="50000"/>
              </a:spcBef>
              <a:buSzPct val="60000"/>
              <a:buFont typeface="Monotype Sorts" pitchFamily="2" charset="2"/>
              <a:buChar char="n"/>
              <a:defRPr/>
            </a:pPr>
            <a:r>
              <a:rPr lang="en-US" sz="3400">
                <a:solidFill>
                  <a:schemeClr val="tx2">
                    <a:lumMod val="75000"/>
                  </a:schemeClr>
                </a:solidFill>
              </a:rPr>
              <a:t>Remember to size your font to fit your information into the space. The larger your font, the easier it will be for others to read your poster. Insert your text here. </a:t>
            </a:r>
          </a:p>
          <a:p>
            <a:pPr marL="361950" indent="-361950" eaLnBrk="0" hangingPunct="0">
              <a:spcBef>
                <a:spcPct val="50000"/>
              </a:spcBef>
              <a:buSzPct val="60000"/>
              <a:buFont typeface="Monotype Sorts" pitchFamily="2" charset="2"/>
              <a:buChar char="n"/>
              <a:defRPr/>
            </a:pPr>
            <a:r>
              <a:rPr lang="en-US" sz="3400">
                <a:solidFill>
                  <a:schemeClr val="tx2">
                    <a:lumMod val="75000"/>
                  </a:schemeClr>
                </a:solidFill>
              </a:rPr>
              <a:t>Remember to size your font to fit your information into the space. The larger your font, the easier it will be for others to read your poster. </a:t>
            </a:r>
          </a:p>
          <a:p>
            <a:pPr marL="361950" indent="-361950" eaLnBrk="0" hangingPunct="0">
              <a:spcBef>
                <a:spcPct val="50000"/>
              </a:spcBef>
              <a:buSzPct val="60000"/>
              <a:buFont typeface="Monotype Sorts" pitchFamily="2" charset="2"/>
              <a:buChar char="n"/>
              <a:defRPr/>
            </a:pPr>
            <a:r>
              <a:rPr lang="en-US" sz="3400">
                <a:solidFill>
                  <a:schemeClr val="tx2">
                    <a:lumMod val="75000"/>
                  </a:schemeClr>
                </a:solidFill>
              </a:rPr>
              <a:t>Insert your text here. You can place your organizations logos on either side of the title of the poster. </a:t>
            </a:r>
          </a:p>
        </p:txBody>
      </p:sp>
      <p:sp>
        <p:nvSpPr>
          <p:cNvPr id="2053" name="Rectangle 31"/>
          <p:cNvSpPr>
            <a:spLocks noChangeArrowheads="1"/>
          </p:cNvSpPr>
          <p:nvPr/>
        </p:nvSpPr>
        <p:spPr bwMode="auto">
          <a:xfrm>
            <a:off x="1282700" y="35245675"/>
            <a:ext cx="13730288" cy="6283325"/>
          </a:xfrm>
          <a:prstGeom prst="rect">
            <a:avLst/>
          </a:prstGeom>
          <a:solidFill>
            <a:schemeClr val="accent5">
              <a:lumMod val="20000"/>
              <a:lumOff val="80000"/>
            </a:schemeClr>
          </a:solidFill>
          <a:ln>
            <a:noFill/>
          </a:ln>
        </p:spPr>
        <p:txBody>
          <a:bodyPr lIns="342432" tIns="342432" rIns="342432" bIns="342432"/>
          <a:lstStyle>
            <a:defPPr>
              <a:defRPr kern="1200" smtId="4294967295"/>
            </a:defPPr>
          </a:lstStyle>
          <a:p>
            <a:pPr marL="361950" indent="-361950">
              <a:lnSpc>
                <a:spcPct val="110000"/>
              </a:lnSpc>
              <a:spcBef>
                <a:spcPct val="50000"/>
              </a:spcBef>
              <a:defRPr/>
            </a:pPr>
            <a:r>
              <a:rPr lang="en-GB" sz="4600" b="1">
                <a:solidFill>
                  <a:schemeClr val="tx2">
                    <a:lumMod val="75000"/>
                  </a:schemeClr>
                </a:solidFill>
              </a:rPr>
              <a:t>Literature Cited</a:t>
            </a:r>
            <a:endParaRPr lang="en-AU" sz="4600">
              <a:solidFill>
                <a:schemeClr val="tx2">
                  <a:lumMod val="75000"/>
                </a:schemeClr>
              </a:solidFill>
            </a:endParaRPr>
          </a:p>
          <a:p>
            <a:pPr marL="361950" indent="-361950">
              <a:lnSpc>
                <a:spcPct val="110000"/>
              </a:lnSpc>
              <a:spcBef>
                <a:spcPct val="50000"/>
              </a:spcBef>
              <a:defRPr/>
            </a:pPr>
            <a:r>
              <a:rPr lang="en-US" sz="3400">
                <a:solidFill>
                  <a:schemeClr val="tx2">
                    <a:lumMod val="75000"/>
                  </a:schemeClr>
                </a:solidFill>
              </a:rPr>
              <a:t>Remember to size your font to fit your information into the space. The larger your font, the easier it will be for others to read your poster. </a:t>
            </a:r>
          </a:p>
          <a:p>
            <a:pPr marL="361950" indent="-361950">
              <a:lnSpc>
                <a:spcPct val="110000"/>
              </a:lnSpc>
              <a:spcBef>
                <a:spcPct val="50000"/>
              </a:spcBef>
              <a:defRPr/>
            </a:pPr>
            <a:r>
              <a:rPr lang="en-US" sz="3400">
                <a:solidFill>
                  <a:schemeClr val="tx2">
                    <a:lumMod val="75000"/>
                  </a:schemeClr>
                </a:solidFill>
              </a:rPr>
              <a:t>Insert your text here. You can place your organizations logos on either side of the title of the poster.</a:t>
            </a:r>
          </a:p>
          <a:p>
            <a:pPr marL="361950" indent="-361950">
              <a:lnSpc>
                <a:spcPct val="110000"/>
              </a:lnSpc>
              <a:spcBef>
                <a:spcPct val="50000"/>
              </a:spcBef>
              <a:defRPr/>
            </a:pPr>
            <a:r>
              <a:rPr lang="en-US" sz="3400">
                <a:solidFill>
                  <a:schemeClr val="tx2">
                    <a:lumMod val="75000"/>
                  </a:schemeClr>
                </a:solidFill>
              </a:rPr>
              <a:t>Remember to size your font to fit your information into the space. The larger your font, the easier it </a:t>
            </a:r>
            <a:endParaRPr lang="en-AU">
              <a:solidFill>
                <a:schemeClr val="tx2">
                  <a:lumMod val="75000"/>
                </a:schemeClr>
              </a:solidFill>
            </a:endParaRPr>
          </a:p>
        </p:txBody>
      </p:sp>
      <p:sp>
        <p:nvSpPr>
          <p:cNvPr id="2054" name="Rectangle 55"/>
          <p:cNvSpPr>
            <a:spLocks noChangeArrowheads="1"/>
          </p:cNvSpPr>
          <p:nvPr/>
        </p:nvSpPr>
        <p:spPr bwMode="auto">
          <a:xfrm>
            <a:off x="20558125" y="27979688"/>
            <a:ext cx="9164638" cy="6472237"/>
          </a:xfrm>
          <a:prstGeom prst="rect">
            <a:avLst/>
          </a:prstGeom>
          <a:solidFill>
            <a:schemeClr val="accent2">
              <a:lumMod val="20000"/>
              <a:lumOff val="80000"/>
            </a:schemeClr>
          </a:solidFill>
          <a:ln>
            <a:noFill/>
          </a:ln>
        </p:spPr>
        <p:txBody>
          <a:bodyPr lIns="342432" tIns="342432" rIns="342432" bIns="342432"/>
          <a:lstStyle>
            <a:defPPr>
              <a:defRPr kern="1200" smtId="4294967295"/>
            </a:defPPr>
          </a:lstStyle>
          <a:p>
            <a:pPr marL="361950" indent="-361950">
              <a:spcBef>
                <a:spcPct val="50000"/>
              </a:spcBef>
              <a:defRPr/>
            </a:pPr>
            <a:r>
              <a:rPr lang="en-GB" sz="4600" b="1">
                <a:solidFill>
                  <a:schemeClr val="tx2">
                    <a:lumMod val="75000"/>
                  </a:schemeClr>
                </a:solidFill>
              </a:rPr>
              <a:t>Expected Results</a:t>
            </a:r>
          </a:p>
          <a:p>
            <a:pPr marL="361950" indent="-361950">
              <a:spcBef>
                <a:spcPct val="50000"/>
              </a:spcBef>
              <a:defRPr/>
            </a:pPr>
            <a:r>
              <a:rPr lang="en-US" sz="3400">
                <a:solidFill>
                  <a:schemeClr val="tx2">
                    <a:lumMod val="75000"/>
                  </a:schemeClr>
                </a:solidFill>
              </a:rPr>
              <a:t>Remember to size your font to fit your information into the space. The larger your font, the easier it will be for others to read your poster. </a:t>
            </a:r>
          </a:p>
          <a:p>
            <a:pPr marL="361950" indent="-361950">
              <a:spcBef>
                <a:spcPct val="50000"/>
              </a:spcBef>
              <a:defRPr/>
            </a:pPr>
            <a:r>
              <a:rPr lang="en-US" sz="3400">
                <a:solidFill>
                  <a:schemeClr val="tx2">
                    <a:lumMod val="75000"/>
                  </a:schemeClr>
                </a:solidFill>
              </a:rPr>
              <a:t>Insert your text here. You can place your organizations logos on either side of the title of the poster.</a:t>
            </a:r>
          </a:p>
        </p:txBody>
      </p:sp>
      <p:sp>
        <p:nvSpPr>
          <p:cNvPr id="2055" name="Rectangle 56"/>
          <p:cNvSpPr>
            <a:spLocks noChangeArrowheads="1"/>
          </p:cNvSpPr>
          <p:nvPr/>
        </p:nvSpPr>
        <p:spPr bwMode="auto">
          <a:xfrm>
            <a:off x="16019462" y="35245675"/>
            <a:ext cx="13287375" cy="6281738"/>
          </a:xfrm>
          <a:prstGeom prst="rect">
            <a:avLst/>
          </a:prstGeom>
          <a:solidFill>
            <a:schemeClr val="accent5">
              <a:lumMod val="20000"/>
              <a:lumOff val="80000"/>
            </a:schemeClr>
          </a:solidFill>
          <a:ln>
            <a:noFill/>
          </a:ln>
        </p:spPr>
        <p:txBody>
          <a:bodyPr lIns="342432" tIns="342432" rIns="342432" bIns="342432"/>
          <a:lstStyle>
            <a:defPPr>
              <a:defRPr kern="1200" smtId="4294967295"/>
            </a:defPPr>
          </a:lstStyle>
          <a:p>
            <a:pPr marL="361950" indent="-361950">
              <a:spcBef>
                <a:spcPct val="50000"/>
              </a:spcBef>
              <a:defRPr/>
            </a:pPr>
            <a:r>
              <a:rPr lang="en-GB" sz="4600" b="1">
                <a:solidFill>
                  <a:schemeClr val="tx2">
                    <a:lumMod val="75000"/>
                  </a:schemeClr>
                </a:solidFill>
              </a:rPr>
              <a:t>Disclosure</a:t>
            </a:r>
          </a:p>
          <a:p>
            <a:pPr marL="361950" indent="-361950">
              <a:spcBef>
                <a:spcPct val="50000"/>
              </a:spcBef>
              <a:defRPr/>
            </a:pPr>
            <a:r>
              <a:rPr lang="en-US" sz="3400" i="1">
                <a:solidFill>
                  <a:schemeClr val="tx2">
                    <a:lumMod val="75000"/>
                  </a:schemeClr>
                </a:solidFill>
              </a:rPr>
              <a:t>Remember to size your font to fit your information into the space. The larger your font, the easier it will be for others to read your poster. </a:t>
            </a:r>
          </a:p>
          <a:p>
            <a:pPr marL="361950" indent="-361950">
              <a:spcBef>
                <a:spcPct val="50000"/>
              </a:spcBef>
              <a:defRPr/>
            </a:pPr>
            <a:r>
              <a:rPr lang="en-US" sz="3400" i="1">
                <a:solidFill>
                  <a:schemeClr val="tx2">
                    <a:lumMod val="75000"/>
                  </a:schemeClr>
                </a:solidFill>
              </a:rPr>
              <a:t>Insert your text here. You can place your organizations logos on either side of the title of the poster.</a:t>
            </a:r>
          </a:p>
          <a:p>
            <a:pPr marL="361950" indent="-361950">
              <a:spcBef>
                <a:spcPct val="50000"/>
              </a:spcBef>
              <a:defRPr/>
            </a:pPr>
            <a:r>
              <a:rPr lang="en-US" sz="3400" i="1">
                <a:solidFill>
                  <a:schemeClr val="tx2">
                    <a:lumMod val="75000"/>
                  </a:schemeClr>
                </a:solidFill>
              </a:rPr>
              <a:t>Remember to size your font to fit your information into the space. The larger your font, the easier it </a:t>
            </a:r>
            <a:endParaRPr lang="en-AU" sz="3400" i="1">
              <a:solidFill>
                <a:schemeClr val="tx2">
                  <a:lumMod val="75000"/>
                </a:schemeClr>
              </a:solidFill>
            </a:endParaRPr>
          </a:p>
        </p:txBody>
      </p:sp>
      <p:sp>
        <p:nvSpPr>
          <p:cNvPr id="2056" name="Text Box 59"/>
          <p:cNvSpPr txBox="1">
            <a:spLocks noChangeArrowheads="1"/>
          </p:cNvSpPr>
          <p:nvPr/>
        </p:nvSpPr>
        <p:spPr bwMode="auto">
          <a:xfrm>
            <a:off x="12060238" y="41871900"/>
            <a:ext cx="17246600" cy="5651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6978" tIns="43489" rIns="86978"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defRPr/>
            </a:pPr>
            <a:r>
              <a:rPr lang="en-US" sz="3000" i="1" smtClean="0">
                <a:solidFill>
                  <a:schemeClr val="tx2">
                    <a:lumMod val="75000"/>
                  </a:schemeClr>
                </a:solidFill>
              </a:rPr>
              <a:t>Other fine print regarding the conference or the post can be placed here, delete if it is not needed</a:t>
            </a:r>
          </a:p>
        </p:txBody>
      </p:sp>
      <p:sp>
        <p:nvSpPr>
          <p:cNvPr id="2057" name="Rectangle 63"/>
          <p:cNvSpPr>
            <a:spLocks noChangeArrowheads="1"/>
          </p:cNvSpPr>
          <p:nvPr/>
        </p:nvSpPr>
        <p:spPr bwMode="auto">
          <a:xfrm>
            <a:off x="10550525" y="21559838"/>
            <a:ext cx="9166225" cy="12892087"/>
          </a:xfrm>
          <a:prstGeom prst="rect">
            <a:avLst/>
          </a:prstGeom>
          <a:solidFill>
            <a:schemeClr val="accent2">
              <a:lumMod val="20000"/>
              <a:lumOff val="80000"/>
            </a:schemeClr>
          </a:solidFill>
          <a:ln>
            <a:noFill/>
          </a:ln>
        </p:spPr>
        <p:txBody>
          <a:bodyPr lIns="342432" tIns="342432" rIns="342432" bIns="342432"/>
          <a:lstStyle>
            <a:defPPr>
              <a:defRPr kern="1200" smtId="4294967295"/>
            </a:defPPr>
          </a:lstStyle>
          <a:p>
            <a:pPr marL="361950" indent="-361950" eaLnBrk="0" hangingPunct="0">
              <a:spcBef>
                <a:spcPct val="50000"/>
              </a:spcBef>
              <a:defRPr/>
            </a:pPr>
            <a:r>
              <a:rPr lang="en-GB" sz="4600" b="1">
                <a:solidFill>
                  <a:schemeClr val="tx2">
                    <a:lumMod val="75000"/>
                  </a:schemeClr>
                </a:solidFill>
              </a:rPr>
              <a:t>Tools</a:t>
            </a:r>
          </a:p>
        </p:txBody>
      </p:sp>
      <p:sp>
        <p:nvSpPr>
          <p:cNvPr id="2058" name="Text Box 37"/>
          <p:cNvSpPr txBox="1">
            <a:spLocks noChangeArrowheads="1"/>
          </p:cNvSpPr>
          <p:nvPr/>
        </p:nvSpPr>
        <p:spPr bwMode="auto">
          <a:xfrm>
            <a:off x="11031538" y="32537400"/>
            <a:ext cx="7731125" cy="449263"/>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spcBef>
                <a:spcPct val="50000"/>
              </a:spcBef>
            </a:pPr>
            <a:r>
              <a:rPr lang="en-US" sz="2300" i="1">
                <a:solidFill>
                  <a:srgbClr val="003366"/>
                </a:solidFill>
              </a:rPr>
              <a:t>Bottom line or caption about the graphic here</a:t>
            </a:r>
            <a:endParaRPr lang="en-AU" sz="3400">
              <a:solidFill>
                <a:srgbClr val="003366"/>
              </a:solidFill>
            </a:endParaRPr>
          </a:p>
        </p:txBody>
      </p:sp>
      <p:sp>
        <p:nvSpPr>
          <p:cNvPr id="2114" name="Text Box 66"/>
          <p:cNvSpPr txBox="1">
            <a:spLocks noChangeArrowheads="1"/>
          </p:cNvSpPr>
          <p:nvPr/>
        </p:nvSpPr>
        <p:spPr bwMode="auto">
          <a:xfrm>
            <a:off x="20558125" y="6807200"/>
            <a:ext cx="9161463" cy="19986625"/>
          </a:xfrm>
          <a:prstGeom prst="rect">
            <a:avLst/>
          </a:prstGeom>
          <a:solidFill>
            <a:schemeClr val="accent2">
              <a:lumMod val="20000"/>
              <a:lumOff val="80000"/>
            </a:schemeClr>
          </a:solidFill>
          <a:ln>
            <a:noFill/>
          </a:ln>
          <a:extLst/>
        </p:spPr>
        <p:txBody>
          <a:bodyPr lIns="86978" tIns="43489" rIns="86978" bIns="43489"/>
          <a:lstStyle>
            <a:defPPr>
              <a:defRPr kern="1200" smtId="4294967295"/>
            </a:defPPr>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eaLnBrk="0" hangingPunct="0">
              <a:defRPr/>
            </a:pPr>
            <a:r>
              <a:rPr lang="en-US" sz="4000" b="1">
                <a:solidFill>
                  <a:schemeClr val="tx2">
                    <a:lumMod val="75000"/>
                  </a:schemeClr>
                </a:solidFill>
              </a:rPr>
              <a:t>Doctors Technician Training Module</a:t>
            </a:r>
          </a:p>
          <a:p>
            <a:pPr eaLnBrk="0" hangingPunct="0">
              <a:defRPr/>
            </a:pPr>
            <a:endParaRPr lang="en-US" sz="4000" b="1">
              <a:solidFill>
                <a:schemeClr val="tx2">
                  <a:lumMod val="75000"/>
                </a:schemeClr>
              </a:solidFill>
            </a:endParaRPr>
          </a:p>
          <a:p>
            <a:pPr marL="543611" indent="-543611" eaLnBrk="0" hangingPunct="0">
              <a:buFont typeface="Arial" pitchFamily="34" charset="0"/>
              <a:buChar char="•"/>
              <a:defRPr/>
            </a:pPr>
            <a:r>
              <a:rPr lang="en-US" sz="3400">
                <a:solidFill>
                  <a:schemeClr val="tx2">
                    <a:lumMod val="75000"/>
                  </a:schemeClr>
                </a:solidFill>
              </a:rPr>
              <a:t>Insert your text here. You can place your organizations logos on either side of the title of the poster. Insert your text here. </a:t>
            </a:r>
          </a:p>
          <a:p>
            <a:pPr marL="543611" indent="-543611" eaLnBrk="0" hangingPunct="0">
              <a:buFont typeface="Arial" pitchFamily="34" charset="0"/>
              <a:buChar char="•"/>
              <a:defRPr/>
            </a:pPr>
            <a:endParaRPr lang="en-US" sz="3400">
              <a:solidFill>
                <a:schemeClr val="tx2">
                  <a:lumMod val="75000"/>
                </a:schemeClr>
              </a:solidFill>
            </a:endParaRPr>
          </a:p>
          <a:p>
            <a:pPr marL="543611" indent="-543611" eaLnBrk="0" hangingPunct="0">
              <a:buFont typeface="Arial" pitchFamily="34" charset="0"/>
              <a:buChar char="•"/>
              <a:defRPr/>
            </a:pPr>
            <a:r>
              <a:rPr lang="en-US" sz="3400">
                <a:solidFill>
                  <a:schemeClr val="tx2">
                    <a:lumMod val="75000"/>
                  </a:schemeClr>
                </a:solidFill>
              </a:rPr>
              <a:t>Remember to size your font to fit your information into the space. The larger your font, the easier it will be for others to read your poster. Insert your text here. </a:t>
            </a:r>
          </a:p>
          <a:p>
            <a:pPr marL="543611" indent="-543611" eaLnBrk="0" hangingPunct="0">
              <a:buFont typeface="Arial" pitchFamily="34" charset="0"/>
              <a:buChar char="•"/>
              <a:defRPr/>
            </a:pPr>
            <a:endParaRPr lang="en-US" sz="3400">
              <a:solidFill>
                <a:schemeClr val="tx2">
                  <a:lumMod val="75000"/>
                </a:schemeClr>
              </a:solidFill>
            </a:endParaRPr>
          </a:p>
          <a:p>
            <a:pPr marL="543611" indent="-543611" eaLnBrk="0" hangingPunct="0">
              <a:buFont typeface="Arial" pitchFamily="34" charset="0"/>
              <a:buChar char="•"/>
              <a:defRPr/>
            </a:pPr>
            <a:r>
              <a:rPr lang="en-US" sz="3400">
                <a:solidFill>
                  <a:schemeClr val="tx2">
                    <a:lumMod val="75000"/>
                  </a:schemeClr>
                </a:solidFill>
              </a:rPr>
              <a:t>Remember to size your font to fit your information into the space. The larger your font, the easier it will be for others to read your poster. </a:t>
            </a:r>
          </a:p>
          <a:p>
            <a:pPr marL="543611" indent="-543611" eaLnBrk="0" hangingPunct="0">
              <a:buFont typeface="Arial" pitchFamily="34" charset="0"/>
              <a:buChar char="•"/>
              <a:defRPr/>
            </a:pPr>
            <a:endParaRPr lang="en-US" sz="3400">
              <a:solidFill>
                <a:schemeClr val="tx2">
                  <a:lumMod val="75000"/>
                </a:schemeClr>
              </a:solidFill>
            </a:endParaRPr>
          </a:p>
          <a:p>
            <a:pPr marL="543611" indent="-543611" eaLnBrk="0" hangingPunct="0">
              <a:buFont typeface="Arial" pitchFamily="34" charset="0"/>
              <a:buChar char="•"/>
              <a:defRPr/>
            </a:pPr>
            <a:r>
              <a:rPr lang="en-US" sz="3400">
                <a:solidFill>
                  <a:schemeClr val="tx2">
                    <a:lumMod val="75000"/>
                  </a:schemeClr>
                </a:solidFill>
              </a:rPr>
              <a:t>Insert your text here. You can place your organizations logos on either side of the title of the poster.</a:t>
            </a:r>
          </a:p>
        </p:txBody>
      </p:sp>
      <p:sp>
        <p:nvSpPr>
          <p:cNvPr id="2060" name="Rectangle 67"/>
          <p:cNvSpPr>
            <a:spLocks noChangeArrowheads="1"/>
          </p:cNvSpPr>
          <p:nvPr/>
        </p:nvSpPr>
        <p:spPr bwMode="auto">
          <a:xfrm>
            <a:off x="20975638" y="23564850"/>
            <a:ext cx="8331200" cy="294481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lIns="342432" tIns="342432" rIns="342432" bIns="342432"/>
          <a:lstStyle>
            <a:defPPr>
              <a:defRPr kern="1200" smtId="4294967295"/>
            </a:defPPr>
          </a:lstStyle>
          <a:p>
            <a:pPr eaLnBrk="0" hangingPunct="0">
              <a:spcBef>
                <a:spcPct val="50000"/>
              </a:spcBef>
              <a:buSzPct val="60000"/>
              <a:buFont typeface="Monotype Sorts" pitchFamily="2" charset="2"/>
              <a:buNone/>
            </a:pPr>
            <a:r>
              <a:rPr lang="en-US" sz="3400">
                <a:solidFill>
                  <a:srgbClr val="003366"/>
                </a:solidFill>
              </a:rPr>
              <a:t>Remember to size your font to fit your information into the space. The larger your font, the easier it will be for others to read your poster. </a:t>
            </a:r>
          </a:p>
        </p:txBody>
      </p:sp>
      <p:sp>
        <p:nvSpPr>
          <p:cNvPr id="2061" name="Text Box 72"/>
          <p:cNvSpPr txBox="1">
            <a:spLocks noChangeArrowheads="1"/>
          </p:cNvSpPr>
          <p:nvPr/>
        </p:nvSpPr>
        <p:spPr bwMode="auto">
          <a:xfrm>
            <a:off x="830263" y="6807200"/>
            <a:ext cx="9094787" cy="12106275"/>
          </a:xfrm>
          <a:prstGeom prst="rect">
            <a:avLst/>
          </a:prstGeom>
          <a:solidFill>
            <a:schemeClr val="accent2">
              <a:lumMod val="20000"/>
              <a:lumOff val="80000"/>
            </a:schemeClr>
          </a:solidFill>
          <a:ln>
            <a:noFill/>
          </a:ln>
        </p:spPr>
        <p:txBody>
          <a:bodyPr lIns="86978" tIns="43489" rIns="86978" bIns="43489">
            <a:spAutoFit/>
          </a:bodyPr>
          <a:lstStyle>
            <a:defPPr>
              <a:defRPr kern="1200" smtId="4294967295"/>
            </a:defPPr>
            <a:lvl1pPr defTabSz="4703763" eaLnBrk="0" hangingPunct="0">
              <a:defRPr sz="9000">
                <a:solidFill>
                  <a:schemeClr val="tx1"/>
                </a:solidFill>
                <a:latin typeface="Arial"/>
              </a:defRPr>
            </a:lvl1pPr>
            <a:lvl2pPr marL="742950" indent="-285750" defTabSz="4703763" eaLnBrk="0" hangingPunct="0">
              <a:defRPr sz="9000">
                <a:solidFill>
                  <a:schemeClr val="tx1"/>
                </a:solidFill>
                <a:latin typeface="Arial"/>
              </a:defRPr>
            </a:lvl2pPr>
            <a:lvl3pPr marL="1143000" indent="-228600" defTabSz="4703763" eaLnBrk="0" hangingPunct="0">
              <a:defRPr sz="9000">
                <a:solidFill>
                  <a:schemeClr val="tx1"/>
                </a:solidFill>
                <a:latin typeface="Arial"/>
              </a:defRPr>
            </a:lvl3pPr>
            <a:lvl4pPr marL="1600200" indent="-228600" defTabSz="4703763" eaLnBrk="0" hangingPunct="0">
              <a:defRPr sz="9000">
                <a:solidFill>
                  <a:schemeClr val="tx1"/>
                </a:solidFill>
                <a:latin typeface="Arial"/>
              </a:defRPr>
            </a:lvl4pPr>
            <a:lvl5pPr marL="2057400" indent="-228600" defTabSz="4703763" eaLnBrk="0" hangingPunct="0">
              <a:defRPr sz="9000">
                <a:solidFill>
                  <a:schemeClr val="tx1"/>
                </a:solidFill>
                <a:latin typeface="Arial"/>
              </a:defRPr>
            </a:lvl5pPr>
            <a:lvl6pPr marL="2514600" indent="-228600" defTabSz="4703763" eaLnBrk="0" fontAlgn="base" hangingPunct="0">
              <a:spcBef>
                <a:spcPct val="0"/>
              </a:spcBef>
              <a:spcAft>
                <a:spcPct val="0"/>
              </a:spcAft>
              <a:defRPr sz="9000">
                <a:solidFill>
                  <a:schemeClr val="tx1"/>
                </a:solidFill>
                <a:latin typeface="Arial"/>
              </a:defRPr>
            </a:lvl6pPr>
            <a:lvl7pPr marL="2971800" indent="-228600" defTabSz="4703763" eaLnBrk="0" fontAlgn="base" hangingPunct="0">
              <a:spcBef>
                <a:spcPct val="0"/>
              </a:spcBef>
              <a:spcAft>
                <a:spcPct val="0"/>
              </a:spcAft>
              <a:defRPr sz="9000">
                <a:solidFill>
                  <a:schemeClr val="tx1"/>
                </a:solidFill>
                <a:latin typeface="Arial"/>
              </a:defRPr>
            </a:lvl7pPr>
            <a:lvl8pPr marL="3429000" indent="-228600" defTabSz="4703763" eaLnBrk="0" fontAlgn="base" hangingPunct="0">
              <a:spcBef>
                <a:spcPct val="0"/>
              </a:spcBef>
              <a:spcAft>
                <a:spcPct val="0"/>
              </a:spcAft>
              <a:defRPr sz="9000">
                <a:solidFill>
                  <a:schemeClr val="tx1"/>
                </a:solidFill>
                <a:latin typeface="Arial"/>
              </a:defRPr>
            </a:lvl8pPr>
            <a:lvl9pPr marL="3886200" indent="-228600" defTabSz="4703763" eaLnBrk="0" fontAlgn="base" hangingPunct="0">
              <a:spcBef>
                <a:spcPct val="0"/>
              </a:spcBef>
              <a:spcAft>
                <a:spcPct val="0"/>
              </a:spcAft>
              <a:defRPr sz="9000">
                <a:solidFill>
                  <a:schemeClr val="tx1"/>
                </a:solidFill>
                <a:latin typeface="Arial"/>
              </a:defRPr>
            </a:lvl9pPr>
          </a:lstStyle>
          <a:p>
            <a:pPr eaLnBrk="1" hangingPunct="1">
              <a:lnSpc>
                <a:spcPct val="110000"/>
              </a:lnSpc>
              <a:defRPr/>
            </a:pPr>
            <a:r>
              <a:rPr lang="en-GB" sz="4600" b="1" smtClean="0">
                <a:solidFill>
                  <a:schemeClr val="tx2">
                    <a:lumMod val="75000"/>
                  </a:schemeClr>
                </a:solidFill>
              </a:rPr>
              <a:t>Introduction</a:t>
            </a:r>
          </a:p>
          <a:p>
            <a:pPr eaLnBrk="1" hangingPunct="1">
              <a:lnSpc>
                <a:spcPct val="110000"/>
              </a:lnSpc>
              <a:defRPr/>
            </a:pPr>
            <a:endParaRPr lang="en-GB" sz="3000" b="1" smtClean="0">
              <a:solidFill>
                <a:schemeClr val="tx2">
                  <a:lumMod val="75000"/>
                </a:schemeClr>
              </a:solidFill>
            </a:endParaRPr>
          </a:p>
          <a:p>
            <a:pPr eaLnBrk="1" hangingPunct="1">
              <a:lnSpc>
                <a:spcPct val="110000"/>
              </a:lnSpc>
              <a:defRPr/>
            </a:pPr>
            <a:r>
              <a:rPr lang="en-US" sz="3400" smtClean="0">
                <a:solidFill>
                  <a:schemeClr val="tx2">
                    <a:lumMod val="75000"/>
                  </a:schemeClr>
                </a:solidFill>
              </a:rPr>
              <a:t>Insert your text here. You can place your organizations logos on either side of the title of the poster. Insert your text here. </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Remember to size your font to fit your information into the space. The larger your font, the easier it will be for others to read your poster. Insert your text here. </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Remember to size your font to fit your information into the space. The larger your font, the easier it will be for others to read your poster. </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Insert your text here. You can place your organizations logos on either side of the title of the poster. </a:t>
            </a:r>
          </a:p>
          <a:p>
            <a:pPr eaLnBrk="1" hangingPunct="1">
              <a:lnSpc>
                <a:spcPct val="110000"/>
              </a:lnSpc>
              <a:defRPr/>
            </a:pPr>
            <a:endParaRPr lang="en-US" sz="3400" smtClean="0">
              <a:solidFill>
                <a:schemeClr val="tx2">
                  <a:lumMod val="75000"/>
                </a:schemeClr>
              </a:solidFill>
            </a:endParaRPr>
          </a:p>
        </p:txBody>
      </p:sp>
      <p:sp>
        <p:nvSpPr>
          <p:cNvPr id="2062" name="Text Box 74"/>
          <p:cNvSpPr txBox="1">
            <a:spLocks noChangeArrowheads="1"/>
          </p:cNvSpPr>
          <p:nvPr/>
        </p:nvSpPr>
        <p:spPr bwMode="auto">
          <a:xfrm>
            <a:off x="785813" y="19970750"/>
            <a:ext cx="9094787" cy="14481175"/>
          </a:xfrm>
          <a:prstGeom prst="rect">
            <a:avLst/>
          </a:prstGeom>
          <a:solidFill>
            <a:schemeClr val="accent2">
              <a:lumMod val="20000"/>
              <a:lumOff val="80000"/>
            </a:schemeClr>
          </a:solidFill>
          <a:ln>
            <a:noFill/>
          </a:ln>
        </p:spPr>
        <p:txBody>
          <a:bodyPr lIns="86978" tIns="43489" rIns="86978" bIns="43489">
            <a:spAutoFit/>
          </a:bodyPr>
          <a:lstStyle>
            <a:defPPr>
              <a:defRPr kern="1200" smtId="4294967295"/>
            </a:defPPr>
            <a:lvl1pPr defTabSz="4703763" eaLnBrk="0" hangingPunct="0">
              <a:defRPr sz="9000">
                <a:solidFill>
                  <a:schemeClr val="tx1"/>
                </a:solidFill>
                <a:latin typeface="Arial"/>
              </a:defRPr>
            </a:lvl1pPr>
            <a:lvl2pPr marL="742950" indent="-285750" defTabSz="4703763" eaLnBrk="0" hangingPunct="0">
              <a:defRPr sz="9000">
                <a:solidFill>
                  <a:schemeClr val="tx1"/>
                </a:solidFill>
                <a:latin typeface="Arial"/>
              </a:defRPr>
            </a:lvl2pPr>
            <a:lvl3pPr marL="1143000" indent="-228600" defTabSz="4703763" eaLnBrk="0" hangingPunct="0">
              <a:defRPr sz="9000">
                <a:solidFill>
                  <a:schemeClr val="tx1"/>
                </a:solidFill>
                <a:latin typeface="Arial"/>
              </a:defRPr>
            </a:lvl3pPr>
            <a:lvl4pPr marL="1600200" indent="-228600" defTabSz="4703763" eaLnBrk="0" hangingPunct="0">
              <a:defRPr sz="9000">
                <a:solidFill>
                  <a:schemeClr val="tx1"/>
                </a:solidFill>
                <a:latin typeface="Arial"/>
              </a:defRPr>
            </a:lvl4pPr>
            <a:lvl5pPr marL="2057400" indent="-228600" defTabSz="4703763" eaLnBrk="0" hangingPunct="0">
              <a:defRPr sz="9000">
                <a:solidFill>
                  <a:schemeClr val="tx1"/>
                </a:solidFill>
                <a:latin typeface="Arial"/>
              </a:defRPr>
            </a:lvl5pPr>
            <a:lvl6pPr marL="2514600" indent="-228600" defTabSz="4703763" eaLnBrk="0" fontAlgn="base" hangingPunct="0">
              <a:spcBef>
                <a:spcPct val="0"/>
              </a:spcBef>
              <a:spcAft>
                <a:spcPct val="0"/>
              </a:spcAft>
              <a:defRPr sz="9000">
                <a:solidFill>
                  <a:schemeClr val="tx1"/>
                </a:solidFill>
                <a:latin typeface="Arial"/>
              </a:defRPr>
            </a:lvl6pPr>
            <a:lvl7pPr marL="2971800" indent="-228600" defTabSz="4703763" eaLnBrk="0" fontAlgn="base" hangingPunct="0">
              <a:spcBef>
                <a:spcPct val="0"/>
              </a:spcBef>
              <a:spcAft>
                <a:spcPct val="0"/>
              </a:spcAft>
              <a:defRPr sz="9000">
                <a:solidFill>
                  <a:schemeClr val="tx1"/>
                </a:solidFill>
                <a:latin typeface="Arial"/>
              </a:defRPr>
            </a:lvl7pPr>
            <a:lvl8pPr marL="3429000" indent="-228600" defTabSz="4703763" eaLnBrk="0" fontAlgn="base" hangingPunct="0">
              <a:spcBef>
                <a:spcPct val="0"/>
              </a:spcBef>
              <a:spcAft>
                <a:spcPct val="0"/>
              </a:spcAft>
              <a:defRPr sz="9000">
                <a:solidFill>
                  <a:schemeClr val="tx1"/>
                </a:solidFill>
                <a:latin typeface="Arial"/>
              </a:defRPr>
            </a:lvl8pPr>
            <a:lvl9pPr marL="3886200" indent="-228600" defTabSz="4703763" eaLnBrk="0" fontAlgn="base" hangingPunct="0">
              <a:spcBef>
                <a:spcPct val="0"/>
              </a:spcBef>
              <a:spcAft>
                <a:spcPct val="0"/>
              </a:spcAft>
              <a:defRPr sz="9000">
                <a:solidFill>
                  <a:schemeClr val="tx1"/>
                </a:solidFill>
                <a:latin typeface="Arial"/>
              </a:defRPr>
            </a:lvl9pPr>
          </a:lstStyle>
          <a:p>
            <a:pPr eaLnBrk="1" hangingPunct="1">
              <a:lnSpc>
                <a:spcPct val="110000"/>
              </a:lnSpc>
              <a:defRPr/>
            </a:pPr>
            <a:r>
              <a:rPr lang="en-GB" sz="4600" b="1" smtClean="0">
                <a:solidFill>
                  <a:schemeClr val="tx2">
                    <a:lumMod val="75000"/>
                  </a:schemeClr>
                </a:solidFill>
              </a:rPr>
              <a:t>Purpose</a:t>
            </a:r>
          </a:p>
          <a:p>
            <a:pPr eaLnBrk="1" hangingPunct="1">
              <a:lnSpc>
                <a:spcPct val="110000"/>
              </a:lnSpc>
              <a:defRPr/>
            </a:pPr>
            <a:endParaRPr lang="en-GB" sz="3000" b="1" smtClean="0">
              <a:solidFill>
                <a:schemeClr val="tx2">
                  <a:lumMod val="75000"/>
                </a:schemeClr>
              </a:solidFill>
            </a:endParaRPr>
          </a:p>
          <a:p>
            <a:pPr eaLnBrk="1" hangingPunct="1">
              <a:lnSpc>
                <a:spcPct val="110000"/>
              </a:lnSpc>
              <a:defRPr/>
            </a:pPr>
            <a:r>
              <a:rPr lang="en-US" sz="3400" smtClean="0">
                <a:solidFill>
                  <a:schemeClr val="tx2">
                    <a:lumMod val="75000"/>
                  </a:schemeClr>
                </a:solidFill>
              </a:rPr>
              <a:t>Insert your text here. You can place your organizations logos on either side of the title of the poster. Insert your text here. </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Remember to size your font to fit your information into the space. The larger your font, the easier it will be for others to read your poster. Insert your text here. </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Remember to size your font to fit your information into the space. The larger your font, the easier it will be for others to read your poster. </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Insert your text here. You can place your organizations logos on either side of the title of the poster.</a:t>
            </a:r>
          </a:p>
          <a:p>
            <a:pPr eaLnBrk="1" hangingPunct="1">
              <a:lnSpc>
                <a:spcPct val="110000"/>
              </a:lnSpc>
              <a:defRPr/>
            </a:pPr>
            <a:endParaRPr lang="en-US" sz="3400" smtClean="0">
              <a:solidFill>
                <a:schemeClr val="tx2">
                  <a:lumMod val="75000"/>
                </a:schemeClr>
              </a:solidFill>
            </a:endParaRPr>
          </a:p>
          <a:p>
            <a:pPr eaLnBrk="1" hangingPunct="1">
              <a:lnSpc>
                <a:spcPct val="110000"/>
              </a:lnSpc>
              <a:defRPr/>
            </a:pPr>
            <a:r>
              <a:rPr lang="en-US" sz="3400" smtClean="0">
                <a:solidFill>
                  <a:schemeClr val="tx2">
                    <a:lumMod val="75000"/>
                  </a:schemeClr>
                </a:solidFill>
              </a:rPr>
              <a:t>Remember to size your font to fit your information into the space. The larger your font, the easier it will be for others to read your poster. </a:t>
            </a:r>
          </a:p>
        </p:txBody>
      </p:sp>
      <p:sp>
        <p:nvSpPr>
          <p:cNvPr id="2063" name="Rectangle 79"/>
          <p:cNvSpPr>
            <a:spLocks noChangeArrowheads="1"/>
          </p:cNvSpPr>
          <p:nvPr/>
        </p:nvSpPr>
        <p:spPr bwMode="auto">
          <a:xfrm>
            <a:off x="11383963" y="22793325"/>
            <a:ext cx="3616325" cy="2236788"/>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64" name="Rectangle 80"/>
          <p:cNvSpPr>
            <a:spLocks noChangeArrowheads="1"/>
          </p:cNvSpPr>
          <p:nvPr/>
        </p:nvSpPr>
        <p:spPr bwMode="auto">
          <a:xfrm>
            <a:off x="15193962" y="22794912"/>
            <a:ext cx="3616325" cy="2236787"/>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65" name="Rectangle 87"/>
          <p:cNvSpPr>
            <a:spLocks noChangeArrowheads="1"/>
          </p:cNvSpPr>
          <p:nvPr/>
        </p:nvSpPr>
        <p:spPr bwMode="auto">
          <a:xfrm>
            <a:off x="11403013" y="25206325"/>
            <a:ext cx="3616325" cy="2236788"/>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66" name="Rectangle 88"/>
          <p:cNvSpPr>
            <a:spLocks noChangeArrowheads="1"/>
          </p:cNvSpPr>
          <p:nvPr/>
        </p:nvSpPr>
        <p:spPr bwMode="auto">
          <a:xfrm>
            <a:off x="15213012" y="25207912"/>
            <a:ext cx="3616325" cy="2236787"/>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67" name="Rectangle 89"/>
          <p:cNvSpPr>
            <a:spLocks noChangeArrowheads="1"/>
          </p:cNvSpPr>
          <p:nvPr/>
        </p:nvSpPr>
        <p:spPr bwMode="auto">
          <a:xfrm>
            <a:off x="11382375" y="27619325"/>
            <a:ext cx="3616325" cy="2236788"/>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68" name="Rectangle 90"/>
          <p:cNvSpPr>
            <a:spLocks noChangeArrowheads="1"/>
          </p:cNvSpPr>
          <p:nvPr/>
        </p:nvSpPr>
        <p:spPr bwMode="auto">
          <a:xfrm>
            <a:off x="15192375" y="27620912"/>
            <a:ext cx="3616325" cy="2236787"/>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69" name="Rectangle 91"/>
          <p:cNvSpPr>
            <a:spLocks noChangeArrowheads="1"/>
          </p:cNvSpPr>
          <p:nvPr/>
        </p:nvSpPr>
        <p:spPr bwMode="auto">
          <a:xfrm>
            <a:off x="11388725" y="30032325"/>
            <a:ext cx="3616325" cy="2236788"/>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70" name="Rectangle 92"/>
          <p:cNvSpPr>
            <a:spLocks noChangeArrowheads="1"/>
          </p:cNvSpPr>
          <p:nvPr/>
        </p:nvSpPr>
        <p:spPr bwMode="auto">
          <a:xfrm>
            <a:off x="15197138" y="30033912"/>
            <a:ext cx="3617912" cy="2236787"/>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8" tIns="43489" rIns="86978" bIns="43489" anchor="ctr"/>
          <a:lstStyle>
            <a:defPPr>
              <a:defRPr kern="1200" smtId="4294967295"/>
            </a:defPPr>
          </a:lstStyle>
          <a:p>
            <a:endParaRPr lang="en-US"/>
          </a:p>
        </p:txBody>
      </p:sp>
      <p:sp>
        <p:nvSpPr>
          <p:cNvPr id="2071" name="Text Box 47"/>
          <p:cNvSpPr txBox="1">
            <a:spLocks noChangeArrowheads="1"/>
          </p:cNvSpPr>
          <p:nvPr/>
        </p:nvSpPr>
        <p:spPr bwMode="auto">
          <a:xfrm>
            <a:off x="17108488" y="31962725"/>
            <a:ext cx="1528762"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8</a:t>
            </a:r>
          </a:p>
        </p:txBody>
      </p:sp>
      <p:sp>
        <p:nvSpPr>
          <p:cNvPr id="2072" name="Text Box 48"/>
          <p:cNvSpPr txBox="1">
            <a:spLocks noChangeArrowheads="1"/>
          </p:cNvSpPr>
          <p:nvPr/>
        </p:nvSpPr>
        <p:spPr bwMode="auto">
          <a:xfrm>
            <a:off x="17171988" y="29492575"/>
            <a:ext cx="1528762"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6</a:t>
            </a:r>
          </a:p>
        </p:txBody>
      </p:sp>
      <p:sp>
        <p:nvSpPr>
          <p:cNvPr id="2073" name="Text Box 51"/>
          <p:cNvSpPr txBox="1">
            <a:spLocks noChangeArrowheads="1"/>
          </p:cNvSpPr>
          <p:nvPr/>
        </p:nvSpPr>
        <p:spPr bwMode="auto">
          <a:xfrm>
            <a:off x="17171988" y="27054175"/>
            <a:ext cx="1528762"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4</a:t>
            </a:r>
          </a:p>
        </p:txBody>
      </p:sp>
      <p:sp>
        <p:nvSpPr>
          <p:cNvPr id="2074" name="Text Box 53"/>
          <p:cNvSpPr txBox="1">
            <a:spLocks noChangeArrowheads="1"/>
          </p:cNvSpPr>
          <p:nvPr/>
        </p:nvSpPr>
        <p:spPr bwMode="auto">
          <a:xfrm>
            <a:off x="17183100" y="24707850"/>
            <a:ext cx="153035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2</a:t>
            </a:r>
          </a:p>
        </p:txBody>
      </p:sp>
      <p:sp>
        <p:nvSpPr>
          <p:cNvPr id="2075" name="Text Box 46"/>
          <p:cNvSpPr txBox="1">
            <a:spLocks noChangeArrowheads="1"/>
          </p:cNvSpPr>
          <p:nvPr/>
        </p:nvSpPr>
        <p:spPr bwMode="auto">
          <a:xfrm>
            <a:off x="13369925" y="31916688"/>
            <a:ext cx="1528763"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7</a:t>
            </a:r>
          </a:p>
        </p:txBody>
      </p:sp>
      <p:sp>
        <p:nvSpPr>
          <p:cNvPr id="2076" name="Text Box 49"/>
          <p:cNvSpPr txBox="1">
            <a:spLocks noChangeArrowheads="1"/>
          </p:cNvSpPr>
          <p:nvPr/>
        </p:nvSpPr>
        <p:spPr bwMode="auto">
          <a:xfrm>
            <a:off x="13349288" y="29481462"/>
            <a:ext cx="1530350" cy="32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5</a:t>
            </a:r>
          </a:p>
        </p:txBody>
      </p:sp>
      <p:sp>
        <p:nvSpPr>
          <p:cNvPr id="2077" name="Text Box 50"/>
          <p:cNvSpPr txBox="1">
            <a:spLocks noChangeArrowheads="1"/>
          </p:cNvSpPr>
          <p:nvPr/>
        </p:nvSpPr>
        <p:spPr bwMode="auto">
          <a:xfrm>
            <a:off x="13379450" y="27055762"/>
            <a:ext cx="1528763" cy="32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3</a:t>
            </a:r>
          </a:p>
        </p:txBody>
      </p:sp>
      <p:sp>
        <p:nvSpPr>
          <p:cNvPr id="2078" name="Text Box 52"/>
          <p:cNvSpPr txBox="1">
            <a:spLocks noChangeArrowheads="1"/>
          </p:cNvSpPr>
          <p:nvPr/>
        </p:nvSpPr>
        <p:spPr bwMode="auto">
          <a:xfrm>
            <a:off x="13401675" y="24660225"/>
            <a:ext cx="1528763"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489" rIns="0" bIns="43489">
            <a:spAutoFit/>
          </a:bodyPr>
          <a:lstStyle>
            <a:defPPr>
              <a:defRPr kern="1200" smtId="4294967295"/>
            </a:defPPr>
            <a:lvl1pPr eaLnBrk="0" hangingPunct="0">
              <a:defRPr sz="9000">
                <a:solidFill>
                  <a:schemeClr val="tx1"/>
                </a:solidFill>
                <a:latin typeface="Arial"/>
              </a:defRPr>
            </a:lvl1pPr>
            <a:lvl2pPr marL="742950" indent="-285750" eaLnBrk="0" hangingPunct="0">
              <a:defRPr sz="9000">
                <a:solidFill>
                  <a:schemeClr val="tx1"/>
                </a:solidFill>
                <a:latin typeface="Arial"/>
              </a:defRPr>
            </a:lvl2pPr>
            <a:lvl3pPr marL="1143000" indent="-228600" eaLnBrk="0" hangingPunct="0">
              <a:defRPr sz="9000">
                <a:solidFill>
                  <a:schemeClr val="tx1"/>
                </a:solidFill>
                <a:latin typeface="Arial"/>
              </a:defRPr>
            </a:lvl3pPr>
            <a:lvl4pPr marL="1600200" indent="-228600" eaLnBrk="0" hangingPunct="0">
              <a:defRPr sz="9000">
                <a:solidFill>
                  <a:schemeClr val="tx1"/>
                </a:solidFill>
                <a:latin typeface="Arial"/>
              </a:defRPr>
            </a:lvl4pPr>
            <a:lvl5pPr marL="2057400" indent="-228600" eaLnBrk="0" hangingPunct="0">
              <a:defRPr sz="9000">
                <a:solidFill>
                  <a:schemeClr val="tx1"/>
                </a:solidFill>
                <a:latin typeface="Arial"/>
              </a:defRPr>
            </a:lvl5pPr>
            <a:lvl6pPr marL="2514600" indent="-228600" eaLnBrk="0" fontAlgn="base" hangingPunct="0">
              <a:spcBef>
                <a:spcPct val="0"/>
              </a:spcBef>
              <a:spcAft>
                <a:spcPct val="0"/>
              </a:spcAft>
              <a:defRPr sz="9000">
                <a:solidFill>
                  <a:schemeClr val="tx1"/>
                </a:solidFill>
                <a:latin typeface="Arial"/>
              </a:defRPr>
            </a:lvl6pPr>
            <a:lvl7pPr marL="2971800" indent="-228600" eaLnBrk="0" fontAlgn="base" hangingPunct="0">
              <a:spcBef>
                <a:spcPct val="0"/>
              </a:spcBef>
              <a:spcAft>
                <a:spcPct val="0"/>
              </a:spcAft>
              <a:defRPr sz="9000">
                <a:solidFill>
                  <a:schemeClr val="tx1"/>
                </a:solidFill>
                <a:latin typeface="Arial"/>
              </a:defRPr>
            </a:lvl7pPr>
            <a:lvl8pPr marL="3429000" indent="-228600" eaLnBrk="0" fontAlgn="base" hangingPunct="0">
              <a:spcBef>
                <a:spcPct val="0"/>
              </a:spcBef>
              <a:spcAft>
                <a:spcPct val="0"/>
              </a:spcAft>
              <a:defRPr sz="9000">
                <a:solidFill>
                  <a:schemeClr val="tx1"/>
                </a:solidFill>
                <a:latin typeface="Arial"/>
              </a:defRPr>
            </a:lvl8pPr>
            <a:lvl9pPr marL="3886200" indent="-228600" eaLnBrk="0" fontAlgn="base" hangingPunct="0">
              <a:spcBef>
                <a:spcPct val="0"/>
              </a:spcBef>
              <a:spcAft>
                <a:spcPct val="0"/>
              </a:spcAft>
              <a:defRPr sz="9000">
                <a:solidFill>
                  <a:schemeClr val="tx1"/>
                </a:solidFill>
                <a:latin typeface="Arial"/>
              </a:defRPr>
            </a:lvl9pPr>
          </a:lstStyle>
          <a:p>
            <a:pPr algn="r">
              <a:spcBef>
                <a:spcPct val="50000"/>
              </a:spcBef>
            </a:pPr>
            <a:r>
              <a:rPr lang="en-AU" sz="1500" i="1">
                <a:solidFill>
                  <a:srgbClr val="006983"/>
                </a:solidFill>
              </a:rPr>
              <a:t>Picture 1</a:t>
            </a:r>
          </a:p>
        </p:txBody>
      </p:sp>
      <p:graphicFrame>
        <p:nvGraphicFramePr>
          <p:cNvPr id="34" name="Chart 33"/>
          <p:cNvGraphicFramePr/>
          <p:nvPr>
            <p:extLst>
              <p:ext uri="{D42A27DB-BD31-4B8C-83A1-F6EECF244321}">
                <p14:modId xmlns:p14="http://schemas.microsoft.com/office/powerpoint/2010/main" val="1644951229"/>
              </p:ext>
            </p:extLst>
          </p:nvPr>
        </p:nvGraphicFramePr>
        <p:xfrm>
          <a:off x="10677102" y="14923294"/>
          <a:ext cx="8589818" cy="5022056"/>
        </p:xfrm>
        <a:graphic>
          <a:graphicData uri="http://schemas.openxmlformats.org/drawingml/2006/chart">
            <c:chart xmlns:c="http://schemas.openxmlformats.org/drawingml/2006/chart" r:id="rId3"/>
          </a:graphicData>
        </a:graphic>
      </p:graphicFrame>
      <p:graphicFrame>
        <p:nvGraphicFramePr>
          <p:cNvPr id="35" name="Chart 34"/>
          <p:cNvGraphicFramePr/>
          <p:nvPr>
            <p:extLst>
              <p:ext uri="{D42A27DB-BD31-4B8C-83A1-F6EECF244321}">
                <p14:modId xmlns:p14="http://schemas.microsoft.com/office/powerpoint/2010/main" val="628597217"/>
              </p:ext>
            </p:extLst>
          </p:nvPr>
        </p:nvGraphicFramePr>
        <p:xfrm>
          <a:off x="20683538" y="17968026"/>
          <a:ext cx="8589818" cy="5022056"/>
        </p:xfrm>
        <a:graphic>
          <a:graphicData uri="http://schemas.openxmlformats.org/drawingml/2006/chart">
            <c:chart xmlns:c="http://schemas.openxmlformats.org/drawingml/2006/chart" r:id="rId4"/>
          </a:graphicData>
        </a:graphic>
      </p:graphicFrame>
      <p:pic>
        <p:nvPicPr>
          <p:cNvPr id="2115" name="New picture"/>
          <p:cNvPicPr/>
          <p:nvPr/>
        </p:nvPicPr>
        <p:blipFill dpi="0">
          <a:blip r:embed="rId5"/>
          <a:stretch>
            <a:fillRect/>
          </a:stretch>
        </p:blipFill>
        <p:spPr>
          <a:xfrm>
            <a:off x="5062538" y="14183519"/>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9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9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Graphicsland</Company>
  <PresentationFormat>Custom</PresentationFormat>
  <TotalTime>1236</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Free research poster template</dc:title>
  <cp:category>templates for scientific poster</cp:category>
  <dc:creator>Graphicsland/MakeSigns.com</dc:creator>
  <dc:description>This is a free template from MakeSigns.com to help you create the perfect scientific poster.</dc:description>
  <cp:keywords>scientific, research, template, custom, poster, presentation, symposium, printing, PowerPoint, create, design, example, sample, download</cp:keywords>
  <cp:lastModifiedBy>Justin</cp:lastModifiedBy>
  <cp:revision>25</cp:revision>
  <dcterms:modified xsi:type="dcterms:W3CDTF">2016-02-11T18:11:23Z</dcterms:modified>
  <dc:subject>How To Make A Scientific Poster</dc:subject>
</cp:coreProperties>
</file>