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40503040403060204" pitchFamily="18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Extra Bold" panose="00000900000000000000" pitchFamily="50" charset="0"/>
      <p:bold r:id="rId14"/>
    </p:embeddedFont>
    <p:embeddedFont>
      <p:font typeface="Quattrocento" panose="02020502030000000404" pitchFamily="18" charset="0"/>
      <p:regular r:id="rId15"/>
      <p:bold r:id="rId16"/>
    </p:embeddedFont>
  </p:embeddedFontLst>
  <p:custDataLst>
    <p:tags r:id="rId17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0A4"/>
    <a:srgbClr val="A167B2"/>
    <a:srgbClr val="353941"/>
    <a:srgbClr val="E64B3C"/>
    <a:srgbClr val="2D3C50"/>
    <a:srgbClr val="3F616D"/>
    <a:srgbClr val="537F8F"/>
    <a:srgbClr val="B3CBD3"/>
    <a:srgbClr val="E3E3E3"/>
    <a:srgbClr val="F5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 varScale="1">
        <p:scale>
          <a:sx n="25" d="100"/>
          <a:sy n="25" d="100"/>
        </p:scale>
        <p:origin x="1190" y="67"/>
      </p:cViewPr>
      <p:guideLst>
        <p:guide orient="horz" pos="6912"/>
        <p:guide pos="10368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/>
          <p:cNvSpPr/>
          <p:nvPr/>
        </p:nvSpPr>
        <p:spPr>
          <a:xfrm>
            <a:off x="22720852" y="800069"/>
            <a:ext cx="20438827" cy="10197796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2B2771-7D88-4C1B-B0D8-846D5FDF18C7}"/>
              </a:ext>
            </a:extLst>
          </p:cNvPr>
          <p:cNvSpPr/>
          <p:nvPr/>
        </p:nvSpPr>
        <p:spPr>
          <a:xfrm>
            <a:off x="22720852" y="11455537"/>
            <a:ext cx="20438827" cy="10197796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08DA57-8811-4AA8-8D22-2508C267D5C8}"/>
              </a:ext>
            </a:extLst>
          </p:cNvPr>
          <p:cNvSpPr/>
          <p:nvPr/>
        </p:nvSpPr>
        <p:spPr>
          <a:xfrm>
            <a:off x="22720852" y="22111004"/>
            <a:ext cx="20438827" cy="10197796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/>
          </a:p>
        </p:txBody>
      </p:sp>
      <p:sp>
        <p:nvSpPr>
          <p:cNvPr id="72" name="Rectangle 71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rgbClr val="35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775252" y="800069"/>
            <a:ext cx="20255948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0" dirty="0">
                <a:solidFill>
                  <a:schemeClr val="bg1"/>
                </a:solidFill>
                <a:latin typeface="Montserrat" panose="00000500000000000000" pitchFamily="2" charset="0"/>
              </a:rPr>
              <a:t>This is the </a:t>
            </a:r>
            <a:r>
              <a:rPr lang="en-US" sz="11000" b="1" dirty="0">
                <a:solidFill>
                  <a:schemeClr val="bg1"/>
                </a:solidFill>
                <a:latin typeface="Montserrat" panose="00000500000000000000" pitchFamily="2" charset="0"/>
              </a:rPr>
              <a:t>main takeaway </a:t>
            </a:r>
            <a:r>
              <a:rPr lang="en-US" sz="11000" dirty="0">
                <a:solidFill>
                  <a:schemeClr val="bg1"/>
                </a:solidFill>
                <a:latin typeface="Montserrat" panose="00000500000000000000" pitchFamily="2" charset="0"/>
              </a:rPr>
              <a:t>from your research. It should be </a:t>
            </a:r>
            <a:r>
              <a:rPr lang="en-US" sz="11000" b="1" dirty="0">
                <a:solidFill>
                  <a:schemeClr val="bg1"/>
                </a:solidFill>
                <a:latin typeface="Montserrat" panose="00000500000000000000" pitchFamily="2" charset="0"/>
              </a:rPr>
              <a:t>simplified</a:t>
            </a:r>
            <a:r>
              <a:rPr lang="en-US" sz="11000" dirty="0">
                <a:solidFill>
                  <a:schemeClr val="bg1"/>
                </a:solidFill>
                <a:latin typeface="Montserrat" panose="00000500000000000000" pitchFamily="2" charset="0"/>
              </a:rPr>
              <a:t> to one or two sentences.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320F11-3F85-4920-92E0-15D89C7AF4D2}"/>
              </a:ext>
            </a:extLst>
          </p:cNvPr>
          <p:cNvSpPr txBox="1"/>
          <p:nvPr/>
        </p:nvSpPr>
        <p:spPr>
          <a:xfrm>
            <a:off x="23178052" y="2034235"/>
            <a:ext cx="193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23178052" y="1244404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Introduction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EB520CA0-3B70-4CA6-853F-595BF4DC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28289956"/>
            <a:ext cx="3674279" cy="3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66" descr="RX">
            <a:extLst>
              <a:ext uri="{FF2B5EF4-FFF2-40B4-BE49-F238E27FC236}">
                <a16:creationId xmlns:a16="http://schemas.microsoft.com/office/drawing/2014/main" id="{9144FB22-14E7-4560-B655-48C4007F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701" y="28166436"/>
            <a:ext cx="3718499" cy="37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16" descr="MCj02931980000[1]">
            <a:extLst>
              <a:ext uri="{FF2B5EF4-FFF2-40B4-BE49-F238E27FC236}">
                <a16:creationId xmlns:a16="http://schemas.microsoft.com/office/drawing/2014/main" id="{88647150-8DDD-418F-B4DB-0D7CD26C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462" y="28289957"/>
            <a:ext cx="3693336" cy="3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FD7498D8-EA9E-44F3-AC23-3EED97F60B31}"/>
              </a:ext>
            </a:extLst>
          </p:cNvPr>
          <p:cNvSpPr txBox="1"/>
          <p:nvPr/>
        </p:nvSpPr>
        <p:spPr>
          <a:xfrm>
            <a:off x="813352" y="25622655"/>
            <a:ext cx="9144000" cy="146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Optional Title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FC2E81B4-6F0C-47E5-B10F-59EE9A50FEC9}"/>
              </a:ext>
            </a:extLst>
          </p:cNvPr>
          <p:cNvSpPr txBox="1"/>
          <p:nvPr/>
        </p:nvSpPr>
        <p:spPr>
          <a:xfrm>
            <a:off x="775252" y="26950811"/>
            <a:ext cx="9144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Add Author Names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DBEC83-7AFE-45B1-A488-3296A7EF564A}"/>
              </a:ext>
            </a:extLst>
          </p:cNvPr>
          <p:cNvSpPr txBox="1"/>
          <p:nvPr/>
        </p:nvSpPr>
        <p:spPr>
          <a:xfrm>
            <a:off x="23178052" y="12704000"/>
            <a:ext cx="193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F387E9-A2B2-4572-8BD1-C3EC247598C8}"/>
              </a:ext>
            </a:extLst>
          </p:cNvPr>
          <p:cNvSpPr txBox="1"/>
          <p:nvPr/>
        </p:nvSpPr>
        <p:spPr>
          <a:xfrm>
            <a:off x="23178052" y="11914169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Methods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26D612-E9A3-4688-9363-AE6FEF2AE466}"/>
              </a:ext>
            </a:extLst>
          </p:cNvPr>
          <p:cNvSpPr txBox="1"/>
          <p:nvPr/>
        </p:nvSpPr>
        <p:spPr>
          <a:xfrm>
            <a:off x="23178052" y="23341520"/>
            <a:ext cx="193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C4557-1825-40A9-A2CF-49FE0FE92113}"/>
              </a:ext>
            </a:extLst>
          </p:cNvPr>
          <p:cNvSpPr txBox="1"/>
          <p:nvPr/>
        </p:nvSpPr>
        <p:spPr>
          <a:xfrm>
            <a:off x="23178052" y="22551689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Results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1FAAD8F-097B-4A63-9687-11574F3776DA}"/>
              </a:ext>
            </a:extLst>
          </p:cNvPr>
          <p:cNvSpPr txBox="1"/>
          <p:nvPr/>
        </p:nvSpPr>
        <p:spPr>
          <a:xfrm>
            <a:off x="5123639" y="30358685"/>
            <a:ext cx="609544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Include a QR code to scan to download a digital copy of your poster.</a:t>
            </a:r>
          </a:p>
        </p:txBody>
      </p:sp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assessingslate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75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Quattrocento</vt:lpstr>
      <vt:lpstr>Montserrat</vt:lpstr>
      <vt:lpstr>Montserrat Extra Bold</vt:lpstr>
      <vt:lpstr>Domine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Justin Delre</cp:lastModifiedBy>
  <cp:revision>23</cp:revision>
  <dcterms:modified xsi:type="dcterms:W3CDTF">2019-12-20T20:09:27Z</dcterms:modified>
  <cp:category>science research poster</cp:category>
</cp:coreProperties>
</file>