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9" r:id="rId3"/>
  </p:sldIdLst>
  <p:sldSz cx="30267275" cy="42794238"/>
  <p:notesSz cx="6858000" cy="9144000"/>
  <p:custDataLst>
    <p:tags r:id="rId4"/>
  </p:custDataLst>
  <p:defaultTextStyle>
    <a:defPPr>
      <a:defRPr lang="en-US"/>
    </a:defPPr>
    <a:lvl1pPr marL="0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7422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4843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2266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9688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7110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4531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11953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99378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19" autoAdjust="0"/>
  </p:normalViewPr>
  <p:slideViewPr>
    <p:cSldViewPr snapToGrid="0">
      <p:cViewPr varScale="1">
        <p:scale>
          <a:sx n="18" d="100"/>
          <a:sy n="18" d="100"/>
        </p:scale>
        <p:origin x="3108" y="54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B0E8FA9-8B5F-4493-A208-FBBD06A1EBF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CD15AFD9-35F1-4A8D-8AD3-EDB9481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484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87422" algn="l" defTabSz="417484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74843" algn="l" defTabSz="417484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262266" algn="l" defTabSz="417484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349688" algn="l" defTabSz="417484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437110" algn="l" defTabSz="417484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524531" algn="l" defTabSz="417484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611953" algn="l" defTabSz="417484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699377" algn="l" defTabSz="417484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517165" y="307431"/>
            <a:ext cx="25232947" cy="325971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700" baseline="0"/>
            </a:lvl1pPr>
          </a:lstStyle>
          <a:p>
            <a:pPr algn="ctr"/>
            <a:r>
              <a:rPr lang="en-US" sz="59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This is a Scientific Poster Template create by </a:t>
            </a:r>
            <a:r>
              <a:rPr lang="en-US" sz="59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Graphicsland</a:t>
            </a:r>
            <a:r>
              <a:rPr lang="en-US" sz="59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 &amp; MakeSigns.com</a:t>
            </a:r>
            <a:br>
              <a:rPr lang="en-US" sz="59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</a:br>
            <a:r>
              <a:rPr lang="en-US" sz="59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Your poster title would go on these lines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517165" y="3319711"/>
            <a:ext cx="25232947" cy="2891336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700"/>
            </a:lvl1pPr>
          </a:lstStyle>
          <a:p>
            <a:pPr algn="ctr"/>
            <a:r>
              <a:rPr lang="en-US" sz="4800" smtClean="0"/>
              <a:t>Author names go here. You can add subscript numbers to assign a university. </a:t>
            </a:r>
            <a:br>
              <a:rPr lang="en-US" sz="4800" smtClean="0"/>
            </a:br>
            <a:r>
              <a:rPr lang="en-US" sz="4800" smtClean="0"/>
              <a:t>University names or departments go here. 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43325895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64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999693" y="5487968"/>
            <a:ext cx="24513342" cy="116842146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9165" y="5487968"/>
            <a:ext cx="73046072" cy="116842146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8983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8161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7"/>
            <a:ext cx="25727185" cy="8499411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28"/>
            <a:ext cx="25727185" cy="9361236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422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4843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2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6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711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53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19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3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4871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9163" y="31956998"/>
            <a:ext cx="48779705" cy="90373113"/>
          </a:xfrm>
        </p:spPr>
        <p:txBody>
          <a:bodyPr/>
          <a:lstStyle>
            <a:defPPr>
              <a:defRPr kern="1200" smtId="4294967295"/>
            </a:defPPr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33323" y="31956998"/>
            <a:ext cx="48779708" cy="90373113"/>
          </a:xfrm>
        </p:spPr>
        <p:txBody>
          <a:bodyPr/>
          <a:lstStyle>
            <a:defPPr>
              <a:defRPr kern="1200" smtId="4294967295"/>
            </a:defPPr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6082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5"/>
            <a:ext cx="27240548" cy="7132373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5" y="9579177"/>
            <a:ext cx="13373303" cy="3992144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0900" b="1"/>
            </a:lvl1pPr>
            <a:lvl2pPr marL="2087422" indent="0">
              <a:buNone/>
              <a:defRPr sz="9200" b="1"/>
            </a:lvl2pPr>
            <a:lvl3pPr marL="4174843" indent="0">
              <a:buNone/>
              <a:defRPr sz="8300" b="1"/>
            </a:lvl3pPr>
            <a:lvl4pPr marL="6262266" indent="0">
              <a:buNone/>
              <a:defRPr sz="7300" b="1"/>
            </a:lvl4pPr>
            <a:lvl5pPr marL="8349688" indent="0">
              <a:buNone/>
              <a:defRPr sz="7300" b="1"/>
            </a:lvl5pPr>
            <a:lvl6pPr marL="10437110" indent="0">
              <a:buNone/>
              <a:defRPr sz="7300" b="1"/>
            </a:lvl6pPr>
            <a:lvl7pPr marL="12524531" indent="0">
              <a:buNone/>
              <a:defRPr sz="7300" b="1"/>
            </a:lvl7pPr>
            <a:lvl8pPr marL="14611953" indent="0">
              <a:buNone/>
              <a:defRPr sz="7300" b="1"/>
            </a:lvl8pPr>
            <a:lvl9pPr marL="1669937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5" y="13571322"/>
            <a:ext cx="13373303" cy="24656221"/>
          </a:xfrm>
        </p:spPr>
        <p:txBody>
          <a:bodyPr/>
          <a:lstStyle>
            <a:defPPr>
              <a:defRPr kern="1200" smtId="4294967295"/>
            </a:defPPr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8" y="9579177"/>
            <a:ext cx="13378555" cy="3992144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0900" b="1"/>
            </a:lvl1pPr>
            <a:lvl2pPr marL="2087422" indent="0">
              <a:buNone/>
              <a:defRPr sz="9200" b="1"/>
            </a:lvl2pPr>
            <a:lvl3pPr marL="4174843" indent="0">
              <a:buNone/>
              <a:defRPr sz="8300" b="1"/>
            </a:lvl3pPr>
            <a:lvl4pPr marL="6262266" indent="0">
              <a:buNone/>
              <a:defRPr sz="7300" b="1"/>
            </a:lvl4pPr>
            <a:lvl5pPr marL="8349688" indent="0">
              <a:buNone/>
              <a:defRPr sz="7300" b="1"/>
            </a:lvl5pPr>
            <a:lvl6pPr marL="10437110" indent="0">
              <a:buNone/>
              <a:defRPr sz="7300" b="1"/>
            </a:lvl6pPr>
            <a:lvl7pPr marL="12524531" indent="0">
              <a:buNone/>
              <a:defRPr sz="7300" b="1"/>
            </a:lvl7pPr>
            <a:lvl8pPr marL="14611953" indent="0">
              <a:buNone/>
              <a:defRPr sz="7300" b="1"/>
            </a:lvl8pPr>
            <a:lvl9pPr marL="1669937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8" y="13571322"/>
            <a:ext cx="13378555" cy="24656221"/>
          </a:xfrm>
        </p:spPr>
        <p:txBody>
          <a:bodyPr/>
          <a:lstStyle>
            <a:defPPr>
              <a:defRPr kern="1200" smtId="4294967295"/>
            </a:defPPr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4171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2661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8495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6" y="1703845"/>
            <a:ext cx="9957725" cy="7251246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3" y="1703847"/>
            <a:ext cx="16920248" cy="36523696"/>
          </a:xfrm>
        </p:spPr>
        <p:txBody>
          <a:bodyPr/>
          <a:lstStyle>
            <a:defPPr>
              <a:defRPr kern="1200" smtId="4294967295"/>
            </a:defPPr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6" y="8955093"/>
            <a:ext cx="9957725" cy="2927245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400"/>
            </a:lvl1pPr>
            <a:lvl2pPr marL="2087422" indent="0">
              <a:buNone/>
              <a:defRPr sz="5400"/>
            </a:lvl2pPr>
            <a:lvl3pPr marL="4174843" indent="0">
              <a:buNone/>
              <a:defRPr sz="4600"/>
            </a:lvl3pPr>
            <a:lvl4pPr marL="6262266" indent="0">
              <a:buNone/>
              <a:defRPr sz="4100"/>
            </a:lvl4pPr>
            <a:lvl5pPr marL="8349688" indent="0">
              <a:buNone/>
              <a:defRPr sz="4100"/>
            </a:lvl5pPr>
            <a:lvl6pPr marL="10437110" indent="0">
              <a:buNone/>
              <a:defRPr sz="4100"/>
            </a:lvl6pPr>
            <a:lvl7pPr marL="12524531" indent="0">
              <a:buNone/>
              <a:defRPr sz="4100"/>
            </a:lvl7pPr>
            <a:lvl8pPr marL="14611953" indent="0">
              <a:buNone/>
              <a:defRPr sz="4100"/>
            </a:lvl8pPr>
            <a:lvl9pPr marL="1669937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206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9" y="29955967"/>
            <a:ext cx="18160364" cy="353647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9" y="3823745"/>
            <a:ext cx="18160364" cy="2567654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600"/>
            </a:lvl1pPr>
            <a:lvl2pPr marL="2087422" indent="0">
              <a:buNone/>
              <a:defRPr sz="12700"/>
            </a:lvl2pPr>
            <a:lvl3pPr marL="4174843" indent="0">
              <a:buNone/>
              <a:defRPr sz="10900"/>
            </a:lvl3pPr>
            <a:lvl4pPr marL="6262266" indent="0">
              <a:buNone/>
              <a:defRPr sz="9200"/>
            </a:lvl4pPr>
            <a:lvl5pPr marL="8349688" indent="0">
              <a:buNone/>
              <a:defRPr sz="9200"/>
            </a:lvl5pPr>
            <a:lvl6pPr marL="10437110" indent="0">
              <a:buNone/>
              <a:defRPr sz="9200"/>
            </a:lvl6pPr>
            <a:lvl7pPr marL="12524531" indent="0">
              <a:buNone/>
              <a:defRPr sz="9200"/>
            </a:lvl7pPr>
            <a:lvl8pPr marL="14611953" indent="0">
              <a:buNone/>
              <a:defRPr sz="9200"/>
            </a:lvl8pPr>
            <a:lvl9pPr marL="16699378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9" y="33492439"/>
            <a:ext cx="18160364" cy="502237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400"/>
            </a:lvl1pPr>
            <a:lvl2pPr marL="2087422" indent="0">
              <a:buNone/>
              <a:defRPr sz="5400"/>
            </a:lvl2pPr>
            <a:lvl3pPr marL="4174843" indent="0">
              <a:buNone/>
              <a:defRPr sz="4600"/>
            </a:lvl3pPr>
            <a:lvl4pPr marL="6262266" indent="0">
              <a:buNone/>
              <a:defRPr sz="4100"/>
            </a:lvl4pPr>
            <a:lvl5pPr marL="8349688" indent="0">
              <a:buNone/>
              <a:defRPr sz="4100"/>
            </a:lvl5pPr>
            <a:lvl6pPr marL="10437110" indent="0">
              <a:buNone/>
              <a:defRPr sz="4100"/>
            </a:lvl6pPr>
            <a:lvl7pPr marL="12524531" indent="0">
              <a:buNone/>
              <a:defRPr sz="4100"/>
            </a:lvl7pPr>
            <a:lvl8pPr marL="14611953" indent="0">
              <a:buNone/>
              <a:defRPr sz="4100"/>
            </a:lvl8pPr>
            <a:lvl9pPr marL="1669937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1711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5"/>
            <a:ext cx="27240548" cy="7132373"/>
          </a:xfrm>
          <a:prstGeom prst="rect">
            <a:avLst/>
          </a:prstGeom>
        </p:spPr>
        <p:txBody>
          <a:bodyPr vert="horz" lIns="417485" tIns="208742" rIns="417485" bIns="208742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5"/>
            <a:ext cx="27240548" cy="28242220"/>
          </a:xfrm>
          <a:prstGeom prst="rect">
            <a:avLst/>
          </a:prstGeom>
        </p:spPr>
        <p:txBody>
          <a:bodyPr vert="horz" lIns="417485" tIns="208742" rIns="417485" bIns="208742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3"/>
            <a:ext cx="7062364" cy="2278397"/>
          </a:xfrm>
          <a:prstGeom prst="rect">
            <a:avLst/>
          </a:prstGeom>
        </p:spPr>
        <p:txBody>
          <a:bodyPr vert="horz" lIns="417485" tIns="208742" rIns="417485" bIns="208742" rtlCol="0" anchor="ctr"/>
          <a:lstStyle>
            <a:defPPr>
              <a:defRPr kern="1200" smtId="4294967295"/>
            </a:defPPr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20" y="39663923"/>
            <a:ext cx="9584637" cy="2278397"/>
          </a:xfrm>
          <a:prstGeom prst="rect">
            <a:avLst/>
          </a:prstGeom>
        </p:spPr>
        <p:txBody>
          <a:bodyPr vert="horz" lIns="417485" tIns="208742" rIns="417485" bIns="208742" rtlCol="0" anchor="ctr"/>
          <a:lstStyle>
            <a:defPPr>
              <a:defRPr kern="1200" smtId="4294967295"/>
            </a:defPPr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3"/>
            <a:ext cx="7062364" cy="2278397"/>
          </a:xfrm>
          <a:prstGeom prst="rect">
            <a:avLst/>
          </a:prstGeom>
        </p:spPr>
        <p:txBody>
          <a:bodyPr vert="horz" lIns="417485" tIns="208742" rIns="417485" bIns="208742" rtlCol="0" anchor="ctr"/>
          <a:lstStyle>
            <a:defPPr>
              <a:defRPr kern="1200" smtId="4294967295"/>
            </a:defPPr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21397119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27498675" y="21397119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0" y="43302238"/>
            <a:ext cx="30267275" cy="1534112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0" y="43873738"/>
            <a:ext cx="15133638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32" smtId="4294967295">
                <a:solidFill>
                  <a:srgbClr val="808080"/>
                </a:solidFill>
              </a:rPr>
              <a:t>Template ID: basicprofessional  Size: a0</a:t>
            </a:r>
          </a:p>
        </p:txBody>
      </p:sp>
    </p:spTree>
    <p:extLst>
      <p:ext uri="{BB962C8B-B14F-4D97-AF65-F5344CB8AC3E}">
        <p14:creationId xmlns:p14="http://schemas.microsoft.com/office/powerpoint/2010/main" val="119132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174843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565567" indent="-1565567" algn="l" defTabSz="4174843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061" indent="-1304639" algn="l" defTabSz="4174843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555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5977" indent="-1043711" algn="l" defTabSz="4174843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399" indent="-1043711" algn="l" defTabSz="4174843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820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242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666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3088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422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843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266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688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110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531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953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378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" name="Rectangle 27"/>
          <p:cNvSpPr/>
          <p:nvPr/>
        </p:nvSpPr>
        <p:spPr>
          <a:xfrm>
            <a:off x="-1" y="1"/>
            <a:ext cx="30267275" cy="4618351"/>
          </a:xfrm>
          <a:prstGeom prst="rect">
            <a:avLst/>
          </a:prstGeom>
          <a:gradFill flip="none" rotWithShape="1">
            <a:gsLst>
              <a:gs pos="36000">
                <a:schemeClr val="accent1">
                  <a:lumMod val="20000"/>
                  <a:lumOff val="8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79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9100"/>
          </a:p>
        </p:txBody>
      </p:sp>
      <p:sp>
        <p:nvSpPr>
          <p:cNvPr id="29" name="Rectangle 28"/>
          <p:cNvSpPr/>
          <p:nvPr/>
        </p:nvSpPr>
        <p:spPr>
          <a:xfrm>
            <a:off x="-1" y="4531211"/>
            <a:ext cx="30267275" cy="381209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4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9100"/>
          </a:p>
        </p:txBody>
      </p:sp>
      <p:sp>
        <p:nvSpPr>
          <p:cNvPr id="34" name="Rectangle 33"/>
          <p:cNvSpPr/>
          <p:nvPr/>
        </p:nvSpPr>
        <p:spPr>
          <a:xfrm>
            <a:off x="-1" y="42652172"/>
            <a:ext cx="30267278" cy="1881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9100"/>
          </a:p>
        </p:txBody>
      </p:sp>
      <p:sp>
        <p:nvSpPr>
          <p:cNvPr id="7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2692" y="241409"/>
            <a:ext cx="29432957" cy="2385677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6000" b="1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9" name="Text Placeholder 41"/>
          <p:cNvSpPr>
            <a:spLocks noGrp="1"/>
          </p:cNvSpPr>
          <p:nvPr>
            <p:ph type="body" sz="quarter" idx="11"/>
          </p:nvPr>
        </p:nvSpPr>
        <p:spPr>
          <a:xfrm>
            <a:off x="222692" y="2309176"/>
            <a:ext cx="29432957" cy="192899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4800"/>
          </a:p>
        </p:txBody>
      </p:sp>
      <p:sp>
        <p:nvSpPr>
          <p:cNvPr id="45" name="TextBox 44"/>
          <p:cNvSpPr txBox="1"/>
          <p:nvPr/>
        </p:nvSpPr>
        <p:spPr>
          <a:xfrm>
            <a:off x="144636" y="5243824"/>
            <a:ext cx="10058400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Abstract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9908" y="5784616"/>
            <a:ext cx="9694462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62" name="TextBox 61"/>
          <p:cNvSpPr txBox="1"/>
          <p:nvPr/>
        </p:nvSpPr>
        <p:spPr>
          <a:xfrm>
            <a:off x="10249969" y="5243824"/>
            <a:ext cx="10058400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Materials &amp; Methods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285241" y="5784616"/>
            <a:ext cx="9694462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65" name="TextBox 64"/>
          <p:cNvSpPr txBox="1"/>
          <p:nvPr/>
        </p:nvSpPr>
        <p:spPr>
          <a:xfrm>
            <a:off x="20355303" y="5243824"/>
            <a:ext cx="10058400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Discussion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0390576" y="5784616"/>
            <a:ext cx="9694462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68" name="TextBox 67"/>
          <p:cNvSpPr txBox="1"/>
          <p:nvPr/>
        </p:nvSpPr>
        <p:spPr>
          <a:xfrm>
            <a:off x="144636" y="13186203"/>
            <a:ext cx="10058400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Introduction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79908" y="13726995"/>
            <a:ext cx="9694462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71" name="TextBox 70"/>
          <p:cNvSpPr txBox="1"/>
          <p:nvPr/>
        </p:nvSpPr>
        <p:spPr>
          <a:xfrm>
            <a:off x="10249969" y="18979753"/>
            <a:ext cx="10058400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Results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285241" y="19520545"/>
            <a:ext cx="9694462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82" name="TextBox 81"/>
          <p:cNvSpPr txBox="1"/>
          <p:nvPr/>
        </p:nvSpPr>
        <p:spPr>
          <a:xfrm>
            <a:off x="20355303" y="21707611"/>
            <a:ext cx="10058400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Conclusion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0390576" y="22248403"/>
            <a:ext cx="9694462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91" name="TextBox 90"/>
          <p:cNvSpPr txBox="1"/>
          <p:nvPr/>
        </p:nvSpPr>
        <p:spPr>
          <a:xfrm>
            <a:off x="144636" y="25652081"/>
            <a:ext cx="10058400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Materials &amp; Methods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79908" y="26192873"/>
            <a:ext cx="9694462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33" name="Rectangle 32"/>
          <p:cNvSpPr/>
          <p:nvPr/>
        </p:nvSpPr>
        <p:spPr>
          <a:xfrm>
            <a:off x="-2" y="4360392"/>
            <a:ext cx="30267278" cy="170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 sz="9100"/>
          </a:p>
        </p:txBody>
      </p:sp>
      <p:sp>
        <p:nvSpPr>
          <p:cNvPr id="36" name="TextBox 35"/>
          <p:cNvSpPr txBox="1"/>
          <p:nvPr/>
        </p:nvSpPr>
        <p:spPr>
          <a:xfrm>
            <a:off x="165738" y="5902261"/>
            <a:ext cx="9737839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7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2888" y="14014782"/>
            <a:ext cx="9737839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7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411202" y="5906536"/>
            <a:ext cx="9645649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7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564477" y="29275987"/>
            <a:ext cx="9748087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7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0564477" y="32790733"/>
            <a:ext cx="9748087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7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564477" y="34717038"/>
            <a:ext cx="9748087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7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22888" y="26479112"/>
            <a:ext cx="8699378" cy="549492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 b="1">
                <a:solidFill>
                  <a:schemeClr val="accent2">
                    <a:lumMod val="75000"/>
                  </a:schemeClr>
                </a:solidFill>
              </a:rPr>
              <a:t>Methods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2888" y="36774255"/>
            <a:ext cx="8699378" cy="549492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 b="1">
                <a:solidFill>
                  <a:schemeClr val="accent2">
                    <a:lumMod val="75000"/>
                  </a:schemeClr>
                </a:solidFill>
              </a:rPr>
              <a:t>Participants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0564477" y="28538658"/>
            <a:ext cx="8699378" cy="549492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 b="1">
                <a:solidFill>
                  <a:schemeClr val="accent2">
                    <a:lumMod val="75000"/>
                  </a:schemeClr>
                </a:solidFill>
              </a:rPr>
              <a:t>Limitations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0564477" y="32069112"/>
            <a:ext cx="8699378" cy="549492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 b="1">
                <a:solidFill>
                  <a:schemeClr val="accent2">
                    <a:lumMod val="75000"/>
                  </a:schemeClr>
                </a:solidFill>
              </a:rPr>
              <a:t>Acknowledgements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564477" y="34037358"/>
            <a:ext cx="8699378" cy="549492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000" b="1">
                <a:solidFill>
                  <a:schemeClr val="accent2">
                    <a:lumMod val="75000"/>
                  </a:schemeClr>
                </a:solidFill>
              </a:rPr>
              <a:t>Contact Information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2888" y="26943431"/>
            <a:ext cx="9737839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7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0564477" y="5906536"/>
            <a:ext cx="9645649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7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0411202" y="19679686"/>
            <a:ext cx="9645649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7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0564477" y="22328465"/>
            <a:ext cx="9645649" cy="503326"/>
          </a:xfrm>
          <a:prstGeom prst="rect">
            <a:avLst/>
          </a:prstGeom>
          <a:noFill/>
        </p:spPr>
        <p:txBody>
          <a:bodyPr wrap="square" lIns="86978" tIns="43489" rIns="86978" bIns="43489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7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pic>
        <p:nvPicPr>
          <p:cNvPr id="93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5062538" y="14183519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1641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3758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of a scientific poster</dc:title>
  <cp:category>research posters template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4</cp:revision>
  <dcterms:modified xsi:type="dcterms:W3CDTF">2016-02-11T18:10:28Z</dcterms:modified>
  <dc:subject>Free Research Poster</dc:subject>
</cp:coreProperties>
</file>