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notesMasterIdLst>
    <p:notesMasterId r:id="rId2"/>
  </p:notesMasterIdLst>
  <p:sldIdLst>
    <p:sldId id="259" r:id="rId3"/>
  </p:sldIdLst>
  <p:sldSz cx="43891200" cy="32918400"/>
  <p:notesSz cx="6858000" cy="9144000"/>
  <p:custDataLst>
    <p:tags r:id="rId4"/>
  </p:custDataLst>
  <p:defaultTextStyle>
    <a:defPPr>
      <a:defRPr lang="en-US"/>
    </a:defPPr>
    <a:lvl1pPr marL="0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8pPr>
    <a:lvl9pPr marL="17556114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3519" autoAdjust="0"/>
  </p:normalViewPr>
  <p:slideViewPr>
    <p:cSldViewPr snapToGrid="0">
      <p:cViewPr varScale="1">
        <p:scale>
          <a:sx n="25" d="100"/>
          <a:sy n="25" d="100"/>
        </p:scale>
        <p:origin x="2118" y="18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7B0E8FA9-8B5F-4493-A208-FBBD06A1EBF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CD15AFD9-35F1-4A8D-8AD3-EDB948176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15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556115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650193" y="236483"/>
            <a:ext cx="36590818" cy="250745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3400" baseline="0"/>
            </a:lvl1pPr>
          </a:lstStyle>
          <a:p>
            <a:pPr algn="ctr"/>
            <a:r>
              <a:rPr lang="en-US" sz="620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42000" endPos="58000" dir="5400000" sy="-100000" algn="bl" rotWithShape="0"/>
                </a:effectLst>
                <a:latin typeface="Arial Rounded MT Bold" pitchFamily="34" charset="0"/>
              </a:rPr>
              <a:t>This is a Scientific Poster Template created by </a:t>
            </a:r>
            <a:r>
              <a:rPr lang="en-US" sz="620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42000" endPos="58000" dir="5400000" sy="-100000" algn="bl" rotWithShape="0"/>
                </a:effectLst>
                <a:latin typeface="Arial Rounded MT Bold" pitchFamily="34" charset="0"/>
              </a:rPr>
              <a:t>Graphicsland</a:t>
            </a:r>
            <a:r>
              <a:rPr lang="en-US" sz="620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42000" endPos="58000" dir="5400000" sy="-100000" algn="bl" rotWithShape="0"/>
                </a:effectLst>
                <a:latin typeface="Arial Rounded MT Bold" pitchFamily="34" charset="0"/>
              </a:rPr>
              <a:t> &amp; MakeSigns.com</a:t>
            </a:r>
            <a:br>
              <a:rPr lang="en-US" sz="620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42000" endPos="58000" dir="5400000" sy="-100000" algn="bl" rotWithShape="0"/>
                </a:effectLst>
                <a:latin typeface="Arial Rounded MT Bold" pitchFamily="34" charset="0"/>
              </a:rPr>
            </a:br>
            <a:r>
              <a:rPr lang="en-US" sz="620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42000" endPos="58000" dir="5400000" sy="-100000" algn="bl" rotWithShape="0"/>
                </a:effectLst>
                <a:latin typeface="Arial Rounded MT Bold" pitchFamily="34" charset="0"/>
              </a:rPr>
              <a:t>Your poster title would go on these lines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650193" y="2553605"/>
            <a:ext cx="36590818" cy="2224088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3400"/>
            </a:lvl1pPr>
          </a:lstStyle>
          <a:p>
            <a:pPr algn="ctr"/>
            <a:r>
              <a:rPr lang="en-US" sz="5000" smtClean="0"/>
              <a:t>Author names go here. You can add subscript numbers to assign a university. </a:t>
            </a:r>
            <a:br>
              <a:rPr lang="en-US" sz="5000" smtClean="0"/>
            </a:br>
            <a:r>
              <a:rPr lang="en-US" sz="5000" smtClean="0"/>
              <a:t>University names or departments go here. </a:t>
            </a:r>
            <a:endParaRPr lang="en-US" sz="5000"/>
          </a:p>
        </p:txBody>
      </p:sp>
    </p:spTree>
    <p:extLst>
      <p:ext uri="{BB962C8B-B14F-4D97-AF65-F5344CB8AC3E}">
        <p14:creationId xmlns:p14="http://schemas.microsoft.com/office/powerpoint/2010/main" val="433258953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A1C7F76D-A730-4432-85DE-CA47D32BB25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76454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4559085" y="4221482"/>
            <a:ext cx="35547303" cy="89877900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01946" y="4221482"/>
            <a:ext cx="105925615" cy="89877900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A1C7F76D-A730-4432-85DE-CA47D32BB25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89835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A1C7F76D-A730-4432-85DE-CA47D32BB25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81615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1153123"/>
            <a:ext cx="37307521" cy="6537960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3952224"/>
            <a:ext cx="37307521" cy="720089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9700">
                <a:solidFill>
                  <a:schemeClr val="tx1">
                    <a:tint val="75000"/>
                  </a:schemeClr>
                </a:solidFill>
              </a:defRPr>
            </a:lvl1pPr>
            <a:lvl2pPr marL="2194514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2pPr>
            <a:lvl3pPr marL="438902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54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057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57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08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59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11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A1C7F76D-A730-4432-85DE-CA47D32BB25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48711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1943" y="24582121"/>
            <a:ext cx="70736458" cy="69517264"/>
          </a:xfrm>
        </p:spPr>
        <p:txBody>
          <a:bodyPr/>
          <a:lstStyle>
            <a:defPPr>
              <a:defRPr kern="1200" smtId="4294967295"/>
            </a:defPPr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369921" y="24582121"/>
            <a:ext cx="70736464" cy="69517264"/>
          </a:xfrm>
        </p:spPr>
        <p:txBody>
          <a:bodyPr/>
          <a:lstStyle>
            <a:defPPr>
              <a:defRPr kern="1200" smtId="4294967295"/>
            </a:defPPr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A1C7F76D-A730-4432-85DE-CA47D32BB25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60826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3"/>
            <a:ext cx="39502079" cy="5486400"/>
          </a:xfrm>
        </p:spPr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1" y="7368543"/>
            <a:ext cx="19392903" cy="307085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11500" b="1"/>
            </a:lvl1pPr>
            <a:lvl2pPr marL="2194514" indent="0">
              <a:buNone/>
              <a:defRPr sz="9700" b="1"/>
            </a:lvl2pPr>
            <a:lvl3pPr marL="4389028" indent="0">
              <a:buNone/>
              <a:defRPr sz="87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5" indent="0">
              <a:buNone/>
              <a:defRPr sz="7700" b="1"/>
            </a:lvl7pPr>
            <a:lvl8pPr marL="15361599" indent="0">
              <a:buNone/>
              <a:defRPr sz="7700" b="1"/>
            </a:lvl8pPr>
            <a:lvl9pPr marL="17556114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1" y="10439400"/>
            <a:ext cx="19392903" cy="18966183"/>
          </a:xfrm>
        </p:spPr>
        <p:txBody>
          <a:bodyPr/>
          <a:lstStyle>
            <a:defPPr>
              <a:defRPr kern="1200" smtId="4294967295"/>
            </a:defPPr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3"/>
            <a:ext cx="19400520" cy="307085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11500" b="1"/>
            </a:lvl1pPr>
            <a:lvl2pPr marL="2194514" indent="0">
              <a:buNone/>
              <a:defRPr sz="9700" b="1"/>
            </a:lvl2pPr>
            <a:lvl3pPr marL="4389028" indent="0">
              <a:buNone/>
              <a:defRPr sz="87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5" indent="0">
              <a:buNone/>
              <a:defRPr sz="7700" b="1"/>
            </a:lvl7pPr>
            <a:lvl8pPr marL="15361599" indent="0">
              <a:buNone/>
              <a:defRPr sz="7700" b="1"/>
            </a:lvl8pPr>
            <a:lvl9pPr marL="17556114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0"/>
            <a:ext cx="19400520" cy="18966183"/>
          </a:xfrm>
        </p:spPr>
        <p:txBody>
          <a:bodyPr/>
          <a:lstStyle>
            <a:defPPr>
              <a:defRPr kern="1200" smtId="4294967295"/>
            </a:defPPr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A1C7F76D-A730-4432-85DE-CA47D32BB25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41719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A1C7F76D-A730-4432-85DE-CA47D32BB25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26611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A1C7F76D-A730-4432-85DE-CA47D32BB25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84958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3" cy="5577840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9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39" y="1310641"/>
            <a:ext cx="24536400" cy="28094942"/>
          </a:xfrm>
        </p:spPr>
        <p:txBody>
          <a:bodyPr/>
          <a:lstStyle>
            <a:defPPr>
              <a:defRPr kern="1200" smtId="4294967295"/>
            </a:defPPr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700"/>
            </a:lvl4pPr>
            <a:lvl5pPr>
              <a:defRPr sz="9700"/>
            </a:lvl5pPr>
            <a:lvl6pPr>
              <a:defRPr sz="9700"/>
            </a:lvl6pPr>
            <a:lvl7pPr>
              <a:defRPr sz="9700"/>
            </a:lvl7pPr>
            <a:lvl8pPr>
              <a:defRPr sz="9700"/>
            </a:lvl8pPr>
            <a:lvl9pPr>
              <a:defRPr sz="9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1"/>
            <a:ext cx="14439903" cy="22517103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6700"/>
            </a:lvl1pPr>
            <a:lvl2pPr marL="2194514" indent="0">
              <a:buNone/>
              <a:defRPr sz="5700"/>
            </a:lvl2pPr>
            <a:lvl3pPr marL="4389028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5" indent="0">
              <a:buNone/>
              <a:defRPr sz="4300"/>
            </a:lvl7pPr>
            <a:lvl8pPr marL="15361599" indent="0">
              <a:buNone/>
              <a:defRPr sz="4300"/>
            </a:lvl8pPr>
            <a:lvl9pPr marL="17556114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A1C7F76D-A730-4432-85DE-CA47D32BB25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62061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0"/>
            <a:ext cx="26334721" cy="2720343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9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1" cy="19751039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5400"/>
            </a:lvl1pPr>
            <a:lvl2pPr marL="2194514" indent="0">
              <a:buNone/>
              <a:defRPr sz="13400"/>
            </a:lvl2pPr>
            <a:lvl3pPr marL="4389028" indent="0">
              <a:buNone/>
              <a:defRPr sz="11500"/>
            </a:lvl3pPr>
            <a:lvl4pPr marL="6583543" indent="0">
              <a:buNone/>
              <a:defRPr sz="9700"/>
            </a:lvl4pPr>
            <a:lvl5pPr marL="8778057" indent="0">
              <a:buNone/>
              <a:defRPr sz="9700"/>
            </a:lvl5pPr>
            <a:lvl6pPr marL="10972571" indent="0">
              <a:buNone/>
              <a:defRPr sz="9700"/>
            </a:lvl6pPr>
            <a:lvl7pPr marL="13167085" indent="0">
              <a:buNone/>
              <a:defRPr sz="9700"/>
            </a:lvl7pPr>
            <a:lvl8pPr marL="15361599" indent="0">
              <a:buNone/>
              <a:defRPr sz="9700"/>
            </a:lvl8pPr>
            <a:lvl9pPr marL="17556114" indent="0">
              <a:buNone/>
              <a:defRPr sz="9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3"/>
            <a:ext cx="26334721" cy="386333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6700"/>
            </a:lvl1pPr>
            <a:lvl2pPr marL="2194514" indent="0">
              <a:buNone/>
              <a:defRPr sz="5700"/>
            </a:lvl2pPr>
            <a:lvl3pPr marL="4389028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5" indent="0">
              <a:buNone/>
              <a:defRPr sz="4300"/>
            </a:lvl7pPr>
            <a:lvl8pPr marL="15361599" indent="0">
              <a:buNone/>
              <a:defRPr sz="4300"/>
            </a:lvl8pPr>
            <a:lvl9pPr marL="17556114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A1C7F76D-A730-4432-85DE-CA47D32BB25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17114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3"/>
            <a:ext cx="39502079" cy="5486400"/>
          </a:xfrm>
          <a:prstGeom prst="rect">
            <a:avLst/>
          </a:prstGeom>
        </p:spPr>
        <p:txBody>
          <a:bodyPr vert="horz" lIns="438903" tIns="219451" rIns="438903" bIns="219451" rtlCol="0" anchor="ctr">
            <a:normAutofit/>
          </a:bodyPr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2"/>
            <a:ext cx="39502079" cy="21724623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defPPr>
              <a:defRPr kern="1200" smtId="4294967295"/>
            </a:defPPr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7F76D-A730-4432-85DE-CA47D32BB25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1" y="30510482"/>
            <a:ext cx="1389888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defPPr>
              <a:defRPr kern="1200" smtId="4294967295"/>
            </a:defPPr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1" y="30510482"/>
            <a:ext cx="1024128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defPPr>
              <a:defRPr kern="1200" smtId="4294967295"/>
            </a:defPPr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16200000">
            <a:off x="-11506200" y="16459200"/>
            <a:ext cx="14274800" cy="4368800"/>
          </a:xfrm>
          <a:prstGeom prst="rect">
            <a:avLst/>
          </a:prstGeom>
        </p:spPr>
      </p:pic>
      <p:pic>
        <p:nvPicPr>
          <p:cNvPr id="8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5400000">
            <a:off x="41122600" y="16459200"/>
            <a:ext cx="14274800" cy="4368800"/>
          </a:xfrm>
          <a:prstGeom prst="rect">
            <a:avLst/>
          </a:prstGeom>
        </p:spPr>
      </p:pic>
      <p:pic>
        <p:nvPicPr>
          <p:cNvPr id="9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>
            <a:off x="6661150" y="33426400"/>
            <a:ext cx="30568900" cy="1549400"/>
          </a:xfrm>
          <a:prstGeom prst="rect">
            <a:avLst/>
          </a:prstGeom>
        </p:spPr>
      </p:pic>
      <p:sp>
        <p:nvSpPr>
          <p:cNvPr id="10" name="New shape"/>
          <p:cNvSpPr/>
          <p:nvPr/>
        </p:nvSpPr>
        <p:spPr>
          <a:xfrm>
            <a:off x="6661150" y="33997900"/>
            <a:ext cx="219456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l"/>
            <a:r>
              <a:rPr sz="4880" smtId="4294967295">
                <a:solidFill>
                  <a:srgbClr val="808080"/>
                </a:solidFill>
              </a:rPr>
              <a:t>Template ID: basicprofessional  Size: 48x36</a:t>
            </a:r>
          </a:p>
        </p:txBody>
      </p:sp>
    </p:spTree>
    <p:extLst>
      <p:ext uri="{BB962C8B-B14F-4D97-AF65-F5344CB8AC3E}">
        <p14:creationId xmlns:p14="http://schemas.microsoft.com/office/powerpoint/2010/main" val="119132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defPPr>
        <a:defRPr kern="1200" smtId="4294967295"/>
      </a:defPPr>
      <a:lvl1pPr algn="ctr" defTabSz="4389028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>
        <a:defRPr kern="1200" smtId="4294967295"/>
      </a:defPPr>
      <a:lvl1pPr marL="1645886" indent="-1645886" algn="l" defTabSz="4389028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086" indent="-1371572" algn="l" defTabSz="4389028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286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800" indent="-1097257" algn="l" defTabSz="4389028" rtl="0" eaLnBrk="1" latinLnBrk="0" hangingPunct="1">
        <a:spcBef>
          <a:spcPct val="20000"/>
        </a:spcBef>
        <a:buFont typeface="Arial" pitchFamily="34" charset="0"/>
        <a:buChar char="–"/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314" indent="-1097257" algn="l" defTabSz="4389028" rtl="0" eaLnBrk="1" latinLnBrk="0" hangingPunct="1">
        <a:spcBef>
          <a:spcPct val="20000"/>
        </a:spcBef>
        <a:buFont typeface="Arial" pitchFamily="34" charset="0"/>
        <a:buChar char="»"/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828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342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857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371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14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28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057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71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085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599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114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5" name="Rectangle 34"/>
          <p:cNvSpPr/>
          <p:nvPr/>
        </p:nvSpPr>
        <p:spPr>
          <a:xfrm>
            <a:off x="-1" y="0"/>
            <a:ext cx="43891203" cy="5022875"/>
          </a:xfrm>
          <a:prstGeom prst="rect">
            <a:avLst/>
          </a:prstGeom>
          <a:gradFill flip="none" rotWithShape="1">
            <a:gsLst>
              <a:gs pos="36000">
                <a:schemeClr val="accent1">
                  <a:lumMod val="20000"/>
                  <a:lumOff val="8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79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43" name="Rectangle 42"/>
          <p:cNvSpPr/>
          <p:nvPr/>
        </p:nvSpPr>
        <p:spPr>
          <a:xfrm>
            <a:off x="-1" y="4928103"/>
            <a:ext cx="43891203" cy="2768128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4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47" name="Rectangle 46"/>
          <p:cNvSpPr/>
          <p:nvPr/>
        </p:nvSpPr>
        <p:spPr>
          <a:xfrm>
            <a:off x="-2" y="4742321"/>
            <a:ext cx="43891203" cy="28055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48" name="Rectangle 47"/>
          <p:cNvSpPr/>
          <p:nvPr/>
        </p:nvSpPr>
        <p:spPr>
          <a:xfrm>
            <a:off x="-1" y="32609383"/>
            <a:ext cx="43891203" cy="3090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61" name="TextBox 60"/>
          <p:cNvSpPr txBox="1"/>
          <p:nvPr/>
        </p:nvSpPr>
        <p:spPr>
          <a:xfrm>
            <a:off x="33017178" y="28524724"/>
            <a:ext cx="99979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3017178" y="30619753"/>
            <a:ext cx="99979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3122245" y="27739894"/>
            <a:ext cx="89223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b="1" smtClean="0">
                <a:solidFill>
                  <a:schemeClr val="accent2">
                    <a:lumMod val="75000"/>
                  </a:schemeClr>
                </a:solidFill>
              </a:rPr>
              <a:t>Acknowledgements</a:t>
            </a:r>
            <a:endParaRPr lang="en-US" sz="32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3122245" y="29880542"/>
            <a:ext cx="89223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b="1" smtClean="0">
                <a:solidFill>
                  <a:schemeClr val="accent2">
                    <a:lumMod val="75000"/>
                  </a:schemeClr>
                </a:solidFill>
              </a:rPr>
              <a:t>Contact Information</a:t>
            </a:r>
            <a:endParaRPr lang="en-US" sz="32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55870" y="352938"/>
            <a:ext cx="40179461" cy="2333112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algn="ctr"/>
            <a:endParaRPr lang="en-US" sz="6600" b="1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72" name="Text Placeholder 41"/>
          <p:cNvSpPr>
            <a:spLocks noGrp="1"/>
          </p:cNvSpPr>
          <p:nvPr>
            <p:ph type="body" sz="quarter" idx="11"/>
          </p:nvPr>
        </p:nvSpPr>
        <p:spPr>
          <a:xfrm>
            <a:off x="1855869" y="2605443"/>
            <a:ext cx="40179461" cy="1905115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algn="ctr"/>
            <a:endParaRPr lang="en-US" sz="5400"/>
          </a:p>
        </p:txBody>
      </p:sp>
      <p:sp>
        <p:nvSpPr>
          <p:cNvPr id="76" name="TextBox 75"/>
          <p:cNvSpPr txBox="1"/>
          <p:nvPr/>
        </p:nvSpPr>
        <p:spPr>
          <a:xfrm>
            <a:off x="22133519" y="5701024"/>
            <a:ext cx="10227076" cy="646331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smtClean="0">
                <a:latin typeface="Arial Black" pitchFamily="34" charset="0"/>
              </a:rPr>
              <a:t>Results</a:t>
            </a:r>
            <a:endParaRPr lang="en-US" sz="3600">
              <a:latin typeface="Arial Black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2169382" y="6241816"/>
            <a:ext cx="9857035" cy="8229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79" name="TextBox 78"/>
          <p:cNvSpPr txBox="1"/>
          <p:nvPr/>
        </p:nvSpPr>
        <p:spPr>
          <a:xfrm>
            <a:off x="33122245" y="5701024"/>
            <a:ext cx="10227076" cy="646331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smtClean="0">
                <a:latin typeface="Arial Black" pitchFamily="34" charset="0"/>
              </a:rPr>
              <a:t>Conclusion</a:t>
            </a:r>
            <a:endParaRPr lang="en-US" sz="3600">
              <a:latin typeface="Arial Black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33158109" y="6241816"/>
            <a:ext cx="9857035" cy="8229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82" name="TextBox 81"/>
          <p:cNvSpPr txBox="1"/>
          <p:nvPr/>
        </p:nvSpPr>
        <p:spPr>
          <a:xfrm>
            <a:off x="156066" y="5701024"/>
            <a:ext cx="10227076" cy="646331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smtClean="0">
                <a:latin typeface="Arial Black" pitchFamily="34" charset="0"/>
              </a:rPr>
              <a:t>Abstract</a:t>
            </a:r>
            <a:endParaRPr lang="en-US" sz="3600">
              <a:latin typeface="Arial Black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191930" y="6241816"/>
            <a:ext cx="9857035" cy="8229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85" name="TextBox 84"/>
          <p:cNvSpPr txBox="1"/>
          <p:nvPr/>
        </p:nvSpPr>
        <p:spPr>
          <a:xfrm>
            <a:off x="11144792" y="5701024"/>
            <a:ext cx="10227076" cy="646331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smtClean="0">
                <a:latin typeface="Arial Black" pitchFamily="34" charset="0"/>
              </a:rPr>
              <a:t>Materials &amp; Methods</a:t>
            </a:r>
            <a:endParaRPr lang="en-US" sz="3600">
              <a:latin typeface="Arial Black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1180656" y="6241816"/>
            <a:ext cx="9857035" cy="8229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88" name="TextBox 87"/>
          <p:cNvSpPr txBox="1"/>
          <p:nvPr/>
        </p:nvSpPr>
        <p:spPr>
          <a:xfrm>
            <a:off x="156066" y="14462661"/>
            <a:ext cx="10227076" cy="646331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smtClean="0">
                <a:latin typeface="Arial Black" pitchFamily="34" charset="0"/>
              </a:rPr>
              <a:t>Introduction</a:t>
            </a:r>
            <a:endParaRPr lang="en-US" sz="3600">
              <a:latin typeface="Arial Black" pitchFamily="34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91930" y="15003455"/>
            <a:ext cx="9857035" cy="8229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91" name="TextBox 90"/>
          <p:cNvSpPr txBox="1"/>
          <p:nvPr/>
        </p:nvSpPr>
        <p:spPr>
          <a:xfrm>
            <a:off x="11144792" y="23997958"/>
            <a:ext cx="10227076" cy="646331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smtClean="0">
                <a:latin typeface="Arial Black" pitchFamily="34" charset="0"/>
              </a:rPr>
              <a:t>Discussion</a:t>
            </a:r>
            <a:endParaRPr lang="en-US" sz="3600">
              <a:latin typeface="Arial Black" pitchFamily="34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1180656" y="24538750"/>
            <a:ext cx="9857035" cy="8229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49" name="TextBox 48"/>
          <p:cNvSpPr txBox="1"/>
          <p:nvPr/>
        </p:nvSpPr>
        <p:spPr>
          <a:xfrm>
            <a:off x="228601" y="6419243"/>
            <a:ext cx="9987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28601" y="15108992"/>
            <a:ext cx="9987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80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0896597" y="7313949"/>
            <a:ext cx="9892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0896597" y="24690456"/>
            <a:ext cx="9892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1869397" y="6419243"/>
            <a:ext cx="9892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80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3017182" y="6419243"/>
            <a:ext cx="9997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3017182" y="24702122"/>
            <a:ext cx="9997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0931213" y="6529119"/>
            <a:ext cx="89223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b="1" smtClean="0">
                <a:solidFill>
                  <a:schemeClr val="accent2">
                    <a:lumMod val="75000"/>
                  </a:schemeClr>
                </a:solidFill>
              </a:rPr>
              <a:t>Methods</a:t>
            </a:r>
            <a:endParaRPr lang="en-US" sz="32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0931213" y="16662798"/>
            <a:ext cx="89223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b="1" smtClean="0">
                <a:solidFill>
                  <a:schemeClr val="accent2">
                    <a:lumMod val="75000"/>
                  </a:schemeClr>
                </a:solidFill>
              </a:rPr>
              <a:t>Participants</a:t>
            </a:r>
            <a:endParaRPr lang="en-US" sz="32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3122245" y="23900206"/>
            <a:ext cx="89223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b="1" smtClean="0">
                <a:solidFill>
                  <a:schemeClr val="accent2">
                    <a:lumMod val="75000"/>
                  </a:schemeClr>
                </a:solidFill>
              </a:rPr>
              <a:t>Limitations</a:t>
            </a:r>
            <a:endParaRPr lang="en-US" sz="32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896597" y="17445501"/>
            <a:ext cx="10617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pic>
        <p:nvPicPr>
          <p:cNvPr id="93" name="New picture"/>
          <p:cNvPicPr/>
          <p:nvPr/>
        </p:nvPicPr>
        <p:blipFill dpi="0">
          <a:blip r:embed="rId2"/>
          <a:stretch>
            <a:fillRect/>
          </a:stretch>
        </p:blipFill>
        <p:spPr>
          <a:xfrm>
            <a:off x="11874500" y="9245600"/>
            <a:ext cx="20142200" cy="144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916414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5.10.08"/>
  <p:tag name="AS_TITLE" val="Aspose.Slides for .NET 4.0"/>
  <p:tag name="AS_VERSION" val="15.8.1.0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>
  <Template/>
  <Manager/>
  <Company/>
  <PresentationFormat>Custom</PresentationFormat>
  <TotalTime>3765</TotalTime>
  <SharedDoc>0</SharedDoc>
  <Application>Aspose.Slides for .NET</Application>
  <AppVersion>15.0801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Example of a scientific poster</dc:title>
  <cp:category>research posters template</cp:category>
  <dc:creator>Graphicsland/MakeSigns.com</dc:creator>
  <dc:description>These templates are offered for free to help your create a poster ranging from nursing research posters to psychology research posters.</dc:description>
  <cp:keywords>scientific, research, template, custom, poster, presentation, symposium, printing, powerpoint, create, design, example, sample, download</cp:keywords>
  <cp:lastModifiedBy>Justin</cp:lastModifiedBy>
  <cp:revision>4</cp:revision>
  <dcterms:modified xsi:type="dcterms:W3CDTF">2016-02-11T18:10:54Z</dcterms:modified>
  <dc:subject>Free Research Poster</dc:subject>
</cp:coreProperties>
</file>