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9" r:id="rId3"/>
  </p:sldIdLst>
  <p:sldSz cx="38404800" cy="32918400"/>
  <p:notesSz cx="6858000" cy="9144000"/>
  <p:custDataLst>
    <p:tags r:id="rId4"/>
  </p:custDataLst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519" autoAdjust="0"/>
  </p:normalViewPr>
  <p:slideViewPr>
    <p:cSldViewPr snapToGrid="0">
      <p:cViewPr varScale="1">
        <p:scale>
          <a:sx n="25" d="100"/>
          <a:sy n="25" d="100"/>
        </p:scale>
        <p:origin x="2550" y="18"/>
      </p:cViewPr>
      <p:guideLst>
        <p:guide orient="horz" pos="10368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B0E8FA9-8B5F-4493-A208-FBBD06A1EBF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CD15AFD9-35F1-4A8D-8AD3-EDB9481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93919" y="236483"/>
            <a:ext cx="32016964" cy="250745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400" baseline="0"/>
            </a:lvl1pPr>
          </a:lstStyle>
          <a:p>
            <a:pPr algn="ctr"/>
            <a: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This is a Scientific Poster Template created by </a:t>
            </a:r>
            <a: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Graphicsland</a:t>
            </a:r>
            <a: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 &amp; MakeSigns.com</a:t>
            </a:r>
            <a:b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</a:br>
            <a:r>
              <a:rPr lang="en-US" sz="62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42000" endPos="58000" dir="5400000" sy="-100000" algn="bl" rotWithShape="0"/>
                </a:effectLst>
                <a:latin typeface="Arial Rounded MT Bold" pitchFamily="34" charset="0"/>
              </a:rPr>
              <a:t>Your poster title would go on these lines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193919" y="2553605"/>
            <a:ext cx="32016964" cy="2224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400"/>
            </a:lvl1pPr>
          </a:lstStyle>
          <a:p>
            <a:pPr algn="ctr"/>
            <a:r>
              <a:rPr lang="en-US" sz="5000" smtClean="0"/>
              <a:t>Author names go here. You can add subscript numbers to assign a university. </a:t>
            </a:r>
            <a:br>
              <a:rPr lang="en-US" sz="5000" smtClean="0"/>
            </a:br>
            <a:r>
              <a:rPr lang="en-US" sz="5000" smtClean="0"/>
              <a:t>University names or departments go here. </a:t>
            </a:r>
            <a:endParaRPr lang="en-US" sz="5000"/>
          </a:p>
        </p:txBody>
      </p:sp>
    </p:spTree>
    <p:extLst>
      <p:ext uri="{BB962C8B-B14F-4D97-AF65-F5344CB8AC3E}">
        <p14:creationId xmlns:p14="http://schemas.microsoft.com/office/powerpoint/2010/main" val="43325895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64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239196" y="4221483"/>
            <a:ext cx="31103891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4203" y="4221483"/>
            <a:ext cx="92684916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8983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8161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21153123"/>
            <a:ext cx="32644079" cy="653796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3952224"/>
            <a:ext cx="32644079" cy="720089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4871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4200" y="24582121"/>
            <a:ext cx="61894399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48685" y="24582121"/>
            <a:ext cx="61894405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6082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318263"/>
            <a:ext cx="34564321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7368544"/>
            <a:ext cx="16968791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10439401"/>
            <a:ext cx="16968791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8" y="7368544"/>
            <a:ext cx="16975455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8" y="10439401"/>
            <a:ext cx="16975455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4171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2661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8495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3" y="1310640"/>
            <a:ext cx="12634915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1" y="1310641"/>
            <a:ext cx="21469350" cy="28094942"/>
          </a:xfrm>
        </p:spPr>
        <p:txBody>
          <a:bodyPr/>
          <a:lstStyle>
            <a:defPPr>
              <a:defRPr kern="1200" smtId="4294967295"/>
            </a:defPPr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3" y="6888481"/>
            <a:ext cx="12634915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206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23042880"/>
            <a:ext cx="23042880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2941320"/>
            <a:ext cx="23042880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4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25763224"/>
            <a:ext cx="23042880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1711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318263"/>
            <a:ext cx="34564321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680963"/>
            <a:ext cx="34564321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30510482"/>
            <a:ext cx="896112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F76D-A730-4432-85DE-CA47D32BB25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39" y="30510482"/>
            <a:ext cx="1216152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39" y="30510482"/>
            <a:ext cx="896112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7CD0-55F5-4017-8E2F-F1A5FF8435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35636200" y="164592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3917950" y="334264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3917950" y="33997900"/>
            <a:ext cx="192024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basicprofessional  Size: 42x36</a:t>
            </a:r>
          </a:p>
        </p:txBody>
      </p:sp>
    </p:spTree>
    <p:extLst>
      <p:ext uri="{BB962C8B-B14F-4D97-AF65-F5344CB8AC3E}">
        <p14:creationId xmlns:p14="http://schemas.microsoft.com/office/powerpoint/2010/main" val="119132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38902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645886" indent="-1645886" algn="l" defTabSz="438902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7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1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Rectangle 34"/>
          <p:cNvSpPr/>
          <p:nvPr/>
        </p:nvSpPr>
        <p:spPr>
          <a:xfrm>
            <a:off x="-1" y="1"/>
            <a:ext cx="38404803" cy="5022875"/>
          </a:xfrm>
          <a:prstGeom prst="rect">
            <a:avLst/>
          </a:prstGeom>
          <a:gradFill flip="none" rotWithShape="1">
            <a:gsLst>
              <a:gs pos="36000">
                <a:schemeClr val="accent1">
                  <a:lumMod val="20000"/>
                  <a:lumOff val="8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79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3" name="Rectangle 42"/>
          <p:cNvSpPr/>
          <p:nvPr/>
        </p:nvSpPr>
        <p:spPr>
          <a:xfrm>
            <a:off x="-1" y="4928104"/>
            <a:ext cx="38404803" cy="276812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4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7" name="Rectangle 46"/>
          <p:cNvSpPr/>
          <p:nvPr/>
        </p:nvSpPr>
        <p:spPr>
          <a:xfrm>
            <a:off x="-2" y="4742321"/>
            <a:ext cx="38404803" cy="280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8" name="Rectangle 47"/>
          <p:cNvSpPr/>
          <p:nvPr/>
        </p:nvSpPr>
        <p:spPr>
          <a:xfrm>
            <a:off x="-1" y="32609386"/>
            <a:ext cx="38404803" cy="3090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61" name="TextBox 60"/>
          <p:cNvSpPr txBox="1"/>
          <p:nvPr/>
        </p:nvSpPr>
        <p:spPr>
          <a:xfrm>
            <a:off x="28890032" y="28524724"/>
            <a:ext cx="8748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890032" y="30619753"/>
            <a:ext cx="8748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8981964" y="27739894"/>
            <a:ext cx="7807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Acknowledgements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981964" y="29880542"/>
            <a:ext cx="7807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Contact Information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623887" y="352938"/>
            <a:ext cx="35157029" cy="2333112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6600" b="1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2" name="Text Placeholder 41"/>
          <p:cNvSpPr>
            <a:spLocks noGrp="1"/>
          </p:cNvSpPr>
          <p:nvPr>
            <p:ph type="body" sz="quarter" idx="11"/>
          </p:nvPr>
        </p:nvSpPr>
        <p:spPr>
          <a:xfrm>
            <a:off x="1623886" y="2605444"/>
            <a:ext cx="35157029" cy="190511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5400"/>
          </a:p>
        </p:txBody>
      </p:sp>
      <p:sp>
        <p:nvSpPr>
          <p:cNvPr id="76" name="TextBox 75"/>
          <p:cNvSpPr txBox="1"/>
          <p:nvPr/>
        </p:nvSpPr>
        <p:spPr>
          <a:xfrm>
            <a:off x="19366829" y="5701025"/>
            <a:ext cx="8948692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Results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98210" y="6241816"/>
            <a:ext cx="8624906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79" name="TextBox 78"/>
          <p:cNvSpPr txBox="1"/>
          <p:nvPr/>
        </p:nvSpPr>
        <p:spPr>
          <a:xfrm>
            <a:off x="28981964" y="5701025"/>
            <a:ext cx="8948692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Conclusion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9013345" y="6241816"/>
            <a:ext cx="8624906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82" name="TextBox 81"/>
          <p:cNvSpPr txBox="1"/>
          <p:nvPr/>
        </p:nvSpPr>
        <p:spPr>
          <a:xfrm>
            <a:off x="136557" y="5701025"/>
            <a:ext cx="8948692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Abstract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67939" y="6241816"/>
            <a:ext cx="8624906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85" name="TextBox 84"/>
          <p:cNvSpPr txBox="1"/>
          <p:nvPr/>
        </p:nvSpPr>
        <p:spPr>
          <a:xfrm>
            <a:off x="9751693" y="5701025"/>
            <a:ext cx="8948692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Materials &amp; Methods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9783074" y="6241816"/>
            <a:ext cx="8624906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88" name="TextBox 87"/>
          <p:cNvSpPr txBox="1"/>
          <p:nvPr/>
        </p:nvSpPr>
        <p:spPr>
          <a:xfrm>
            <a:off x="136557" y="14462663"/>
            <a:ext cx="8948692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Introduction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67939" y="15003455"/>
            <a:ext cx="8624906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91" name="TextBox 90"/>
          <p:cNvSpPr txBox="1"/>
          <p:nvPr/>
        </p:nvSpPr>
        <p:spPr>
          <a:xfrm>
            <a:off x="9751693" y="23997958"/>
            <a:ext cx="8948692" cy="646331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latin typeface="Arial Black" pitchFamily="34" charset="0"/>
              </a:rPr>
              <a:t>Discussion</a:t>
            </a:r>
            <a:endParaRPr lang="en-US" sz="3600">
              <a:latin typeface="Arial Black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783074" y="24538750"/>
            <a:ext cx="8624906" cy="822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9" name="TextBox 48"/>
          <p:cNvSpPr txBox="1"/>
          <p:nvPr/>
        </p:nvSpPr>
        <p:spPr>
          <a:xfrm>
            <a:off x="200026" y="6419243"/>
            <a:ext cx="8739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00026" y="15108992"/>
            <a:ext cx="8739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534523" y="7313949"/>
            <a:ext cx="8656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534523" y="24690456"/>
            <a:ext cx="8656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9135723" y="6419243"/>
            <a:ext cx="8656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8890032" y="6419243"/>
            <a:ext cx="8748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890032" y="24702122"/>
            <a:ext cx="8748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564812" y="6529120"/>
            <a:ext cx="7807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Methods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564812" y="16662798"/>
            <a:ext cx="7807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Participants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981964" y="23900208"/>
            <a:ext cx="7807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</a:rPr>
              <a:t>Limitations</a:t>
            </a:r>
            <a:endParaRPr lang="en-US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34523" y="17445501"/>
            <a:ext cx="9290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pic>
        <p:nvPicPr>
          <p:cNvPr id="93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9131300" y="92456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1641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3765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of a scientific poster</dc:title>
  <cp:category>research posters template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5</cp:revision>
  <dcterms:modified xsi:type="dcterms:W3CDTF">2016-02-11T18:10:00Z</dcterms:modified>
  <dc:subject>Free Research Poster</dc:subject>
</cp:coreProperties>
</file>