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49377600" cy="32918400"/>
  <p:notesSz cx="5800725" cy="9094788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01"/>
    <a:srgbClr val="5E6DAC"/>
    <a:srgbClr val="0066CC"/>
    <a:srgbClr val="E2E5F2"/>
    <a:srgbClr val="E3E2F2"/>
    <a:srgbClr val="EAEAEA"/>
    <a:srgbClr val="FF9933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1686" y="18"/>
      </p:cViewPr>
      <p:guideLst>
        <p:guide orient="horz" pos="10368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638" y="10226675"/>
            <a:ext cx="41970325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7275" y="18653125"/>
            <a:ext cx="34563050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FACC31F-543F-4621-AEB7-9B893525B03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50429577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874B0BB-6534-4168-82A1-FC63DF718130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30878501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712" y="1317625"/>
            <a:ext cx="11109325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563" y="1317625"/>
            <a:ext cx="33178750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480E843-3E4F-4BA6-A678-0AE1D3DF70F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87697612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2D0771C-69F4-4D3E-BC9E-EE47E104B530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16129623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8" y="21153438"/>
            <a:ext cx="41970325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8" y="13952538"/>
            <a:ext cx="41970325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6A0D84A-EC08-4C09-9749-D705E69664A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53185787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563" y="7680325"/>
            <a:ext cx="22144038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0" y="7680325"/>
            <a:ext cx="22144038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BA937E4-594A-4BC5-A9CC-92F608ED8A2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40775696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63" y="7369175"/>
            <a:ext cx="21817012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563" y="10439400"/>
            <a:ext cx="21817012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2500" y="7369175"/>
            <a:ext cx="218265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2500" y="10439400"/>
            <a:ext cx="218265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B820201-1A27-4D35-8BB4-C58F2ED7D6E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47524092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D16B637-3824-4E5A-B86B-37DA58CEC30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35568587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1644633-0843-4E55-9CE4-3E4B4E1173E5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9518107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3" y="1311275"/>
            <a:ext cx="16244888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588" y="1311275"/>
            <a:ext cx="2760345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563" y="6888163"/>
            <a:ext cx="16244888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5EA8C26-5D00-4EC7-8E12-C4260B8F547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6539168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988" y="23042562"/>
            <a:ext cx="29625925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988" y="2941638"/>
            <a:ext cx="29625925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988" y="25763538"/>
            <a:ext cx="29625925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8701178-3EDD-4FAC-A05D-8B535D84806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3156326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317625"/>
            <a:ext cx="444404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7680325"/>
            <a:ext cx="44440475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29978350"/>
            <a:ext cx="115220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70362" y="29978350"/>
            <a:ext cx="156368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6962" y="29978350"/>
            <a:ext cx="115220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fld id="{90222DE5-61EB-4D7C-AB48-3F95EB1FB860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66090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9404350" y="334264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9404350" y="33997900"/>
            <a:ext cx="246888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apricot  Size: 54x36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6888" indent="-176688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4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9600" indent="-1174750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200150" y="1028700"/>
            <a:ext cx="46805850" cy="36004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>
              <a:lnSpc>
                <a:spcPct val="90000"/>
              </a:lnSpc>
            </a:pPr>
            <a:r>
              <a:rPr lang="en-US" sz="9600" b="1"/>
              <a:t>Your Poster Title Here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Your name here, and names of others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Place the name of your institution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160463" y="5486400"/>
            <a:ext cx="11312525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Abstract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371600" y="7372350"/>
            <a:ext cx="10972800" cy="122205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your font size to fit your data. In general, the larger your font, the easier it is for others to read.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160463" y="20745450"/>
            <a:ext cx="11312525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Objectives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371600" y="22596475"/>
            <a:ext cx="10629900" cy="84486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own information here. Remember, you can change the template colors to suit your own taste.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2890500" y="5486400"/>
            <a:ext cx="11312525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Methods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4828500" y="5486400"/>
            <a:ext cx="11312525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Results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693475" y="5486400"/>
            <a:ext cx="11312525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Conclusion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24782462" y="23831550"/>
            <a:ext cx="11310937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Graph/image title</a:t>
            </a: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36518850" y="27260550"/>
            <a:ext cx="11312525" cy="154305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References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36690300" y="29146500"/>
            <a:ext cx="10972800" cy="29622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24917400" y="7372350"/>
            <a:ext cx="11144250" cy="160686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12958763" y="7372350"/>
            <a:ext cx="11144250" cy="235362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3" name="Text Box 24"/>
          <p:cNvSpPr txBox="1">
            <a:spLocks noChangeArrowheads="1"/>
          </p:cNvSpPr>
          <p:nvPr/>
        </p:nvSpPr>
        <p:spPr bwMode="auto">
          <a:xfrm>
            <a:off x="36872862" y="7372350"/>
            <a:ext cx="10847387" cy="1888172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sp>
        <p:nvSpPr>
          <p:cNvPr id="2064" name="Text Box 25"/>
          <p:cNvSpPr txBox="1">
            <a:spLocks noChangeArrowheads="1"/>
          </p:cNvSpPr>
          <p:nvPr/>
        </p:nvSpPr>
        <p:spPr bwMode="auto">
          <a:xfrm>
            <a:off x="24917400" y="25679400"/>
            <a:ext cx="10972800" cy="60483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items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2065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4617700" y="92456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Graphicsland/MAKESIGNS.COM</Company>
  <PresentationFormat>Custom</PresentationFormat>
  <TotalTime>164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Download our scientific poster templates at no cost to you and get one step closer to making a great research poster.</dc:description>
  <cp:keywords>scientific, research, template, custom, poster, presentation, symposium, printing, PowerPoint, create, design, example, sample, download</cp:keywords>
  <cp:lastModifiedBy>Justin</cp:lastModifiedBy>
  <cp:revision>23</cp:revision>
  <dcterms:modified xsi:type="dcterms:W3CDTF">2016-02-11T18:09:09Z</dcterms:modified>
  <dc:subject>Template For Scientific Poster Presentation</dc:subject>
</cp:coreProperties>
</file>