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84048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01"/>
    <a:srgbClr val="5E6DAC"/>
    <a:srgbClr val="0066CC"/>
    <a:srgbClr val="E2E5F2"/>
    <a:srgbClr val="E3E2F2"/>
    <a:srgbClr val="EAEAEA"/>
    <a:srgbClr val="FF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694" y="90"/>
      </p:cViewPr>
      <p:guideLst>
        <p:guide orient="horz" pos="1209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3"/>
            <a:ext cx="37306250" cy="823277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8"/>
            <a:ext cx="30724475" cy="981392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E77D2F4-6097-4DAD-A64B-32443F69D4F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0744791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21D3D93-B365-4575-B2AE-8AE81E88E7D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5973705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536700"/>
            <a:ext cx="9875837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536700"/>
            <a:ext cx="29475112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D3D9E5F-C109-468E-9A53-F7200D96842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5739145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F0C7AD2-7901-4F72-B6B9-2A4E3C716D8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72588165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63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D3F8CA7-A73C-4CE0-B597-1550814CA12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9966598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8959850"/>
            <a:ext cx="19675475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959850"/>
            <a:ext cx="19675475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F400A2A-9F04-4CF9-BE69-799A36060C8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66651947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8"/>
            <a:ext cx="39503350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3"/>
            <a:ext cx="19392900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8596313"/>
            <a:ext cx="1940083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2179300"/>
            <a:ext cx="1940083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0CA819F-A840-44C0-B0D0-196660AF9B1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8577817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F0C2CE4-A394-47C8-AE9D-D1C7FCEBB21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74128986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5AA6C0B-FC55-4B2F-BA84-617329A24D9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3618154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3"/>
            <a:ext cx="14439900" cy="65071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3"/>
            <a:ext cx="24536400" cy="327771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0122B5-4B3B-48A2-96F9-BB9C348DFAE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4311308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6882725"/>
            <a:ext cx="26335038" cy="317500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432175"/>
            <a:ext cx="26335038" cy="230425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0057725"/>
            <a:ext cx="26335038" cy="450691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EC8E946-77F6-4C08-8653-EFDFA758DCE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28270009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536700"/>
            <a:ext cx="395033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8959850"/>
            <a:ext cx="39503350" cy="2534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34974212"/>
            <a:ext cx="10242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34974212"/>
            <a:ext cx="13900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34974212"/>
            <a:ext cx="10242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78D352C8-9E51-451F-9FFA-86C1931DB02D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92024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89128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94843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apricot  Size: 48x42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66800" y="1200150"/>
            <a:ext cx="41605200" cy="42005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/>
              <a:t>Your Poster Title Here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Your name here, and names of others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03187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219200" y="8601075"/>
            <a:ext cx="9753600" cy="139350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031875" y="23421975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19200" y="26039762"/>
            <a:ext cx="9448800" cy="111918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145857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2069425" y="6400800"/>
            <a:ext cx="10056813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261677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22029738" y="28422600"/>
            <a:ext cx="10053637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32461200" y="304800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2613600" y="33240662"/>
            <a:ext cx="9753600" cy="39909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2148800" y="8601075"/>
            <a:ext cx="9906000" cy="1888172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1518900" y="8601075"/>
            <a:ext cx="9906000" cy="286797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32775525" y="8601075"/>
            <a:ext cx="9642475" cy="210089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>
            <a:off x="22148800" y="31183262"/>
            <a:ext cx="9753600" cy="60483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items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5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119888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204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26</cp:revision>
  <dcterms:modified xsi:type="dcterms:W3CDTF">2016-02-11T18:09:26Z</dcterms:modified>
  <dc:subject>How To Make A Scientific Poster</dc:subject>
</cp:coreProperties>
</file>