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21945600"/>
  <p:notesSz cx="5800725" cy="9094788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39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39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39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39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401"/>
    <a:srgbClr val="5E6DAC"/>
    <a:srgbClr val="0066CC"/>
    <a:srgbClr val="E2E5F2"/>
    <a:srgbClr val="E3E2F2"/>
    <a:srgbClr val="EAEAEA"/>
    <a:srgbClr val="FF9933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534" y="90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10631E3-6243-47DE-A39C-982824A03945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86723748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798F585-4F7A-496D-983D-E0EF2CABFEFF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66413629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879475"/>
            <a:ext cx="9874250" cy="1872615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879475"/>
            <a:ext cx="29473525" cy="1872615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4872617-D7A3-425A-9890-CF25752C0B0F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61743310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724C2D7D-0167-40E9-97DA-DC181334A9C7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02839467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2"/>
            <a:ext cx="37307838" cy="4359275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D9C4D45D-5586-419B-A246-BB20E913C57B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35355018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3" y="5119688"/>
            <a:ext cx="19673888" cy="14485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5119688"/>
            <a:ext cx="19673888" cy="14485938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8F4C5B8-70E0-4C0F-A7DE-E7F1408B775F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68408261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8" cy="2047875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8" cy="12644438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109E683C-FE22-4880-BC4F-F8006DD2C2A8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49247709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8489D1E-0223-4E4D-82A1-D719AA686235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23119531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13868A6-89AF-41C7-98C3-25367CB34878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297090615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2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6AB6074-183F-463B-BD52-5231BC3B708E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462835515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8" cy="1812925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8" cy="13168312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2"/>
            <a:ext cx="26335038" cy="2576512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AA10D7C-BD6A-4CEC-B1C0-67765883FEE9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82201135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879475"/>
            <a:ext cx="395001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3059" tIns="201530" rIns="403059" bIns="20153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5119688"/>
            <a:ext cx="39500175" cy="144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3059" tIns="201530" rIns="403059" bIns="2015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19986625"/>
            <a:ext cx="102393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3059" tIns="201530" rIns="403059" bIns="2015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032250">
              <a:defRPr sz="6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2" y="19986625"/>
            <a:ext cx="138969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3059" tIns="201530" rIns="403059" bIns="2015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032250">
              <a:defRPr sz="6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2" y="19986625"/>
            <a:ext cx="102393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3059" tIns="201530" rIns="403059" bIns="2015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032250">
              <a:defRPr sz="6300" smtClean="0">
                <a:latin typeface="Arial" pitchFamily="34" charset="0"/>
              </a:defRPr>
            </a:lvl1pPr>
          </a:lstStyle>
          <a:p>
            <a:pPr>
              <a:defRPr/>
            </a:pPr>
            <a:fld id="{12D1235F-5654-4814-AA36-E4A400A91A92}" type="slidenum">
              <a:rPr lang="en-US"/>
              <a:pPr>
                <a:defRPr/>
              </a:pPr>
              <a:t>‹#›</a:t>
            </a:fld>
          </a:p>
        </p:txBody>
      </p:sp>
      <p:pic>
        <p:nvPicPr>
          <p:cNvPr id="1031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09728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41122600" y="109728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6661150" y="22453600"/>
            <a:ext cx="305689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6661150" y="230251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apricot  Size: 48x24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4032250" rtl="0" eaLnBrk="0" fontAlgn="base" hangingPunct="0">
        <a:spcBef>
          <a:spcPct val="0"/>
        </a:spcBef>
        <a:spcAft>
          <a:spcPct val="0"/>
        </a:spcAft>
        <a:defRPr sz="19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032250" rtl="0" eaLnBrk="0" fontAlgn="base" hangingPunct="0">
        <a:spcBef>
          <a:spcPct val="0"/>
        </a:spcBef>
        <a:spcAft>
          <a:spcPct val="0"/>
        </a:spcAft>
        <a:defRPr sz="19500">
          <a:solidFill>
            <a:schemeClr val="tx2"/>
          </a:solidFill>
          <a:latin typeface="Arial" pitchFamily="34" charset="0"/>
        </a:defRPr>
      </a:lvl2pPr>
      <a:lvl3pPr algn="ctr" defTabSz="4032250" rtl="0" eaLnBrk="0" fontAlgn="base" hangingPunct="0">
        <a:spcBef>
          <a:spcPct val="0"/>
        </a:spcBef>
        <a:spcAft>
          <a:spcPct val="0"/>
        </a:spcAft>
        <a:defRPr sz="19500">
          <a:solidFill>
            <a:schemeClr val="tx2"/>
          </a:solidFill>
          <a:latin typeface="Arial" pitchFamily="34" charset="0"/>
        </a:defRPr>
      </a:lvl3pPr>
      <a:lvl4pPr algn="ctr" defTabSz="4032250" rtl="0" eaLnBrk="0" fontAlgn="base" hangingPunct="0">
        <a:spcBef>
          <a:spcPct val="0"/>
        </a:spcBef>
        <a:spcAft>
          <a:spcPct val="0"/>
        </a:spcAft>
        <a:defRPr sz="19500">
          <a:solidFill>
            <a:schemeClr val="tx2"/>
          </a:solidFill>
          <a:latin typeface="Arial" pitchFamily="34" charset="0"/>
        </a:defRPr>
      </a:lvl4pPr>
      <a:lvl5pPr algn="ctr" defTabSz="4032250" rtl="0" eaLnBrk="0" fontAlgn="base" hangingPunct="0">
        <a:spcBef>
          <a:spcPct val="0"/>
        </a:spcBef>
        <a:spcAft>
          <a:spcPct val="0"/>
        </a:spcAft>
        <a:defRPr sz="19500">
          <a:solidFill>
            <a:schemeClr val="tx2"/>
          </a:solidFill>
          <a:latin typeface="Arial" pitchFamily="34" charset="0"/>
        </a:defRPr>
      </a:lvl5pPr>
      <a:lvl6pPr marL="457200" algn="ctr" defTabSz="4032250" rtl="0" fontAlgn="base">
        <a:spcBef>
          <a:spcPct val="0"/>
        </a:spcBef>
        <a:spcAft>
          <a:spcPct val="0"/>
        </a:spcAft>
        <a:defRPr sz="19500">
          <a:solidFill>
            <a:schemeClr val="tx2"/>
          </a:solidFill>
          <a:latin typeface="Arial" pitchFamily="34" charset="0"/>
        </a:defRPr>
      </a:lvl6pPr>
      <a:lvl7pPr marL="914400" algn="ctr" defTabSz="4032250" rtl="0" fontAlgn="base">
        <a:spcBef>
          <a:spcPct val="0"/>
        </a:spcBef>
        <a:spcAft>
          <a:spcPct val="0"/>
        </a:spcAft>
        <a:defRPr sz="19500">
          <a:solidFill>
            <a:schemeClr val="tx2"/>
          </a:solidFill>
          <a:latin typeface="Arial" pitchFamily="34" charset="0"/>
        </a:defRPr>
      </a:lvl7pPr>
      <a:lvl8pPr marL="1371600" algn="ctr" defTabSz="4032250" rtl="0" fontAlgn="base">
        <a:spcBef>
          <a:spcPct val="0"/>
        </a:spcBef>
        <a:spcAft>
          <a:spcPct val="0"/>
        </a:spcAft>
        <a:defRPr sz="19500">
          <a:solidFill>
            <a:schemeClr val="tx2"/>
          </a:solidFill>
          <a:latin typeface="Arial" pitchFamily="34" charset="0"/>
        </a:defRPr>
      </a:lvl8pPr>
      <a:lvl9pPr marL="1828800" algn="ctr" defTabSz="4032250" rtl="0" fontAlgn="base">
        <a:spcBef>
          <a:spcPct val="0"/>
        </a:spcBef>
        <a:spcAft>
          <a:spcPct val="0"/>
        </a:spcAft>
        <a:defRPr sz="195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514475" indent="-1514475" algn="l" defTabSz="4032250" rtl="0" eaLnBrk="0" fontAlgn="base" hangingPunct="0">
        <a:spcBef>
          <a:spcPct val="20000"/>
        </a:spcBef>
        <a:spcAft>
          <a:spcPct val="0"/>
        </a:spcAft>
        <a:buChar char="•"/>
        <a:defRPr sz="14100">
          <a:solidFill>
            <a:schemeClr val="tx1"/>
          </a:solidFill>
          <a:latin typeface="+mn-lt"/>
          <a:ea typeface="+mn-ea"/>
          <a:cs typeface="+mn-cs"/>
        </a:defRPr>
      </a:lvl1pPr>
      <a:lvl2pPr marL="3276600" indent="-1262063" algn="l" defTabSz="4032250" rtl="0" eaLnBrk="0" fontAlgn="base" hangingPunct="0">
        <a:spcBef>
          <a:spcPct val="20000"/>
        </a:spcBef>
        <a:spcAft>
          <a:spcPct val="0"/>
        </a:spcAft>
        <a:buChar char="–"/>
        <a:defRPr sz="12300">
          <a:solidFill>
            <a:schemeClr val="tx1"/>
          </a:solidFill>
          <a:latin typeface="+mn-lt"/>
        </a:defRPr>
      </a:lvl2pPr>
      <a:lvl3pPr marL="5040313" indent="-1008063" algn="l" defTabSz="4032250" rtl="0" eaLnBrk="0" fontAlgn="base" hangingPunct="0">
        <a:spcBef>
          <a:spcPct val="20000"/>
        </a:spcBef>
        <a:spcAft>
          <a:spcPct val="0"/>
        </a:spcAft>
        <a:buChar char="•"/>
        <a:defRPr sz="10600">
          <a:solidFill>
            <a:schemeClr val="tx1"/>
          </a:solidFill>
          <a:latin typeface="+mn-lt"/>
        </a:defRPr>
      </a:lvl3pPr>
      <a:lvl4pPr marL="7053263" indent="-1006475" algn="l" defTabSz="4032250" rtl="0" eaLnBrk="0" fontAlgn="base" hangingPunct="0">
        <a:spcBef>
          <a:spcPct val="20000"/>
        </a:spcBef>
        <a:spcAft>
          <a:spcPct val="0"/>
        </a:spcAft>
        <a:buChar char="–"/>
        <a:defRPr sz="8900">
          <a:solidFill>
            <a:schemeClr val="tx1"/>
          </a:solidFill>
          <a:latin typeface="+mn-lt"/>
        </a:defRPr>
      </a:lvl4pPr>
      <a:lvl5pPr marL="9069388" indent="-1009650" algn="l" defTabSz="4032250" rtl="0" eaLnBrk="0" fontAlgn="base" hangingPunct="0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</a:defRPr>
      </a:lvl5pPr>
      <a:lvl6pPr marL="9526588" indent="-1009650" algn="l" defTabSz="4032250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</a:defRPr>
      </a:lvl6pPr>
      <a:lvl7pPr marL="9983788" indent="-1009650" algn="l" defTabSz="4032250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</a:defRPr>
      </a:lvl7pPr>
      <a:lvl8pPr marL="10440988" indent="-1009650" algn="l" defTabSz="4032250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</a:defRPr>
      </a:lvl8pPr>
      <a:lvl9pPr marL="10898188" indent="-1009650" algn="l" defTabSz="4032250" rtl="0" fontAlgn="base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rotWithShape="1">
          <a:gsLst>
            <a:gs pos="0">
              <a:schemeClr val="accent2">
                <a:lumMod val="60000"/>
                <a:lumOff val="40000"/>
              </a:schemeClr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066800" y="534988"/>
            <a:ext cx="41605200" cy="24003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176340" tIns="88170" rIns="176340" bIns="88170" anchor="ctr"/>
          <a:lstStyle>
            <a:defPPr>
              <a:defRPr kern="1200" smtId="4294967295"/>
            </a:defPPr>
          </a:lstStyle>
          <a:p>
            <a:pPr algn="ctr" defTabSz="4032250">
              <a:lnSpc>
                <a:spcPct val="90000"/>
              </a:lnSpc>
            </a:pPr>
            <a:r>
              <a:rPr lang="en-US" sz="8200" b="1"/>
              <a:t>Your Poster Title Here</a:t>
            </a:r>
          </a:p>
          <a:p>
            <a:pPr algn="ctr" defTabSz="4032250">
              <a:lnSpc>
                <a:spcPct val="90000"/>
              </a:lnSpc>
            </a:pPr>
            <a:r>
              <a:rPr lang="en-US" sz="4200" i="1"/>
              <a:t>Your name here, and names of others</a:t>
            </a:r>
          </a:p>
          <a:p>
            <a:pPr algn="ctr" defTabSz="4032250">
              <a:lnSpc>
                <a:spcPct val="90000"/>
              </a:lnSpc>
            </a:pPr>
            <a:r>
              <a:rPr lang="en-US" sz="4200" i="1"/>
              <a:t>Place the name of your institution here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031875" y="3506788"/>
            <a:ext cx="10055225" cy="10287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176340" tIns="88170" rIns="176340" bIns="88170" anchor="ctr"/>
          <a:lstStyle>
            <a:defPPr>
              <a:defRPr kern="1200" smtId="4294967295"/>
            </a:defPPr>
          </a:lstStyle>
          <a:p>
            <a:pPr algn="ctr" defTabSz="4032250"/>
            <a:r>
              <a:rPr lang="en-US" sz="4800" b="1"/>
              <a:t>Abstract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219200" y="4764088"/>
            <a:ext cx="9753600" cy="8799512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176340" tIns="88170" rIns="176340" bIns="88170">
            <a:spAutoFit/>
          </a:bodyPr>
          <a:lstStyle>
            <a:defPPr>
              <a:defRPr kern="1200" smtId="4294967295"/>
            </a:defPPr>
            <a:lvl1pPr defTabSz="4032250" eaLnBrk="0" hangingPunct="0">
              <a:defRPr sz="3900">
                <a:solidFill>
                  <a:schemeClr val="tx1"/>
                </a:solidFill>
                <a:latin typeface="Arial"/>
              </a:defRPr>
            </a:lvl1pPr>
            <a:lvl2pPr marL="742950" indent="-28575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2pPr>
            <a:lvl3pPr marL="1143000" indent="-22860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3pPr>
            <a:lvl4pPr marL="1600200" indent="-22860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4pPr>
            <a:lvl5pPr marL="2057400" indent="-22860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5pPr>
            <a:lvl6pPr marL="25146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6pPr>
            <a:lvl7pPr marL="29718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7pPr>
            <a:lvl8pPr marL="34290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8pPr>
            <a:lvl9pPr marL="38862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you can change your font size to fit your data. In general, the larger your font, the easier it is for others to read. 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031875" y="13679488"/>
            <a:ext cx="10055225" cy="10287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176340" tIns="88170" rIns="176340" bIns="88170" anchor="ctr"/>
          <a:lstStyle>
            <a:defPPr>
              <a:defRPr kern="1200" smtId="4294967295"/>
            </a:defPPr>
          </a:lstStyle>
          <a:p>
            <a:pPr algn="ctr" defTabSz="4032250"/>
            <a:r>
              <a:rPr lang="en-US" sz="4800" b="1"/>
              <a:t>Objectives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219200" y="15051088"/>
            <a:ext cx="9818688" cy="6424612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176340" tIns="88170" rIns="176340" bIns="88170">
            <a:spAutoFit/>
          </a:bodyPr>
          <a:lstStyle>
            <a:defPPr>
              <a:defRPr kern="1200" smtId="4294967295"/>
            </a:defPPr>
            <a:lvl1pPr defTabSz="4032250" eaLnBrk="0" hangingPunct="0">
              <a:defRPr sz="3900">
                <a:solidFill>
                  <a:schemeClr val="tx1"/>
                </a:solidFill>
                <a:latin typeface="Arial"/>
              </a:defRPr>
            </a:lvl1pPr>
            <a:lvl2pPr marL="742950" indent="-28575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2pPr>
            <a:lvl3pPr marL="1143000" indent="-22860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3pPr>
            <a:lvl4pPr marL="1600200" indent="-22860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4pPr>
            <a:lvl5pPr marL="2057400" indent="-22860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5pPr>
            <a:lvl6pPr marL="25146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6pPr>
            <a:lvl7pPr marL="29718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7pPr>
            <a:lvl8pPr marL="34290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8pPr>
            <a:lvl9pPr marL="38862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own information here. Remember, you can change the template colors to suit your own taste.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11458575" y="3506788"/>
            <a:ext cx="10055225" cy="10287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176340" tIns="88170" rIns="176340" bIns="88170" anchor="ctr"/>
          <a:lstStyle>
            <a:defPPr>
              <a:defRPr kern="1200" smtId="4294967295"/>
            </a:defPPr>
          </a:lstStyle>
          <a:p>
            <a:pPr algn="ctr" defTabSz="4032250"/>
            <a:r>
              <a:rPr lang="en-US" sz="4800" b="1"/>
              <a:t>Methods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2069425" y="3506788"/>
            <a:ext cx="10055225" cy="10287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176340" tIns="88170" rIns="176340" bIns="88170" anchor="ctr"/>
          <a:lstStyle>
            <a:defPPr>
              <a:defRPr kern="1200" smtId="4294967295"/>
            </a:defPPr>
          </a:lstStyle>
          <a:p>
            <a:pPr algn="ctr" defTabSz="4032250"/>
            <a:r>
              <a:rPr lang="en-US" sz="4800" b="1"/>
              <a:t>Results</a:t>
            </a: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2616775" y="3506788"/>
            <a:ext cx="10055225" cy="10287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176340" tIns="88170" rIns="176340" bIns="88170" anchor="ctr"/>
          <a:lstStyle>
            <a:defPPr>
              <a:defRPr kern="1200" smtId="4294967295"/>
            </a:defPPr>
          </a:lstStyle>
          <a:p>
            <a:pPr algn="ctr" defTabSz="4032250"/>
            <a:r>
              <a:rPr lang="en-US" sz="4800" b="1"/>
              <a:t>Conclusion</a:t>
            </a: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22028150" y="15736888"/>
            <a:ext cx="10055225" cy="10287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176340" tIns="88170" rIns="176340" bIns="88170" anchor="ctr"/>
          <a:lstStyle>
            <a:defPPr>
              <a:defRPr kern="1200" smtId="4294967295"/>
            </a:defPPr>
          </a:lstStyle>
          <a:p>
            <a:pPr algn="ctr" defTabSz="4032250"/>
            <a:r>
              <a:rPr lang="en-US" sz="4800" b="1"/>
              <a:t>Graph/image title</a:t>
            </a:r>
          </a:p>
        </p:txBody>
      </p:sp>
      <p:sp>
        <p:nvSpPr>
          <p:cNvPr id="2059" name="Rectangle 15"/>
          <p:cNvSpPr>
            <a:spLocks noChangeArrowheads="1"/>
          </p:cNvSpPr>
          <p:nvPr/>
        </p:nvSpPr>
        <p:spPr bwMode="auto">
          <a:xfrm>
            <a:off x="32461200" y="16883062"/>
            <a:ext cx="10055225" cy="10287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rgbClr val="FFFFFF"/>
              </a:gs>
              <a:gs pos="100000">
                <a:schemeClr val="accent2"/>
              </a:gs>
            </a:gsLst>
            <a:lin ang="5400000" scaled="1"/>
            <a:tileRect/>
          </a:gradFill>
          <a:ln>
            <a:noFill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wrap="none" lIns="176340" tIns="88170" rIns="176340" bIns="88170" anchor="ctr"/>
          <a:lstStyle>
            <a:defPPr>
              <a:defRPr kern="1200" smtId="4294967295"/>
            </a:defPPr>
          </a:lstStyle>
          <a:p>
            <a:pPr algn="ctr" defTabSz="4032250"/>
            <a:r>
              <a:rPr lang="en-US" sz="4800" b="1"/>
              <a:t>References</a:t>
            </a:r>
          </a:p>
        </p:txBody>
      </p:sp>
      <p:sp>
        <p:nvSpPr>
          <p:cNvPr id="2060" name="Text Box 16"/>
          <p:cNvSpPr txBox="1">
            <a:spLocks noChangeArrowheads="1"/>
          </p:cNvSpPr>
          <p:nvPr/>
        </p:nvSpPr>
        <p:spPr bwMode="auto">
          <a:xfrm>
            <a:off x="32613600" y="18221325"/>
            <a:ext cx="9753600" cy="3365500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176340" tIns="88170" rIns="176340" bIns="88170">
            <a:spAutoFit/>
          </a:bodyPr>
          <a:lstStyle>
            <a:defPPr>
              <a:defRPr kern="1200" smtId="4294967295"/>
            </a:defPPr>
            <a:lvl1pPr defTabSz="4032250" eaLnBrk="0" hangingPunct="0">
              <a:defRPr sz="3900">
                <a:solidFill>
                  <a:schemeClr val="tx1"/>
                </a:solidFill>
                <a:latin typeface="Arial"/>
              </a:defRPr>
            </a:lvl1pPr>
            <a:lvl2pPr marL="742950" indent="-28575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2pPr>
            <a:lvl3pPr marL="1143000" indent="-22860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3pPr>
            <a:lvl4pPr marL="1600200" indent="-22860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4pPr>
            <a:lvl5pPr marL="2057400" indent="-22860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5pPr>
            <a:lvl6pPr marL="25146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6pPr>
            <a:lvl7pPr marL="29718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7pPr>
            <a:lvl8pPr marL="34290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8pPr>
            <a:lvl9pPr marL="38862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references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 sz="3500"/>
          </a:p>
        </p:txBody>
      </p:sp>
      <p:sp>
        <p:nvSpPr>
          <p:cNvPr id="2061" name="Text Box 17"/>
          <p:cNvSpPr txBox="1">
            <a:spLocks noChangeArrowheads="1"/>
          </p:cNvSpPr>
          <p:nvPr/>
        </p:nvSpPr>
        <p:spPr bwMode="auto">
          <a:xfrm>
            <a:off x="22148800" y="4764088"/>
            <a:ext cx="9906000" cy="10177462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176340" tIns="88170" rIns="176340" bIns="88170">
            <a:spAutoFit/>
          </a:bodyPr>
          <a:lstStyle>
            <a:defPPr>
              <a:defRPr kern="1200" smtId="4294967295"/>
            </a:defPPr>
            <a:lvl1pPr defTabSz="4032250" eaLnBrk="0" hangingPunct="0">
              <a:defRPr sz="3900">
                <a:solidFill>
                  <a:schemeClr val="tx1"/>
                </a:solidFill>
                <a:latin typeface="Arial"/>
              </a:defRPr>
            </a:lvl1pPr>
            <a:lvl2pPr marL="742950" indent="-28575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2pPr>
            <a:lvl3pPr marL="1143000" indent="-22860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3pPr>
            <a:lvl4pPr marL="1600200" indent="-22860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4pPr>
            <a:lvl5pPr marL="2057400" indent="-22860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5pPr>
            <a:lvl6pPr marL="25146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6pPr>
            <a:lvl7pPr marL="29718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7pPr>
            <a:lvl8pPr marL="34290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8pPr>
            <a:lvl9pPr marL="38862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the template is only to get you started, and can be changed to suit your unique needs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 sz="8000"/>
          </a:p>
          <a:p>
            <a:pPr eaLnBrk="1" hangingPunct="1">
              <a:spcBef>
                <a:spcPct val="50000"/>
              </a:spcBef>
            </a:pPr>
            <a:endParaRPr lang="en-US" sz="8000"/>
          </a:p>
          <a:p>
            <a:pPr eaLnBrk="1" hangingPunct="1">
              <a:spcBef>
                <a:spcPct val="50000"/>
              </a:spcBef>
            </a:pPr>
            <a:endParaRPr lang="en-US" sz="8000"/>
          </a:p>
          <a:p>
            <a:pPr eaLnBrk="1" hangingPunct="1">
              <a:spcBef>
                <a:spcPct val="50000"/>
              </a:spcBef>
            </a:pPr>
            <a:endParaRPr lang="en-US" sz="8000"/>
          </a:p>
        </p:txBody>
      </p:sp>
      <p:sp>
        <p:nvSpPr>
          <p:cNvPr id="2062" name="Text Box 19"/>
          <p:cNvSpPr txBox="1">
            <a:spLocks noChangeArrowheads="1"/>
          </p:cNvSpPr>
          <p:nvPr/>
        </p:nvSpPr>
        <p:spPr bwMode="auto">
          <a:xfrm>
            <a:off x="11518900" y="4764088"/>
            <a:ext cx="9906000" cy="16814800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176340" tIns="88170" rIns="176340" bIns="88170">
            <a:spAutoFit/>
          </a:bodyPr>
          <a:lstStyle>
            <a:defPPr>
              <a:defRPr kern="1200" smtId="4294967295"/>
            </a:defPPr>
            <a:lvl1pPr defTabSz="4032250" eaLnBrk="0" hangingPunct="0">
              <a:defRPr sz="3900">
                <a:solidFill>
                  <a:schemeClr val="tx1"/>
                </a:solidFill>
                <a:latin typeface="Arial"/>
              </a:defRPr>
            </a:lvl1pPr>
            <a:lvl2pPr marL="742950" indent="-28575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2pPr>
            <a:lvl3pPr marL="1143000" indent="-22860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3pPr>
            <a:lvl4pPr marL="1600200" indent="-22860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4pPr>
            <a:lvl5pPr marL="2057400" indent="-22860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5pPr>
            <a:lvl6pPr marL="25146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6pPr>
            <a:lvl7pPr marL="29718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7pPr>
            <a:lvl8pPr marL="34290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8pPr>
            <a:lvl9pPr marL="38862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3" name="Text Box 24"/>
          <p:cNvSpPr txBox="1">
            <a:spLocks noChangeArrowheads="1"/>
          </p:cNvSpPr>
          <p:nvPr/>
        </p:nvSpPr>
        <p:spPr bwMode="auto">
          <a:xfrm>
            <a:off x="32775525" y="4764088"/>
            <a:ext cx="9642475" cy="11768137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176340" tIns="88170" rIns="176340" bIns="88170">
            <a:spAutoFit/>
          </a:bodyPr>
          <a:lstStyle>
            <a:defPPr>
              <a:defRPr kern="1200" smtId="4294967295"/>
            </a:defPPr>
            <a:lvl1pPr defTabSz="4032250" eaLnBrk="0" hangingPunct="0">
              <a:defRPr sz="3900">
                <a:solidFill>
                  <a:schemeClr val="tx1"/>
                </a:solidFill>
                <a:latin typeface="Arial"/>
              </a:defRPr>
            </a:lvl1pPr>
            <a:lvl2pPr marL="742950" indent="-28575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2pPr>
            <a:lvl3pPr marL="1143000" indent="-22860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3pPr>
            <a:lvl4pPr marL="1600200" indent="-22860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4pPr>
            <a:lvl5pPr marL="2057400" indent="-22860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5pPr>
            <a:lvl6pPr marL="25146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6pPr>
            <a:lvl7pPr marL="29718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7pPr>
            <a:lvl8pPr marL="34290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8pPr>
            <a:lvl9pPr marL="38862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the template is only to get you started, and can be changed to suit your unique needs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4" name="Text Box 25"/>
          <p:cNvSpPr txBox="1">
            <a:spLocks noChangeArrowheads="1"/>
          </p:cNvSpPr>
          <p:nvPr/>
        </p:nvSpPr>
        <p:spPr bwMode="auto">
          <a:xfrm>
            <a:off x="22148800" y="17213262"/>
            <a:ext cx="9753600" cy="4346575"/>
          </a:xfrm>
          <a:prstGeom prst="rect">
            <a:avLst/>
          </a:prstGeom>
          <a:gradFill rotWithShape="0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5400000" scaled="1"/>
            <a:tileRect/>
          </a:gradFill>
          <a:ln w="12700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1">
                <a:lumMod val="50000"/>
                <a:alpha val="50000"/>
              </a:schemeClr>
            </a:outerShdw>
          </a:effectLst>
        </p:spPr>
        <p:txBody>
          <a:bodyPr lIns="176340" tIns="88170" rIns="176340" bIns="88170">
            <a:spAutoFit/>
          </a:bodyPr>
          <a:lstStyle>
            <a:defPPr>
              <a:defRPr kern="1200" smtId="4294967295"/>
            </a:defPPr>
            <a:lvl1pPr defTabSz="4032250" eaLnBrk="0" hangingPunct="0">
              <a:defRPr sz="3900">
                <a:solidFill>
                  <a:schemeClr val="tx1"/>
                </a:solidFill>
                <a:latin typeface="Arial"/>
              </a:defRPr>
            </a:lvl1pPr>
            <a:lvl2pPr marL="742950" indent="-28575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2pPr>
            <a:lvl3pPr marL="1143000" indent="-22860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3pPr>
            <a:lvl4pPr marL="1600200" indent="-22860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4pPr>
            <a:lvl5pPr marL="2057400" indent="-228600" defTabSz="4032250" eaLnBrk="0" hangingPunct="0">
              <a:defRPr sz="3900">
                <a:solidFill>
                  <a:schemeClr val="tx1"/>
                </a:solidFill>
                <a:latin typeface="Arial"/>
              </a:defRPr>
            </a:lvl5pPr>
            <a:lvl6pPr marL="25146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6pPr>
            <a:lvl7pPr marL="29718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7pPr>
            <a:lvl8pPr marL="34290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8pPr>
            <a:lvl9pPr marL="3886200" indent="-228600" defTabSz="403225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items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pic>
        <p:nvPicPr>
          <p:cNvPr id="2065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11874500" y="37592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032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0322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>
  <Template/>
  <Manager/>
  <Company>Graphicsland/MAKESIGNS.COM</Company>
  <PresentationFormat>Custom</PresentationFormat>
  <TotalTime>183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Template for designing a research poster</dc:title>
  <cp:category>scientific poster template</cp:category>
  <dc:creator>Graphicsland/MakeSigns.com</dc:creator>
  <dc:description>These templates are offered for free to help your create a poster ranging from nursing research posters to psychology research posters.</dc:description>
  <cp:keywords>scientific, research, template, custom, poster, presentation, symposium, printing, PowerPoint, create, design, example, sample, download</cp:keywords>
  <cp:lastModifiedBy>Justin</cp:lastModifiedBy>
  <cp:revision>24</cp:revision>
  <dcterms:modified xsi:type="dcterms:W3CDTF">2016-02-11T18:08:26Z</dcterms:modified>
  <dc:subject>Example Of A Sample Research Poster</dc:subject>
</cp:coreProperties>
</file>