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329184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01"/>
    <a:srgbClr val="5E6DAC"/>
    <a:srgbClr val="0066CC"/>
    <a:srgbClr val="E2E5F2"/>
    <a:srgbClr val="E3E2F2"/>
    <a:srgbClr val="EAEAEA"/>
    <a:srgbClr val="FF99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2550" y="18"/>
      </p:cViewPr>
      <p:guideLst>
        <p:guide orient="horz" pos="1036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0226675"/>
            <a:ext cx="32642969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125"/>
            <a:ext cx="26883916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1409512-CB50-43A7-BB20-5821FA0B1BA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37084662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6EB2C7-0081-49D2-9FE9-4867F6F18476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53306659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758" y="1317625"/>
            <a:ext cx="8641357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685" y="1317625"/>
            <a:ext cx="25790723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67FFBB6-9330-48A3-BD83-EAA54F7A89C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6217240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113DD71-CE82-4A2C-B5FA-10B2497FBFC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1367095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1153439"/>
            <a:ext cx="3264435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3952538"/>
            <a:ext cx="3264435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F6F20F9-450C-4062-B211-C4AA0FA639E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703646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685" y="7680325"/>
            <a:ext cx="17216041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7680325"/>
            <a:ext cx="17216041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9A7083F-5EF0-447E-AA93-ED19A30CB48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6469406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7369176"/>
            <a:ext cx="1696878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10439400"/>
            <a:ext cx="1696878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7369176"/>
            <a:ext cx="16975731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10439400"/>
            <a:ext cx="16975731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1AC6CB3-29B2-43FD-B75B-91F88A7D153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1348173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6B5AFEC-434D-4E79-A801-231EFCDD738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9976767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C223B32-9483-46AF-821B-708D2762756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5565056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311275"/>
            <a:ext cx="12634913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311275"/>
            <a:ext cx="2146935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888163"/>
            <a:ext cx="12634913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B8F1DD4-22BC-4736-97D2-6C0353C76A5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9734956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3042564"/>
            <a:ext cx="23043156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941638"/>
            <a:ext cx="23043156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5763539"/>
            <a:ext cx="23043156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7E4890B-F5FD-49A1-BD57-E08CAF2887B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39404664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685" y="1317625"/>
            <a:ext cx="3456543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685" y="7680325"/>
            <a:ext cx="34565431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684" y="29978350"/>
            <a:ext cx="896223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1084" y="29978350"/>
            <a:ext cx="1216263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884" y="29978350"/>
            <a:ext cx="896223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fld id="{2B2FE557-599B-46C9-A0C7-B1CC5D2CCB7E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356362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39179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3917950" y="339979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apricot  Size: 42x36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6888" indent="-176688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933450" y="1028700"/>
            <a:ext cx="36404550" cy="36004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>
              <a:lnSpc>
                <a:spcPct val="90000"/>
              </a:lnSpc>
            </a:pPr>
            <a:r>
              <a:rPr lang="en-US" sz="9600" b="1"/>
              <a:t>Your Poster Title Here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Your name here, and names of others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902891" y="5486400"/>
            <a:ext cx="8798322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066800" y="7372351"/>
            <a:ext cx="8534400" cy="12672700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902891" y="20745450"/>
            <a:ext cx="8798322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066800" y="22755227"/>
            <a:ext cx="8267700" cy="91344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0026254" y="5486400"/>
            <a:ext cx="8798322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19310747" y="5486400"/>
            <a:ext cx="8798322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28539678" y="5486400"/>
            <a:ext cx="8798322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19274631" y="24755475"/>
            <a:ext cx="8798322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28403550" y="26822400"/>
            <a:ext cx="8798322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28536900" y="28965525"/>
            <a:ext cx="8534400" cy="29622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19380200" y="7372351"/>
            <a:ext cx="8667750" cy="15442688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0079038" y="7372350"/>
            <a:ext cx="8667750" cy="245649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28678584" y="7372350"/>
            <a:ext cx="8437166" cy="17589430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4" name="Text Box 25"/>
          <p:cNvSpPr txBox="1">
            <a:spLocks noChangeArrowheads="1"/>
          </p:cNvSpPr>
          <p:nvPr/>
        </p:nvSpPr>
        <p:spPr bwMode="auto">
          <a:xfrm>
            <a:off x="19380200" y="26908125"/>
            <a:ext cx="8534400" cy="50196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items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2065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9131300" y="92456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Graphicsland?MAKESIGNS.COM</Company>
  <PresentationFormat>Custom</PresentationFormat>
  <TotalTime>169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research posters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26</cp:revision>
  <dcterms:modified xsi:type="dcterms:W3CDTF">2016-02-11T18:08:45Z</dcterms:modified>
  <dc:subject>Free Research Poster</dc:subject>
</cp:coreProperties>
</file>