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D70"/>
    <a:srgbClr val="0092B4"/>
    <a:srgbClr val="47C6E6"/>
    <a:srgbClr val="4D104A"/>
    <a:srgbClr val="904199"/>
    <a:srgbClr val="771B61"/>
    <a:srgbClr val="C7B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26" d="100"/>
          <a:sy n="26" d="100"/>
        </p:scale>
        <p:origin x="152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9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6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1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1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7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0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6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4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1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9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7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6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6">
            <a:extLst>
              <a:ext uri="{FF2B5EF4-FFF2-40B4-BE49-F238E27FC236}">
                <a16:creationId xmlns:a16="http://schemas.microsoft.com/office/drawing/2014/main" id="{623A4497-79B0-49FA-BFC1-C3C545CDC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1440" y="8742240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D9A908F-B56D-4A60-AE13-4415D311A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361" y="8742240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70C3E60D-3FB9-4619-9122-8D085C00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8742240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70853B-171D-49E7-B010-8F86245318F3}"/>
              </a:ext>
            </a:extLst>
          </p:cNvPr>
          <p:cNvSpPr txBox="1"/>
          <p:nvPr/>
        </p:nvSpPr>
        <p:spPr>
          <a:xfrm>
            <a:off x="33157855" y="8815325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71A461-15DC-4A32-BE1D-CCA64C548309}"/>
              </a:ext>
            </a:extLst>
          </p:cNvPr>
          <p:cNvSpPr txBox="1"/>
          <p:nvPr/>
        </p:nvSpPr>
        <p:spPr>
          <a:xfrm>
            <a:off x="33101279" y="24880665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5" name="Title 11">
            <a:extLst>
              <a:ext uri="{FF2B5EF4-FFF2-40B4-BE49-F238E27FC236}">
                <a16:creationId xmlns:a16="http://schemas.microsoft.com/office/drawing/2014/main" id="{0D12FB65-AC4A-4EA2-8849-BFA37DA375CA}"/>
              </a:ext>
            </a:extLst>
          </p:cNvPr>
          <p:cNvSpPr txBox="1"/>
          <p:nvPr/>
        </p:nvSpPr>
        <p:spPr>
          <a:xfrm>
            <a:off x="731520" y="1023563"/>
            <a:ext cx="30765138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500" b="1" dirty="0">
                <a:solidFill>
                  <a:srgbClr val="771B61"/>
                </a:solidFill>
                <a:latin typeface="Corbel" panose="020B0503020204020204" pitchFamily="34" charset="0"/>
              </a:rPr>
              <a:t>This Scientific Poster Template Is Provided By </a:t>
            </a:r>
            <a:r>
              <a:rPr lang="en-US" sz="8500" b="1" dirty="0" err="1">
                <a:solidFill>
                  <a:srgbClr val="771B61"/>
                </a:solidFill>
                <a:latin typeface="Corbel" panose="020B0503020204020204" pitchFamily="34" charset="0"/>
              </a:rPr>
              <a:t>MakeSigns</a:t>
            </a:r>
            <a:br>
              <a:rPr lang="en-US" sz="8500" b="1" dirty="0">
                <a:solidFill>
                  <a:srgbClr val="771B61"/>
                </a:solidFill>
                <a:latin typeface="Corbel" panose="020B0503020204020204" pitchFamily="34" charset="0"/>
              </a:rPr>
            </a:br>
            <a:r>
              <a:rPr lang="en-US" sz="8500" b="1" dirty="0">
                <a:solidFill>
                  <a:srgbClr val="771B61"/>
                </a:solidFill>
                <a:latin typeface="Corbel" panose="020B0503020204020204" pitchFamily="34" charset="0"/>
              </a:rPr>
              <a:t>Enter A Title For  Your Poster</a:t>
            </a: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732E300B-F117-4BC1-8871-4ECE59BED211}"/>
              </a:ext>
            </a:extLst>
          </p:cNvPr>
          <p:cNvSpPr txBox="1"/>
          <p:nvPr/>
        </p:nvSpPr>
        <p:spPr>
          <a:xfrm>
            <a:off x="731520" y="4009226"/>
            <a:ext cx="30765138" cy="2025170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solidFill>
                  <a:srgbClr val="666D70"/>
                </a:solidFill>
              </a:rPr>
              <a:t>Add Author Names and Information</a:t>
            </a:r>
          </a:p>
          <a:p>
            <a:r>
              <a:rPr lang="en-US" sz="5600" dirty="0">
                <a:solidFill>
                  <a:srgbClr val="666D70"/>
                </a:solidFill>
              </a:rPr>
              <a:t>Include Department Names if Needed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6BD72BC-AA51-48B5-9E16-657F52C58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8518" y="2285470"/>
            <a:ext cx="8642555" cy="2970056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A816090-1300-48F2-A896-335112639D27}"/>
              </a:ext>
            </a:extLst>
          </p:cNvPr>
          <p:cNvCxnSpPr>
            <a:cxnSpLocks/>
          </p:cNvCxnSpPr>
          <p:nvPr/>
        </p:nvCxnSpPr>
        <p:spPr>
          <a:xfrm>
            <a:off x="731520" y="6862835"/>
            <a:ext cx="42428159" cy="0"/>
          </a:xfrm>
          <a:prstGeom prst="line">
            <a:avLst/>
          </a:prstGeom>
          <a:ln w="76200">
            <a:solidFill>
              <a:srgbClr val="666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B1483BAB-DB0E-4988-9665-0FD342900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93230"/>
            <a:ext cx="31274492" cy="202517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42C61E8-7CAB-45FE-8C54-C7C90FE92066}"/>
              </a:ext>
            </a:extLst>
          </p:cNvPr>
          <p:cNvGrpSpPr/>
          <p:nvPr/>
        </p:nvGrpSpPr>
        <p:grpSpPr>
          <a:xfrm>
            <a:off x="731520" y="7865100"/>
            <a:ext cx="10058400" cy="786384"/>
            <a:chOff x="731520" y="7865100"/>
            <a:chExt cx="10058400" cy="786384"/>
          </a:xfrm>
        </p:grpSpPr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A29DC675-972E-4A19-96C5-29C0894A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7867259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Introduction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7F3E8B5-9FDA-405E-A6B7-8CDA4B736C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1306" y="7865100"/>
              <a:ext cx="3758613" cy="786384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8A41E17-A83C-4D6C-9F0D-6DC215190C07}"/>
              </a:ext>
            </a:extLst>
          </p:cNvPr>
          <p:cNvGrpSpPr/>
          <p:nvPr/>
        </p:nvGrpSpPr>
        <p:grpSpPr>
          <a:xfrm>
            <a:off x="11521440" y="7865100"/>
            <a:ext cx="10058400" cy="786385"/>
            <a:chOff x="11521440" y="7865100"/>
            <a:chExt cx="10058400" cy="786385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BF72F2E9-CD89-486D-BF9F-4DE0EC14E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1440" y="7867260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>
                  <a:solidFill>
                    <a:schemeClr val="bg1"/>
                  </a:solidFill>
                  <a:latin typeface="Corbel" panose="020B0503020204020204" pitchFamily="34" charset="0"/>
                </a:rPr>
                <a:t>Methodology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79685A8-7B89-4EA1-88AB-16C819086F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21227" y="7865100"/>
              <a:ext cx="3758613" cy="786384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03FEB2-2619-4079-A24C-7605472E0847}"/>
              </a:ext>
            </a:extLst>
          </p:cNvPr>
          <p:cNvGrpSpPr/>
          <p:nvPr/>
        </p:nvGrpSpPr>
        <p:grpSpPr>
          <a:xfrm>
            <a:off x="22311361" y="7865100"/>
            <a:ext cx="10058400" cy="786385"/>
            <a:chOff x="22311361" y="7865100"/>
            <a:chExt cx="10058400" cy="786385"/>
          </a:xfrm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5B5BAFBC-435F-4337-AA9F-2C15FC26C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11361" y="7867260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>
                  <a:solidFill>
                    <a:schemeClr val="bg1"/>
                  </a:solidFill>
                  <a:latin typeface="Corbel" panose="020B0503020204020204" pitchFamily="34" charset="0"/>
                </a:rPr>
                <a:t>Results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0B289CC-EC75-4101-8EAF-D17E10524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11148" y="7865100"/>
              <a:ext cx="3758613" cy="786384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7E41D3-8AE0-4F21-908A-CDAE4FFB929B}"/>
              </a:ext>
            </a:extLst>
          </p:cNvPr>
          <p:cNvGrpSpPr/>
          <p:nvPr/>
        </p:nvGrpSpPr>
        <p:grpSpPr>
          <a:xfrm>
            <a:off x="33101279" y="7865100"/>
            <a:ext cx="10058400" cy="786385"/>
            <a:chOff x="33101279" y="7865100"/>
            <a:chExt cx="10058400" cy="786385"/>
          </a:xfrm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7B65B7E4-5B67-4A6D-BD60-8CEDFF2F5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1279" y="7867260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>
                  <a:solidFill>
                    <a:schemeClr val="bg1"/>
                  </a:solidFill>
                  <a:latin typeface="Corbel" panose="020B0503020204020204" pitchFamily="34" charset="0"/>
                </a:rPr>
                <a:t>Conclusion</a:t>
              </a: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3C6735DE-E865-4044-9063-C8A3F331D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01066" y="7865100"/>
              <a:ext cx="3758613" cy="786384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33AF96D-0734-4E4B-99B2-ECEB1143F37A}"/>
              </a:ext>
            </a:extLst>
          </p:cNvPr>
          <p:cNvGrpSpPr/>
          <p:nvPr/>
        </p:nvGrpSpPr>
        <p:grpSpPr>
          <a:xfrm>
            <a:off x="33101279" y="23838199"/>
            <a:ext cx="10058400" cy="786384"/>
            <a:chOff x="33101279" y="23838199"/>
            <a:chExt cx="10058400" cy="786384"/>
          </a:xfrm>
        </p:grpSpPr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BE93F2F8-2AFD-4DBA-A9A9-B32B552A1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1279" y="23840358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>
                  <a:solidFill>
                    <a:schemeClr val="bg1"/>
                  </a:solidFill>
                  <a:latin typeface="Corbel" panose="020B0503020204020204" pitchFamily="34" charset="0"/>
                </a:rPr>
                <a:t>Acknowledgements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3D762E73-E92B-4AA5-AA52-1C163556A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01066" y="23838199"/>
              <a:ext cx="3758613" cy="7863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760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83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Justin Delre</dc:creator>
  <cp:lastModifiedBy>Justin Delre</cp:lastModifiedBy>
  <cp:revision>13</cp:revision>
  <dcterms:created xsi:type="dcterms:W3CDTF">2018-12-11T14:47:52Z</dcterms:created>
  <dcterms:modified xsi:type="dcterms:W3CDTF">2018-12-14T17:03:24Z</dcterms:modified>
</cp:coreProperties>
</file>