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9377600" cy="32918400"/>
  <p:notesSz cx="7010400" cy="9271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2F63"/>
    <a:srgbClr val="004D94"/>
    <a:srgbClr val="000E94"/>
    <a:srgbClr val="E31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8" autoAdjust="0"/>
  </p:normalViewPr>
  <p:slideViewPr>
    <p:cSldViewPr>
      <p:cViewPr>
        <p:scale>
          <a:sx n="20" d="100"/>
          <a:sy n="20" d="100"/>
        </p:scale>
        <p:origin x="-1680" y="-654"/>
      </p:cViewPr>
      <p:guideLst>
        <p:guide orient="horz" pos="10368"/>
        <p:guide pos="155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0226043"/>
            <a:ext cx="419709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640" y="18653760"/>
            <a:ext cx="34564320" cy="841248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5769" y="4221482"/>
            <a:ext cx="53329521" cy="898779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7199" y="4221482"/>
            <a:ext cx="159165611" cy="898779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9" y="21153123"/>
            <a:ext cx="41970960" cy="653796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9" y="13952225"/>
            <a:ext cx="41970960" cy="7200897"/>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7198" y="24582122"/>
            <a:ext cx="106247565"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917723" y="24582122"/>
            <a:ext cx="106247565"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3"/>
            <a:ext cx="444398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881" y="7368543"/>
            <a:ext cx="21817016" cy="307085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468881" y="10439401"/>
            <a:ext cx="21817016"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137" y="7368543"/>
            <a:ext cx="21825585" cy="307085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5083137" y="10439401"/>
            <a:ext cx="21825585"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1" cy="557784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9305270" y="1310642"/>
            <a:ext cx="27603450" cy="28094943"/>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883" y="6888482"/>
            <a:ext cx="16244891" cy="22517103"/>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6" y="23042881"/>
            <a:ext cx="29626560" cy="2720343"/>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9678356" y="2941320"/>
            <a:ext cx="29626560" cy="1975104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9678356" y="25763223"/>
            <a:ext cx="29626560" cy="3863337"/>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68880" y="1318263"/>
            <a:ext cx="44439840" cy="54864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468880" y="7680962"/>
            <a:ext cx="44439840" cy="21724623"/>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468880" y="30510483"/>
            <a:ext cx="11521440" cy="17526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E4877CF-C234-4021-94D8-FBFD63913CCB}" type="datetimeFigureOut">
              <a:rPr lang="en-US" smtClean="0"/>
              <a:t>3/6/2012</a:t>
            </a:fld>
            <a:endParaRPr lang="en-US"/>
          </a:p>
        </p:txBody>
      </p:sp>
      <p:sp>
        <p:nvSpPr>
          <p:cNvPr id="5" name="Footer Placeholder 4"/>
          <p:cNvSpPr>
            <a:spLocks noGrp="1"/>
          </p:cNvSpPr>
          <p:nvPr>
            <p:ph type="ftr" sz="quarter" idx="3"/>
          </p:nvPr>
        </p:nvSpPr>
        <p:spPr>
          <a:xfrm>
            <a:off x="16870680" y="30510483"/>
            <a:ext cx="15636240" cy="17526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387280" y="30510483"/>
            <a:ext cx="11521440" cy="17526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rotWithShape="1">
          <a:blip r:embed="rId2" cstate="print">
            <a:extLst>
              <a:ext uri="{28A0092B-C50C-407E-A947-70E740481C1C}">
                <a14:useLocalDpi xmlns:a14="http://schemas.microsoft.com/office/drawing/2010/main" val="0"/>
              </a:ext>
            </a:extLst>
          </a:blip>
          <a:srcRect l="12032" t="33701" r="9674" b="27576"/>
          <a:stretch/>
        </p:blipFill>
        <p:spPr>
          <a:xfrm>
            <a:off x="-13139" y="0"/>
            <a:ext cx="49390739" cy="32918400"/>
          </a:xfrm>
          <a:prstGeom prst="rect">
            <a:avLst/>
          </a:prstGeom>
        </p:spPr>
      </p:pic>
      <p:sp>
        <p:nvSpPr>
          <p:cNvPr id="34" name="Rectangle 33"/>
          <p:cNvSpPr/>
          <p:nvPr/>
        </p:nvSpPr>
        <p:spPr>
          <a:xfrm>
            <a:off x="-13140" y="3393042"/>
            <a:ext cx="24695370" cy="5293757"/>
          </a:xfrm>
          <a:prstGeom prst="rect">
            <a:avLst/>
          </a:prstGeom>
          <a:gradFill flip="none" rotWithShape="1">
            <a:gsLst>
              <a:gs pos="0">
                <a:srgbClr val="E3163D">
                  <a:shade val="30000"/>
                  <a:satMod val="115000"/>
                </a:srgbClr>
              </a:gs>
              <a:gs pos="50000">
                <a:srgbClr val="E3163D">
                  <a:shade val="67500"/>
                  <a:satMod val="115000"/>
                </a:srgbClr>
              </a:gs>
              <a:gs pos="100000">
                <a:srgbClr val="E3163D">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37700"/>
            <a:ext cx="14305877" cy="2860419"/>
          </a:xfrm>
          <a:prstGeom prst="rect">
            <a:avLst/>
          </a:prstGeom>
        </p:spPr>
      </p:pic>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96004" y="28041600"/>
            <a:ext cx="7018903" cy="4396751"/>
          </a:xfrm>
          <a:prstGeom prst="rect">
            <a:avLst/>
          </a:prstGeom>
        </p:spPr>
      </p:pic>
      <p:sp>
        <p:nvSpPr>
          <p:cNvPr id="42" name="TextBox 41"/>
          <p:cNvSpPr txBox="1"/>
          <p:nvPr/>
        </p:nvSpPr>
        <p:spPr>
          <a:xfrm>
            <a:off x="14718960" y="389541"/>
            <a:ext cx="32601240" cy="1569660"/>
          </a:xfrm>
          <a:prstGeom prst="rect">
            <a:avLst/>
          </a:prstGeom>
          <a:noFill/>
        </p:spPr>
        <p:txBody>
          <a:bodyPr wrap="square" rtlCol="0">
            <a:spAutoFit/>
          </a:bodyPr>
          <a:lstStyle/>
          <a:p>
            <a:r>
              <a:rPr lang="en-US" sz="9600" b="1" dirty="0" smtClean="0">
                <a:solidFill>
                  <a:srgbClr val="0B2F63"/>
                </a:solidFill>
                <a:effectLst>
                  <a:outerShdw blurRad="38100" dist="38100" dir="2700000" algn="tl">
                    <a:srgbClr val="000000">
                      <a:alpha val="43137"/>
                    </a:srgbClr>
                  </a:outerShdw>
                </a:effectLst>
                <a:latin typeface="Garamand" pitchFamily="2" charset="0"/>
                <a:cs typeface="Times New Roman" pitchFamily="18" charset="0"/>
              </a:rPr>
              <a:t>Your Poster Title Goes Here – This Template is 36x54</a:t>
            </a:r>
            <a:endParaRPr lang="en-US" sz="9600" b="1" dirty="0">
              <a:solidFill>
                <a:srgbClr val="0B2F63"/>
              </a:solidFill>
              <a:effectLst>
                <a:outerShdw blurRad="38100" dist="38100" dir="2700000" algn="tl">
                  <a:srgbClr val="000000">
                    <a:alpha val="43137"/>
                  </a:srgbClr>
                </a:outerShdw>
              </a:effectLst>
              <a:latin typeface="Garamand" pitchFamily="2" charset="0"/>
              <a:cs typeface="Times New Roman" pitchFamily="18" charset="0"/>
            </a:endParaRPr>
          </a:p>
        </p:txBody>
      </p:sp>
      <p:sp>
        <p:nvSpPr>
          <p:cNvPr id="45" name="TextBox 44"/>
          <p:cNvSpPr txBox="1"/>
          <p:nvPr/>
        </p:nvSpPr>
        <p:spPr>
          <a:xfrm>
            <a:off x="14718961" y="1667909"/>
            <a:ext cx="25271520" cy="1200329"/>
          </a:xfrm>
          <a:prstGeom prst="rect">
            <a:avLst/>
          </a:prstGeom>
          <a:noFill/>
        </p:spPr>
        <p:txBody>
          <a:bodyPr wrap="square" rtlCol="0">
            <a:spAutoFit/>
          </a:bodyPr>
          <a:lstStyle/>
          <a:p>
            <a:r>
              <a:rPr lang="en-US" sz="7200" dirty="0" smtClean="0">
                <a:solidFill>
                  <a:srgbClr val="0B2F63"/>
                </a:solidFill>
                <a:latin typeface="Garamand" pitchFamily="2" charset="0"/>
                <a:cs typeface="Times New Roman" pitchFamily="18" charset="0"/>
              </a:rPr>
              <a:t>Your Authors Would Go On This Line</a:t>
            </a:r>
            <a:endParaRPr lang="en-US" sz="7200" dirty="0">
              <a:solidFill>
                <a:srgbClr val="0B2F63"/>
              </a:solidFill>
              <a:latin typeface="Garamand" pitchFamily="2" charset="0"/>
              <a:cs typeface="Times New Roman" pitchFamily="18" charset="0"/>
            </a:endParaRPr>
          </a:p>
        </p:txBody>
      </p:sp>
      <p:sp>
        <p:nvSpPr>
          <p:cNvPr id="46" name="TextBox 45"/>
          <p:cNvSpPr txBox="1"/>
          <p:nvPr/>
        </p:nvSpPr>
        <p:spPr>
          <a:xfrm>
            <a:off x="18393" y="3393043"/>
            <a:ext cx="9065764" cy="1015663"/>
          </a:xfrm>
          <a:prstGeom prst="rect">
            <a:avLst/>
          </a:prstGeom>
          <a:noFill/>
        </p:spPr>
        <p:txBody>
          <a:bodyPr wrap="square" rtlCol="0">
            <a:spAutoFit/>
          </a:bodyPr>
          <a:lstStyle/>
          <a:p>
            <a:r>
              <a:rPr lang="en-US" sz="6000" b="1" dirty="0" smtClean="0">
                <a:solidFill>
                  <a:schemeClr val="bg1"/>
                </a:solidFill>
                <a:latin typeface="Garamand" pitchFamily="2" charset="0"/>
                <a:cs typeface="Times New Roman" pitchFamily="18" charset="0"/>
              </a:rPr>
              <a:t>Abstract</a:t>
            </a:r>
            <a:endParaRPr lang="en-US" sz="4000" b="1" dirty="0">
              <a:solidFill>
                <a:schemeClr val="bg1"/>
              </a:solidFill>
              <a:latin typeface="Garamand" pitchFamily="2" charset="0"/>
              <a:cs typeface="Times New Roman" pitchFamily="18" charset="0"/>
            </a:endParaRPr>
          </a:p>
        </p:txBody>
      </p:sp>
      <p:sp>
        <p:nvSpPr>
          <p:cNvPr id="47" name="TextBox 46"/>
          <p:cNvSpPr txBox="1"/>
          <p:nvPr/>
        </p:nvSpPr>
        <p:spPr>
          <a:xfrm>
            <a:off x="268015" y="4224040"/>
            <a:ext cx="24039785" cy="4462760"/>
          </a:xfrm>
          <a:prstGeom prst="rect">
            <a:avLst/>
          </a:prstGeom>
          <a:noFill/>
        </p:spPr>
        <p:txBody>
          <a:bodyPr wrap="square" rtlCol="0">
            <a:spAutoFit/>
          </a:bodyPr>
          <a:lstStyle/>
          <a:p>
            <a:pPr lvl="0" algn="just"/>
            <a:r>
              <a:rPr lang="en-US" sz="4000"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schemeClr val="bg1"/>
              </a:solidFill>
              <a:latin typeface="Garamand" pitchFamily="2" charset="0"/>
              <a:cs typeface="Times New Roman" pitchFamily="18" charset="0"/>
            </a:endParaRPr>
          </a:p>
          <a:p>
            <a:pPr lvl="0"/>
            <a:r>
              <a:rPr lang="en-US" sz="4000"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schemeClr val="bg1"/>
              </a:solidFill>
              <a:latin typeface="Garamand" pitchFamily="2" charset="0"/>
              <a:cs typeface="Times New Roman" pitchFamily="18" charset="0"/>
            </a:endParaRPr>
          </a:p>
          <a:p>
            <a:endParaRPr lang="en-US" sz="4400" dirty="0">
              <a:solidFill>
                <a:schemeClr val="bg1"/>
              </a:solidFill>
              <a:latin typeface="Garamand" pitchFamily="2" charset="0"/>
              <a:cs typeface="Times New Roman" pitchFamily="18" charset="0"/>
            </a:endParaRPr>
          </a:p>
        </p:txBody>
      </p:sp>
      <p:sp>
        <p:nvSpPr>
          <p:cNvPr id="48" name="TextBox 47"/>
          <p:cNvSpPr txBox="1"/>
          <p:nvPr/>
        </p:nvSpPr>
        <p:spPr>
          <a:xfrm>
            <a:off x="533400" y="9664780"/>
            <a:ext cx="11721936" cy="9941183"/>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algn="just"/>
            <a:endParaRPr lang="en-US" sz="4400" dirty="0">
              <a:latin typeface="Garamand" pitchFamily="2" charset="0"/>
              <a:cs typeface="Times New Roman" pitchFamily="18" charset="0"/>
            </a:endParaRPr>
          </a:p>
        </p:txBody>
      </p:sp>
      <p:sp>
        <p:nvSpPr>
          <p:cNvPr id="49" name="TextBox 48"/>
          <p:cNvSpPr txBox="1"/>
          <p:nvPr/>
        </p:nvSpPr>
        <p:spPr>
          <a:xfrm>
            <a:off x="37326735" y="20928760"/>
            <a:ext cx="8583384" cy="769441"/>
          </a:xfrm>
          <a:prstGeom prst="rect">
            <a:avLst/>
          </a:prstGeom>
          <a:noFill/>
        </p:spPr>
        <p:txBody>
          <a:bodyPr wrap="square" rtlCol="0">
            <a:spAutoFit/>
          </a:bodyPr>
          <a:lstStyle/>
          <a:p>
            <a:pPr lvl="0"/>
            <a:r>
              <a:rPr lang="en-US" sz="4400" b="1" dirty="0" smtClean="0">
                <a:solidFill>
                  <a:srgbClr val="004D94"/>
                </a:solidFill>
                <a:latin typeface="Garamand" pitchFamily="2" charset="0"/>
                <a:cs typeface="Times New Roman" pitchFamily="18" charset="0"/>
              </a:rPr>
              <a:t>Limitations of this study</a:t>
            </a:r>
            <a:endParaRPr lang="en-US" sz="4400" dirty="0">
              <a:latin typeface="Garamand" pitchFamily="2" charset="0"/>
              <a:cs typeface="Times New Roman" pitchFamily="18" charset="0"/>
            </a:endParaRPr>
          </a:p>
        </p:txBody>
      </p:sp>
      <p:sp>
        <p:nvSpPr>
          <p:cNvPr id="59" name="TextBox 58"/>
          <p:cNvSpPr txBox="1"/>
          <p:nvPr/>
        </p:nvSpPr>
        <p:spPr>
          <a:xfrm>
            <a:off x="816070" y="19583936"/>
            <a:ext cx="8849591" cy="769441"/>
          </a:xfrm>
          <a:prstGeom prst="rect">
            <a:avLst/>
          </a:prstGeom>
          <a:noFill/>
        </p:spPr>
        <p:txBody>
          <a:bodyPr wrap="square" rtlCol="0">
            <a:spAutoFit/>
          </a:bodyPr>
          <a:lstStyle/>
          <a:p>
            <a:pPr lvl="0">
              <a:tabLst>
                <a:tab pos="1320800" algn="l"/>
              </a:tabLst>
            </a:pPr>
            <a:r>
              <a:rPr lang="en-US" sz="4400" b="1" dirty="0" smtClean="0">
                <a:solidFill>
                  <a:srgbClr val="004D94"/>
                </a:solidFill>
                <a:latin typeface="Garamand" pitchFamily="2" charset="0"/>
                <a:cs typeface="Times New Roman" pitchFamily="18" charset="0"/>
              </a:rPr>
              <a:t>Materials</a:t>
            </a:r>
            <a:endParaRPr lang="en-US" sz="4400" dirty="0">
              <a:latin typeface="Garamand" pitchFamily="2" charset="0"/>
              <a:cs typeface="Times New Roman" pitchFamily="18" charset="0"/>
            </a:endParaRPr>
          </a:p>
        </p:txBody>
      </p:sp>
      <p:sp>
        <p:nvSpPr>
          <p:cNvPr id="64" name="TextBox 63"/>
          <p:cNvSpPr txBox="1"/>
          <p:nvPr/>
        </p:nvSpPr>
        <p:spPr>
          <a:xfrm>
            <a:off x="12922631" y="10776526"/>
            <a:ext cx="11994769" cy="4401205"/>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lgn="just">
              <a:buFont typeface="Arial" pitchFamily="34" charset="0"/>
              <a:buChar char="•"/>
            </a:pPr>
            <a:r>
              <a:rPr lang="en-US" sz="4000" dirty="0" smtClean="0">
                <a:latin typeface="Garamand" pitchFamily="2" charset="0"/>
                <a:cs typeface="Times New Roman" pitchFamily="18" charset="0"/>
              </a:rPr>
              <a:t>Your Text Goes Here</a:t>
            </a:r>
          </a:p>
          <a:p>
            <a:pPr marL="571500" lvl="0" indent="-571500" algn="just">
              <a:buFont typeface="Arial" pitchFamily="34" charset="0"/>
              <a:buChar char="•"/>
            </a:pPr>
            <a:r>
              <a:rPr lang="en-US" sz="4000" dirty="0" smtClean="0">
                <a:latin typeface="Garamand" pitchFamily="2" charset="0"/>
                <a:cs typeface="Times New Roman" pitchFamily="18" charset="0"/>
              </a:rPr>
              <a:t>You can change the text</a:t>
            </a:r>
          </a:p>
          <a:p>
            <a:pPr marL="571500" lvl="0" indent="-571500" algn="just">
              <a:buFont typeface="Arial" pitchFamily="34" charset="0"/>
              <a:buChar char="•"/>
            </a:pPr>
            <a:r>
              <a:rPr lang="en-US" sz="4000" dirty="0" smtClean="0">
                <a:latin typeface="Garamand" pitchFamily="2" charset="0"/>
                <a:cs typeface="Times New Roman" pitchFamily="18" charset="0"/>
              </a:rPr>
              <a:t>You can also move the pictures</a:t>
            </a:r>
            <a:endParaRPr lang="en-US" sz="4400" dirty="0">
              <a:latin typeface="Garamand" pitchFamily="2" charset="0"/>
              <a:cs typeface="Times New Roman" pitchFamily="18" charset="0"/>
            </a:endParaRPr>
          </a:p>
        </p:txBody>
      </p:sp>
      <p:graphicFrame>
        <p:nvGraphicFramePr>
          <p:cNvPr id="65" name="Table 64"/>
          <p:cNvGraphicFramePr>
            <a:graphicFrameLocks noGrp="1" noChangeAspect="1"/>
          </p:cNvGraphicFramePr>
          <p:nvPr>
            <p:extLst>
              <p:ext uri="{D42A27DB-BD31-4B8C-83A1-F6EECF244321}">
                <p14:modId xmlns:p14="http://schemas.microsoft.com/office/powerpoint/2010/main" val="2703459464"/>
              </p:ext>
            </p:extLst>
          </p:nvPr>
        </p:nvGraphicFramePr>
        <p:xfrm>
          <a:off x="13351325" y="15740551"/>
          <a:ext cx="10018780" cy="2072640"/>
        </p:xfrm>
        <a:graphic>
          <a:graphicData uri="http://schemas.openxmlformats.org/drawingml/2006/table">
            <a:tbl>
              <a:tblPr firstRow="1" bandRow="1">
                <a:tableStyleId>{5C22544A-7EE6-4342-B048-85BDC9FD1C3A}</a:tableStyleId>
              </a:tblPr>
              <a:tblGrid>
                <a:gridCol w="3830104"/>
                <a:gridCol w="2168926"/>
                <a:gridCol w="1908657"/>
                <a:gridCol w="2111093"/>
              </a:tblGrid>
              <a:tr h="335158">
                <a:tc>
                  <a:txBody>
                    <a:bodyPr/>
                    <a:lstStyle/>
                    <a:p>
                      <a:pPr algn="ctr"/>
                      <a:endParaRPr lang="en-US" sz="2800" dirty="0"/>
                    </a:p>
                  </a:txBody>
                  <a:tcPr anchor="ctr">
                    <a:solidFill>
                      <a:srgbClr val="004D94"/>
                    </a:solidFill>
                  </a:tcPr>
                </a:tc>
                <a:tc>
                  <a:txBody>
                    <a:bodyPr/>
                    <a:lstStyle/>
                    <a:p>
                      <a:pPr algn="ctr"/>
                      <a:r>
                        <a:rPr lang="en-US" sz="2800" dirty="0" smtClean="0"/>
                        <a:t>Mean</a:t>
                      </a:r>
                      <a:endParaRPr lang="en-US" sz="2800" dirty="0"/>
                    </a:p>
                  </a:txBody>
                  <a:tcPr anchor="ctr">
                    <a:solidFill>
                      <a:srgbClr val="004D94"/>
                    </a:solidFill>
                  </a:tcPr>
                </a:tc>
                <a:tc>
                  <a:txBody>
                    <a:bodyPr/>
                    <a:lstStyle/>
                    <a:p>
                      <a:pPr algn="ctr"/>
                      <a:r>
                        <a:rPr lang="en-US" sz="2800" dirty="0" smtClean="0"/>
                        <a:t>SD</a:t>
                      </a:r>
                      <a:endParaRPr lang="en-US" sz="2800" dirty="0"/>
                    </a:p>
                  </a:txBody>
                  <a:tcPr anchor="ctr">
                    <a:solidFill>
                      <a:srgbClr val="004D94"/>
                    </a:solidFill>
                  </a:tcPr>
                </a:tc>
                <a:tc>
                  <a:txBody>
                    <a:bodyPr/>
                    <a:lstStyle/>
                    <a:p>
                      <a:pPr algn="ctr"/>
                      <a:r>
                        <a:rPr lang="en-US" sz="2800" dirty="0" smtClean="0"/>
                        <a:t>P</a:t>
                      </a:r>
                      <a:r>
                        <a:rPr lang="en-US" sz="2800" baseline="0" dirty="0" smtClean="0"/>
                        <a:t> value</a:t>
                      </a:r>
                      <a:endParaRPr lang="en-US" sz="2800" dirty="0"/>
                    </a:p>
                  </a:txBody>
                  <a:tcPr anchor="ctr">
                    <a:solidFill>
                      <a:srgbClr val="004D94"/>
                    </a:solidFill>
                  </a:tcPr>
                </a:tc>
              </a:tr>
              <a:tr h="461773">
                <a:tc>
                  <a:txBody>
                    <a:bodyPr/>
                    <a:lstStyle/>
                    <a:p>
                      <a:pPr algn="ctr"/>
                      <a:r>
                        <a:rPr lang="en-US" sz="2800" dirty="0" smtClean="0"/>
                        <a:t>Age</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74717">
                <a:tc>
                  <a:txBody>
                    <a:bodyPr/>
                    <a:lstStyle/>
                    <a:p>
                      <a:pPr algn="ctr"/>
                      <a:r>
                        <a:rPr lang="en-US" sz="2800" dirty="0" smtClean="0"/>
                        <a:t>Weight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74717">
                <a:tc>
                  <a:txBody>
                    <a:bodyPr/>
                    <a:lstStyle/>
                    <a:p>
                      <a:pPr algn="ctr"/>
                      <a:r>
                        <a:rPr lang="en-US" sz="2800" dirty="0" smtClean="0"/>
                        <a:t>Height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
        <p:nvSpPr>
          <p:cNvPr id="66" name="TextBox 65"/>
          <p:cNvSpPr txBox="1"/>
          <p:nvPr/>
        </p:nvSpPr>
        <p:spPr>
          <a:xfrm>
            <a:off x="666398" y="20269736"/>
            <a:ext cx="11582605" cy="10618291"/>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smtClean="0">
              <a:solidFill>
                <a:prstClr val="black"/>
              </a:solidFill>
              <a:latin typeface="Garamand" pitchFamily="2" charset="0"/>
              <a:cs typeface="Times New Roman" pitchFamily="18" charset="0"/>
            </a:endParaRPr>
          </a:p>
          <a:p>
            <a:pPr lvl="0" algn="just"/>
            <a:endParaRPr lang="en-US" sz="40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We have also included your university’s logo. Your Text Goes </a:t>
            </a:r>
            <a:r>
              <a:rPr lang="en-US" sz="4000" dirty="0" err="1">
                <a:solidFill>
                  <a:prstClr val="black"/>
                </a:solidFill>
                <a:latin typeface="Garamand" pitchFamily="2" charset="0"/>
                <a:cs typeface="Times New Roman" pitchFamily="18" charset="0"/>
              </a:rPr>
              <a:t>Here.</a:t>
            </a:r>
            <a:r>
              <a:rPr lang="en-US" sz="40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endParaRPr lang="en-US" sz="4400" dirty="0">
              <a:latin typeface="Garamand" pitchFamily="2" charset="0"/>
              <a:cs typeface="Times New Roman" pitchFamily="18" charset="0"/>
            </a:endParaRPr>
          </a:p>
        </p:txBody>
      </p:sp>
      <p:sp>
        <p:nvSpPr>
          <p:cNvPr id="67" name="TextBox 66"/>
          <p:cNvSpPr txBox="1"/>
          <p:nvPr/>
        </p:nvSpPr>
        <p:spPr>
          <a:xfrm>
            <a:off x="37299290" y="21543712"/>
            <a:ext cx="10935310" cy="4401205"/>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lgn="just">
              <a:buFont typeface="Arial" pitchFamily="34" charset="0"/>
              <a:buChar char="•"/>
            </a:pPr>
            <a:r>
              <a:rPr lang="en-US" sz="4000" dirty="0" smtClean="0">
                <a:latin typeface="Garamand" pitchFamily="2" charset="0"/>
                <a:cs typeface="Times New Roman" pitchFamily="18" charset="0"/>
              </a:rPr>
              <a:t>Your Text Goes Here</a:t>
            </a:r>
          </a:p>
          <a:p>
            <a:pPr marL="571500" lvl="0" indent="-571500" algn="just">
              <a:buFont typeface="Arial" pitchFamily="34" charset="0"/>
              <a:buChar char="•"/>
            </a:pPr>
            <a:r>
              <a:rPr lang="en-US" sz="4000" dirty="0" smtClean="0">
                <a:latin typeface="Garamand" pitchFamily="2" charset="0"/>
                <a:cs typeface="Times New Roman" pitchFamily="18" charset="0"/>
              </a:rPr>
              <a:t>You can change the text</a:t>
            </a:r>
          </a:p>
          <a:p>
            <a:pPr marL="571500" lvl="0" indent="-571500" algn="just">
              <a:buFont typeface="Arial" pitchFamily="34" charset="0"/>
              <a:buChar char="•"/>
            </a:pPr>
            <a:r>
              <a:rPr lang="en-US" sz="4000" dirty="0" smtClean="0">
                <a:latin typeface="Garamand" pitchFamily="2" charset="0"/>
                <a:cs typeface="Times New Roman" pitchFamily="18" charset="0"/>
              </a:rPr>
              <a:t>You can also move the pictures</a:t>
            </a:r>
            <a:endParaRPr lang="en-US" sz="4400" dirty="0">
              <a:latin typeface="Garamand" pitchFamily="2" charset="0"/>
              <a:cs typeface="Times New Roman" pitchFamily="18" charset="0"/>
            </a:endParaRPr>
          </a:p>
        </p:txBody>
      </p:sp>
      <p:graphicFrame>
        <p:nvGraphicFramePr>
          <p:cNvPr id="68" name="Chart 67"/>
          <p:cNvGraphicFramePr/>
          <p:nvPr>
            <p:extLst>
              <p:ext uri="{D42A27DB-BD31-4B8C-83A1-F6EECF244321}">
                <p14:modId xmlns:p14="http://schemas.microsoft.com/office/powerpoint/2010/main" val="2420650135"/>
              </p:ext>
            </p:extLst>
          </p:nvPr>
        </p:nvGraphicFramePr>
        <p:xfrm>
          <a:off x="25069800" y="13472077"/>
          <a:ext cx="6375566" cy="39382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9" name="Chart 68"/>
          <p:cNvGraphicFramePr/>
          <p:nvPr>
            <p:extLst>
              <p:ext uri="{D42A27DB-BD31-4B8C-83A1-F6EECF244321}">
                <p14:modId xmlns:p14="http://schemas.microsoft.com/office/powerpoint/2010/main" val="2998545042"/>
              </p:ext>
            </p:extLst>
          </p:nvPr>
        </p:nvGraphicFramePr>
        <p:xfrm>
          <a:off x="30087178" y="15441199"/>
          <a:ext cx="6097394" cy="3938244"/>
        </p:xfrm>
        <a:graphic>
          <a:graphicData uri="http://schemas.openxmlformats.org/drawingml/2006/chart">
            <c:chart xmlns:c="http://schemas.openxmlformats.org/drawingml/2006/chart" xmlns:r="http://schemas.openxmlformats.org/officeDocument/2006/relationships" r:id="rId6"/>
          </a:graphicData>
        </a:graphic>
      </p:graphicFrame>
      <p:sp>
        <p:nvSpPr>
          <p:cNvPr id="70" name="TextBox 69"/>
          <p:cNvSpPr txBox="1"/>
          <p:nvPr/>
        </p:nvSpPr>
        <p:spPr>
          <a:xfrm>
            <a:off x="594827" y="8833783"/>
            <a:ext cx="9163037" cy="1015663"/>
          </a:xfrm>
          <a:prstGeom prst="rect">
            <a:avLst/>
          </a:prstGeom>
          <a:noFill/>
        </p:spPr>
        <p:txBody>
          <a:bodyPr wrap="square" rtlCol="0">
            <a:spAutoFit/>
          </a:bodyPr>
          <a:lstStyle/>
          <a:p>
            <a:r>
              <a:rPr lang="en-US" sz="6000" b="1" dirty="0" smtClean="0">
                <a:solidFill>
                  <a:srgbClr val="0B2F63"/>
                </a:solidFill>
                <a:latin typeface="Garamand" pitchFamily="2" charset="0"/>
                <a:cs typeface="Times New Roman" pitchFamily="18" charset="0"/>
              </a:rPr>
              <a:t>Introduction</a:t>
            </a:r>
            <a:endParaRPr lang="en-US" sz="4000" b="1" dirty="0">
              <a:solidFill>
                <a:srgbClr val="0B2F63"/>
              </a:solidFill>
              <a:latin typeface="Garamand" pitchFamily="2" charset="0"/>
              <a:cs typeface="Times New Roman" pitchFamily="18" charset="0"/>
            </a:endParaRPr>
          </a:p>
        </p:txBody>
      </p:sp>
      <p:sp>
        <p:nvSpPr>
          <p:cNvPr id="71" name="TextBox 70"/>
          <p:cNvSpPr txBox="1"/>
          <p:nvPr/>
        </p:nvSpPr>
        <p:spPr>
          <a:xfrm>
            <a:off x="678618" y="18768578"/>
            <a:ext cx="9163037" cy="1015663"/>
          </a:xfrm>
          <a:prstGeom prst="rect">
            <a:avLst/>
          </a:prstGeom>
          <a:noFill/>
        </p:spPr>
        <p:txBody>
          <a:bodyPr wrap="square" rtlCol="0">
            <a:spAutoFit/>
          </a:bodyPr>
          <a:lstStyle/>
          <a:p>
            <a:r>
              <a:rPr lang="en-US" sz="6000" b="1" dirty="0" smtClean="0">
                <a:solidFill>
                  <a:srgbClr val="0B2F63"/>
                </a:solidFill>
                <a:latin typeface="Garamand" pitchFamily="2" charset="0"/>
                <a:cs typeface="Times New Roman" pitchFamily="18" charset="0"/>
              </a:rPr>
              <a:t>Methods &amp; Materials</a:t>
            </a:r>
            <a:endParaRPr lang="en-US" sz="4000" b="1" dirty="0">
              <a:solidFill>
                <a:srgbClr val="0B2F63"/>
              </a:solidFill>
              <a:latin typeface="Garamand" pitchFamily="2" charset="0"/>
              <a:cs typeface="Times New Roman" pitchFamily="18" charset="0"/>
            </a:endParaRPr>
          </a:p>
        </p:txBody>
      </p:sp>
      <p:sp>
        <p:nvSpPr>
          <p:cNvPr id="72" name="TextBox 71"/>
          <p:cNvSpPr txBox="1"/>
          <p:nvPr/>
        </p:nvSpPr>
        <p:spPr>
          <a:xfrm>
            <a:off x="13065594" y="10045780"/>
            <a:ext cx="8849591" cy="769441"/>
          </a:xfrm>
          <a:prstGeom prst="rect">
            <a:avLst/>
          </a:prstGeom>
          <a:noFill/>
        </p:spPr>
        <p:txBody>
          <a:bodyPr wrap="square" rtlCol="0">
            <a:spAutoFit/>
          </a:bodyPr>
          <a:lstStyle/>
          <a:p>
            <a:pPr lvl="0">
              <a:tabLst>
                <a:tab pos="1320800" algn="l"/>
              </a:tabLst>
            </a:pPr>
            <a:r>
              <a:rPr lang="en-US" sz="4400" b="1" dirty="0" smtClean="0">
                <a:solidFill>
                  <a:srgbClr val="004D94"/>
                </a:solidFill>
                <a:latin typeface="Garamand" pitchFamily="2" charset="0"/>
                <a:cs typeface="Times New Roman" pitchFamily="18" charset="0"/>
              </a:rPr>
              <a:t>Participants</a:t>
            </a:r>
            <a:endParaRPr lang="en-US" sz="4400" dirty="0">
              <a:latin typeface="Garamand" pitchFamily="2" charset="0"/>
              <a:cs typeface="Times New Roman" pitchFamily="18" charset="0"/>
            </a:endParaRPr>
          </a:p>
        </p:txBody>
      </p:sp>
      <p:sp>
        <p:nvSpPr>
          <p:cNvPr id="73" name="TextBox 72"/>
          <p:cNvSpPr txBox="1"/>
          <p:nvPr/>
        </p:nvSpPr>
        <p:spPr>
          <a:xfrm>
            <a:off x="25561264" y="4376294"/>
            <a:ext cx="11251333" cy="9387185"/>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algn="just"/>
            <a:endParaRPr lang="en-US" sz="4400" dirty="0">
              <a:latin typeface="Garamand" pitchFamily="2" charset="0"/>
              <a:cs typeface="Times New Roman" pitchFamily="18" charset="0"/>
            </a:endParaRPr>
          </a:p>
        </p:txBody>
      </p:sp>
      <p:sp>
        <p:nvSpPr>
          <p:cNvPr id="74" name="TextBox 73"/>
          <p:cNvSpPr txBox="1"/>
          <p:nvPr/>
        </p:nvSpPr>
        <p:spPr>
          <a:xfrm>
            <a:off x="25506375" y="3027220"/>
            <a:ext cx="8887401" cy="1015663"/>
          </a:xfrm>
          <a:prstGeom prst="rect">
            <a:avLst/>
          </a:prstGeom>
          <a:noFill/>
        </p:spPr>
        <p:txBody>
          <a:bodyPr wrap="square" rtlCol="0">
            <a:spAutoFit/>
          </a:bodyPr>
          <a:lstStyle/>
          <a:p>
            <a:r>
              <a:rPr lang="en-US" sz="6000" b="1" dirty="0" smtClean="0">
                <a:solidFill>
                  <a:srgbClr val="0B2F63"/>
                </a:solidFill>
                <a:latin typeface="Garamand" pitchFamily="2" charset="0"/>
                <a:cs typeface="Times New Roman" pitchFamily="18" charset="0"/>
              </a:rPr>
              <a:t>Results</a:t>
            </a:r>
            <a:endParaRPr lang="en-US" sz="4000" b="1" dirty="0">
              <a:solidFill>
                <a:srgbClr val="0B2F63"/>
              </a:solidFill>
              <a:latin typeface="Garamand" pitchFamily="2" charset="0"/>
              <a:cs typeface="Times New Roman" pitchFamily="18" charset="0"/>
            </a:endParaRPr>
          </a:p>
        </p:txBody>
      </p:sp>
      <p:sp>
        <p:nvSpPr>
          <p:cNvPr id="75" name="TextBox 74"/>
          <p:cNvSpPr txBox="1"/>
          <p:nvPr/>
        </p:nvSpPr>
        <p:spPr>
          <a:xfrm>
            <a:off x="25561264" y="19120783"/>
            <a:ext cx="11251334" cy="11849398"/>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Your Text Goes Here. You can change the size, font, and content of this text. </a:t>
            </a:r>
            <a:endParaRPr lang="en-US" sz="4000" dirty="0" smtClean="0">
              <a:solidFill>
                <a:prstClr val="black"/>
              </a:solidFill>
              <a:latin typeface="Garamand" pitchFamily="2" charset="0"/>
              <a:cs typeface="Times New Roman" pitchFamily="18" charset="0"/>
            </a:endParaRPr>
          </a:p>
          <a:p>
            <a:pPr lvl="0" algn="just"/>
            <a:endParaRPr lang="en-US" sz="40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We have also included your university’s logo. Your Text Goes </a:t>
            </a:r>
            <a:r>
              <a:rPr lang="en-US" sz="4000" dirty="0" err="1">
                <a:solidFill>
                  <a:prstClr val="black"/>
                </a:solidFill>
                <a:latin typeface="Garamand" pitchFamily="2" charset="0"/>
                <a:cs typeface="Times New Roman" pitchFamily="18" charset="0"/>
              </a:rPr>
              <a:t>Here.</a:t>
            </a:r>
            <a:r>
              <a:rPr lang="en-US" sz="40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endParaRPr lang="en-US" sz="4400" dirty="0">
              <a:latin typeface="Garamand" pitchFamily="2" charset="0"/>
              <a:cs typeface="Times New Roman" pitchFamily="18" charset="0"/>
            </a:endParaRPr>
          </a:p>
        </p:txBody>
      </p:sp>
      <p:sp>
        <p:nvSpPr>
          <p:cNvPr id="76" name="TextBox 75"/>
          <p:cNvSpPr txBox="1"/>
          <p:nvPr/>
        </p:nvSpPr>
        <p:spPr>
          <a:xfrm>
            <a:off x="12908872" y="8833783"/>
            <a:ext cx="12008528" cy="1015663"/>
          </a:xfrm>
          <a:prstGeom prst="rect">
            <a:avLst/>
          </a:prstGeom>
          <a:noFill/>
        </p:spPr>
        <p:txBody>
          <a:bodyPr wrap="square" rtlCol="0">
            <a:spAutoFit/>
          </a:bodyPr>
          <a:lstStyle/>
          <a:p>
            <a:r>
              <a:rPr lang="en-US" sz="6000" b="1" dirty="0" smtClean="0">
                <a:solidFill>
                  <a:srgbClr val="0B2F63"/>
                </a:solidFill>
                <a:latin typeface="Garamand" pitchFamily="2" charset="0"/>
                <a:cs typeface="Times New Roman" pitchFamily="18" charset="0"/>
              </a:rPr>
              <a:t>Methods &amp; Materials cont.</a:t>
            </a:r>
            <a:endParaRPr lang="en-US" sz="4000" b="1" dirty="0">
              <a:solidFill>
                <a:srgbClr val="0B2F63"/>
              </a:solidFill>
              <a:latin typeface="Garamand" pitchFamily="2" charset="0"/>
              <a:cs typeface="Times New Roman" pitchFamily="18" charset="0"/>
            </a:endParaRPr>
          </a:p>
        </p:txBody>
      </p:sp>
      <p:sp>
        <p:nvSpPr>
          <p:cNvPr id="77" name="TextBox 76"/>
          <p:cNvSpPr txBox="1"/>
          <p:nvPr/>
        </p:nvSpPr>
        <p:spPr>
          <a:xfrm>
            <a:off x="13040793" y="18358783"/>
            <a:ext cx="8849591" cy="769441"/>
          </a:xfrm>
          <a:prstGeom prst="rect">
            <a:avLst/>
          </a:prstGeom>
          <a:noFill/>
        </p:spPr>
        <p:txBody>
          <a:bodyPr wrap="square" rtlCol="0">
            <a:spAutoFit/>
          </a:bodyPr>
          <a:lstStyle/>
          <a:p>
            <a:pPr lvl="0">
              <a:tabLst>
                <a:tab pos="1320800" algn="l"/>
              </a:tabLst>
            </a:pPr>
            <a:r>
              <a:rPr lang="en-US" sz="4400" b="1" dirty="0" smtClean="0">
                <a:solidFill>
                  <a:srgbClr val="004D94"/>
                </a:solidFill>
                <a:latin typeface="Garamand" pitchFamily="2" charset="0"/>
                <a:cs typeface="Times New Roman" pitchFamily="18" charset="0"/>
              </a:rPr>
              <a:t>Methods</a:t>
            </a:r>
            <a:endParaRPr lang="en-US" sz="4400" dirty="0">
              <a:latin typeface="Garamand" pitchFamily="2" charset="0"/>
              <a:cs typeface="Times New Roman" pitchFamily="18" charset="0"/>
            </a:endParaRPr>
          </a:p>
        </p:txBody>
      </p:sp>
      <p:sp>
        <p:nvSpPr>
          <p:cNvPr id="78" name="TextBox 77"/>
          <p:cNvSpPr txBox="1"/>
          <p:nvPr/>
        </p:nvSpPr>
        <p:spPr>
          <a:xfrm>
            <a:off x="12891121" y="19044583"/>
            <a:ext cx="11582605" cy="10618291"/>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p>
          <a:p>
            <a:pPr lvl="0" algn="just"/>
            <a:endParaRPr lang="en-US" sz="4000" dirty="0">
              <a:solidFill>
                <a:prstClr val="black"/>
              </a:solidFill>
              <a:latin typeface="Garamand" pitchFamily="2" charset="0"/>
              <a:cs typeface="Times New Roman" pitchFamily="18" charset="0"/>
            </a:endParaRPr>
          </a:p>
          <a:p>
            <a:pPr lvl="0" algn="just"/>
            <a:r>
              <a:rPr lang="en-US" sz="4000" dirty="0" smtClean="0">
                <a:solidFill>
                  <a:prstClr val="black"/>
                </a:solidFill>
                <a:latin typeface="Garamand" pitchFamily="2" charset="0"/>
                <a:cs typeface="Times New Roman" pitchFamily="18" charset="0"/>
              </a:rPr>
              <a:t>Your Text Goes </a:t>
            </a:r>
            <a:r>
              <a:rPr lang="en-US" sz="4000" dirty="0" err="1" smtClean="0">
                <a:solidFill>
                  <a:prstClr val="black"/>
                </a:solidFill>
                <a:latin typeface="Garamand" pitchFamily="2" charset="0"/>
                <a:cs typeface="Times New Roman" pitchFamily="18" charset="0"/>
              </a:rPr>
              <a:t>Here.</a:t>
            </a:r>
            <a:r>
              <a:rPr lang="en-US" sz="4000" dirty="0" smtClean="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We have also included your university’s logo. Your Text Goes </a:t>
            </a:r>
            <a:r>
              <a:rPr lang="en-US" sz="4000" dirty="0" err="1">
                <a:solidFill>
                  <a:prstClr val="black"/>
                </a:solidFill>
                <a:latin typeface="Garamand" pitchFamily="2" charset="0"/>
                <a:cs typeface="Times New Roman" pitchFamily="18" charset="0"/>
              </a:rPr>
              <a:t>Here.</a:t>
            </a:r>
            <a:r>
              <a:rPr lang="en-US" sz="40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endParaRPr lang="en-US" sz="4400" dirty="0">
              <a:latin typeface="Garamand" pitchFamily="2" charset="0"/>
              <a:cs typeface="Times New Roman" pitchFamily="18" charset="0"/>
            </a:endParaRPr>
          </a:p>
        </p:txBody>
      </p:sp>
      <p:sp>
        <p:nvSpPr>
          <p:cNvPr id="79" name="TextBox 78"/>
          <p:cNvSpPr txBox="1"/>
          <p:nvPr/>
        </p:nvSpPr>
        <p:spPr>
          <a:xfrm>
            <a:off x="37299290" y="3858217"/>
            <a:ext cx="10935310" cy="18743593"/>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smtClean="0">
              <a:solidFill>
                <a:prstClr val="black"/>
              </a:solidFill>
              <a:latin typeface="Garamand" pitchFamily="2" charset="0"/>
              <a:cs typeface="Times New Roman" pitchFamily="18" charset="0"/>
            </a:endParaRPr>
          </a:p>
          <a:p>
            <a:pPr lvl="0" algn="just"/>
            <a:endParaRPr lang="en-US" sz="4000" dirty="0">
              <a:solidFill>
                <a:prstClr val="black"/>
              </a:solidFill>
              <a:latin typeface="Garamand" pitchFamily="2" charset="0"/>
              <a:cs typeface="Times New Roman" pitchFamily="18" charset="0"/>
            </a:endParaRPr>
          </a:p>
          <a:p>
            <a:pPr lvl="0" algn="just"/>
            <a:r>
              <a:rPr lang="en-US" sz="4000" dirty="0">
                <a:solidFill>
                  <a:prstClr val="black"/>
                </a:solidFill>
                <a:latin typeface="Garamand" pitchFamily="2" charset="0"/>
                <a:cs typeface="Times New Roman" pitchFamily="18" charset="0"/>
              </a:rPr>
              <a:t>We have also included your university’s logo. Your Text Goes </a:t>
            </a:r>
            <a:r>
              <a:rPr lang="en-US" sz="4000" dirty="0" err="1">
                <a:solidFill>
                  <a:prstClr val="black"/>
                </a:solidFill>
                <a:latin typeface="Garamand" pitchFamily="2" charset="0"/>
                <a:cs typeface="Times New Roman" pitchFamily="18" charset="0"/>
              </a:rPr>
              <a:t>Here.</a:t>
            </a:r>
            <a:r>
              <a:rPr lang="en-US" sz="40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000" dirty="0" smtClean="0">
              <a:solidFill>
                <a:prstClr val="black"/>
              </a:solidFill>
              <a:latin typeface="Garamand" pitchFamily="2" charset="0"/>
              <a:cs typeface="Times New Roman" pitchFamily="18" charset="0"/>
            </a:endParaRPr>
          </a:p>
          <a:p>
            <a:pPr lvl="0" algn="just"/>
            <a:r>
              <a:rPr lang="en-US" sz="4000" dirty="0" smtClean="0">
                <a:solidFill>
                  <a:prstClr val="black"/>
                </a:solidFill>
                <a:latin typeface="Garamand" pitchFamily="2" charset="0"/>
                <a:cs typeface="Times New Roman" pitchFamily="18" charset="0"/>
              </a:rPr>
              <a:t>We </a:t>
            </a:r>
            <a:r>
              <a:rPr lang="en-US" sz="4000" dirty="0">
                <a:solidFill>
                  <a:prstClr val="black"/>
                </a:solidFill>
                <a:latin typeface="Garamand" pitchFamily="2" charset="0"/>
                <a:cs typeface="Times New Roman" pitchFamily="18" charset="0"/>
              </a:rPr>
              <a:t>have also included your university’s logo. Your Text Goes </a:t>
            </a:r>
            <a:r>
              <a:rPr lang="en-US" sz="4000" dirty="0" err="1">
                <a:solidFill>
                  <a:prstClr val="black"/>
                </a:solidFill>
                <a:latin typeface="Garamand" pitchFamily="2" charset="0"/>
                <a:cs typeface="Times New Roman" pitchFamily="18" charset="0"/>
              </a:rPr>
              <a:t>Here.</a:t>
            </a:r>
            <a:r>
              <a:rPr lang="en-US" sz="40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400" dirty="0">
              <a:solidFill>
                <a:prstClr val="black"/>
              </a:solidFill>
              <a:latin typeface="Garamand" pitchFamily="2" charset="0"/>
              <a:cs typeface="Times New Roman" pitchFamily="18" charset="0"/>
            </a:endParaRPr>
          </a:p>
          <a:p>
            <a:pPr lvl="0" algn="just"/>
            <a:endParaRPr lang="en-US" sz="4400" dirty="0" smtClean="0">
              <a:solidFill>
                <a:prstClr val="black"/>
              </a:solidFill>
              <a:latin typeface="Garamand" pitchFamily="2" charset="0"/>
              <a:cs typeface="Times New Roman" pitchFamily="18" charset="0"/>
            </a:endParaRPr>
          </a:p>
          <a:p>
            <a:pPr lvl="0" algn="just"/>
            <a:endParaRPr lang="en-US" sz="4400" dirty="0" smtClean="0">
              <a:solidFill>
                <a:prstClr val="black"/>
              </a:solidFill>
              <a:latin typeface="Garamand" pitchFamily="2" charset="0"/>
              <a:cs typeface="Times New Roman" pitchFamily="18" charset="0"/>
            </a:endParaRPr>
          </a:p>
          <a:p>
            <a:pPr algn="just"/>
            <a:endParaRPr lang="en-US" sz="4400" dirty="0">
              <a:latin typeface="Garamand" pitchFamily="2" charset="0"/>
              <a:cs typeface="Times New Roman" pitchFamily="18" charset="0"/>
            </a:endParaRPr>
          </a:p>
        </p:txBody>
      </p:sp>
      <p:sp>
        <p:nvSpPr>
          <p:cNvPr id="80" name="TextBox 79"/>
          <p:cNvSpPr txBox="1"/>
          <p:nvPr/>
        </p:nvSpPr>
        <p:spPr>
          <a:xfrm>
            <a:off x="37244400" y="3027220"/>
            <a:ext cx="8887401" cy="1015663"/>
          </a:xfrm>
          <a:prstGeom prst="rect">
            <a:avLst/>
          </a:prstGeom>
          <a:noFill/>
        </p:spPr>
        <p:txBody>
          <a:bodyPr wrap="square" rtlCol="0">
            <a:spAutoFit/>
          </a:bodyPr>
          <a:lstStyle/>
          <a:p>
            <a:r>
              <a:rPr lang="en-US" sz="6000" b="1" dirty="0" smtClean="0">
                <a:solidFill>
                  <a:srgbClr val="0B2F63"/>
                </a:solidFill>
                <a:latin typeface="Garamand" pitchFamily="2" charset="0"/>
                <a:cs typeface="Times New Roman" pitchFamily="18" charset="0"/>
              </a:rPr>
              <a:t>Conclusion</a:t>
            </a:r>
            <a:endParaRPr lang="en-US" sz="4000" b="1" dirty="0">
              <a:solidFill>
                <a:srgbClr val="0B2F63"/>
              </a:solidFill>
              <a:latin typeface="Garamand" pitchFamily="2" charset="0"/>
              <a:cs typeface="Times New Roman" pitchFamily="18" charset="0"/>
            </a:endParaRPr>
          </a:p>
        </p:txBody>
      </p:sp>
      <p:sp>
        <p:nvSpPr>
          <p:cNvPr id="81" name="TextBox 80"/>
          <p:cNvSpPr txBox="1"/>
          <p:nvPr/>
        </p:nvSpPr>
        <p:spPr>
          <a:xfrm>
            <a:off x="37326735" y="26235322"/>
            <a:ext cx="8583384" cy="769441"/>
          </a:xfrm>
          <a:prstGeom prst="rect">
            <a:avLst/>
          </a:prstGeom>
          <a:noFill/>
        </p:spPr>
        <p:txBody>
          <a:bodyPr wrap="square" rtlCol="0">
            <a:spAutoFit/>
          </a:bodyPr>
          <a:lstStyle/>
          <a:p>
            <a:pPr lvl="0"/>
            <a:r>
              <a:rPr lang="en-US" sz="4400" b="1" dirty="0" smtClean="0">
                <a:solidFill>
                  <a:srgbClr val="004D94"/>
                </a:solidFill>
                <a:latin typeface="Garamand" pitchFamily="2" charset="0"/>
                <a:cs typeface="Times New Roman" pitchFamily="18" charset="0"/>
              </a:rPr>
              <a:t>Acknowledgements</a:t>
            </a:r>
            <a:endParaRPr lang="en-US" sz="4400" dirty="0">
              <a:latin typeface="Garamand" pitchFamily="2" charset="0"/>
              <a:cs typeface="Times New Roman" pitchFamily="18" charset="0"/>
            </a:endParaRPr>
          </a:p>
        </p:txBody>
      </p:sp>
      <p:sp>
        <p:nvSpPr>
          <p:cNvPr id="82" name="TextBox 81"/>
          <p:cNvSpPr txBox="1"/>
          <p:nvPr/>
        </p:nvSpPr>
        <p:spPr>
          <a:xfrm>
            <a:off x="37299290" y="26850274"/>
            <a:ext cx="10935310" cy="707886"/>
          </a:xfrm>
          <a:prstGeom prst="rect">
            <a:avLst/>
          </a:prstGeom>
          <a:noFill/>
        </p:spPr>
        <p:txBody>
          <a:bodyPr wrap="square" rtlCol="0">
            <a:spAutoFit/>
          </a:bodyPr>
          <a:lstStyle/>
          <a:p>
            <a:pPr lvl="0" algn="just"/>
            <a:r>
              <a:rPr lang="en-US" sz="4000" dirty="0" smtClean="0">
                <a:latin typeface="Garamand" pitchFamily="2" charset="0"/>
                <a:cs typeface="Times New Roman" pitchFamily="18" charset="0"/>
              </a:rPr>
              <a:t>Your acknowledgements go here.</a:t>
            </a:r>
            <a:endParaRPr lang="en-US" sz="4400" dirty="0">
              <a:latin typeface="Garamand" pitchFamily="2" charset="0"/>
              <a:cs typeface="Times New Roman" pitchFamily="18" charset="0"/>
            </a:endParaRPr>
          </a:p>
        </p:txBody>
      </p:sp>
    </p:spTree>
    <p:extLst>
      <p:ext uri="{BB962C8B-B14F-4D97-AF65-F5344CB8AC3E}">
        <p14:creationId xmlns:p14="http://schemas.microsoft.com/office/powerpoint/2010/main" val="54778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1253</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29</cp:revision>
  <cp:lastPrinted>2012-03-02T21:57:53Z</cp:lastPrinted>
  <dcterms:created xsi:type="dcterms:W3CDTF">2012-03-02T14:21:23Z</dcterms:created>
  <dcterms:modified xsi:type="dcterms:W3CDTF">2012-03-06T21:23:25Z</dcterms:modified>
</cp:coreProperties>
</file>