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Lst>
  <p:sldSz cx="43891200" cy="21945600"/>
  <p:notesSz cx="6858000" cy="9144000"/>
  <p:defaultTextStyle>
    <a:defPPr>
      <a:defRPr lang="en-US"/>
    </a:defPPr>
    <a:lvl1pPr marL="0" algn="l" defTabSz="5417314" rtl="0" eaLnBrk="1" latinLnBrk="0" hangingPunct="1">
      <a:defRPr sz="10600" kern="1200">
        <a:solidFill>
          <a:schemeClr val="tx1"/>
        </a:solidFill>
        <a:latin typeface="+mn-lt"/>
        <a:ea typeface="+mn-ea"/>
        <a:cs typeface="+mn-cs"/>
      </a:defRPr>
    </a:lvl1pPr>
    <a:lvl2pPr marL="2708658" algn="l" defTabSz="5417314" rtl="0" eaLnBrk="1" latinLnBrk="0" hangingPunct="1">
      <a:defRPr sz="10600" kern="1200">
        <a:solidFill>
          <a:schemeClr val="tx1"/>
        </a:solidFill>
        <a:latin typeface="+mn-lt"/>
        <a:ea typeface="+mn-ea"/>
        <a:cs typeface="+mn-cs"/>
      </a:defRPr>
    </a:lvl2pPr>
    <a:lvl3pPr marL="5417314" algn="l" defTabSz="5417314" rtl="0" eaLnBrk="1" latinLnBrk="0" hangingPunct="1">
      <a:defRPr sz="10600" kern="1200">
        <a:solidFill>
          <a:schemeClr val="tx1"/>
        </a:solidFill>
        <a:latin typeface="+mn-lt"/>
        <a:ea typeface="+mn-ea"/>
        <a:cs typeface="+mn-cs"/>
      </a:defRPr>
    </a:lvl3pPr>
    <a:lvl4pPr marL="8125974" algn="l" defTabSz="5417314" rtl="0" eaLnBrk="1" latinLnBrk="0" hangingPunct="1">
      <a:defRPr sz="10600" kern="1200">
        <a:solidFill>
          <a:schemeClr val="tx1"/>
        </a:solidFill>
        <a:latin typeface="+mn-lt"/>
        <a:ea typeface="+mn-ea"/>
        <a:cs typeface="+mn-cs"/>
      </a:defRPr>
    </a:lvl4pPr>
    <a:lvl5pPr marL="10834630" algn="l" defTabSz="5417314" rtl="0" eaLnBrk="1" latinLnBrk="0" hangingPunct="1">
      <a:defRPr sz="10600" kern="1200">
        <a:solidFill>
          <a:schemeClr val="tx1"/>
        </a:solidFill>
        <a:latin typeface="+mn-lt"/>
        <a:ea typeface="+mn-ea"/>
        <a:cs typeface="+mn-cs"/>
      </a:defRPr>
    </a:lvl5pPr>
    <a:lvl6pPr marL="13543288" algn="l" defTabSz="5417314" rtl="0" eaLnBrk="1" latinLnBrk="0" hangingPunct="1">
      <a:defRPr sz="10600" kern="1200">
        <a:solidFill>
          <a:schemeClr val="tx1"/>
        </a:solidFill>
        <a:latin typeface="+mn-lt"/>
        <a:ea typeface="+mn-ea"/>
        <a:cs typeface="+mn-cs"/>
      </a:defRPr>
    </a:lvl6pPr>
    <a:lvl7pPr marL="16251945" algn="l" defTabSz="5417314" rtl="0" eaLnBrk="1" latinLnBrk="0" hangingPunct="1">
      <a:defRPr sz="10600" kern="1200">
        <a:solidFill>
          <a:schemeClr val="tx1"/>
        </a:solidFill>
        <a:latin typeface="+mn-lt"/>
        <a:ea typeface="+mn-ea"/>
        <a:cs typeface="+mn-cs"/>
      </a:defRPr>
    </a:lvl7pPr>
    <a:lvl8pPr marL="18960604" algn="l" defTabSz="5417314" rtl="0" eaLnBrk="1" latinLnBrk="0" hangingPunct="1">
      <a:defRPr sz="10600" kern="1200">
        <a:solidFill>
          <a:schemeClr val="tx1"/>
        </a:solidFill>
        <a:latin typeface="+mn-lt"/>
        <a:ea typeface="+mn-ea"/>
        <a:cs typeface="+mn-cs"/>
      </a:defRPr>
    </a:lvl8pPr>
    <a:lvl9pPr marL="21669261" algn="l" defTabSz="5417314" rtl="0" eaLnBrk="1" latinLnBrk="0" hangingPunct="1">
      <a:defRPr sz="10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05C"/>
    <a:srgbClr val="031191"/>
    <a:srgbClr val="E3163D"/>
    <a:srgbClr val="004D94"/>
    <a:srgbClr val="FFFFFF"/>
    <a:srgbClr val="006B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568" autoAdjust="0"/>
  </p:normalViewPr>
  <p:slideViewPr>
    <p:cSldViewPr>
      <p:cViewPr>
        <p:scale>
          <a:sx n="30" d="100"/>
          <a:sy n="30" d="100"/>
        </p:scale>
        <p:origin x="-582" y="-618"/>
      </p:cViewPr>
      <p:guideLst>
        <p:guide orient="horz" pos="6912"/>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Participants Answered “Yes”</a:t>
            </a:r>
          </a:p>
          <a:p>
            <a:pPr>
              <a:defRPr/>
            </a:pPr>
            <a:r>
              <a:rPr lang="en-US"/>
              <a:t>Before Study</a:t>
            </a:r>
          </a:p>
        </c:rich>
      </c:tx>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tx>
            <c:strRef>
              <c:f>Sheet1!$B$1</c:f>
              <c:strCache>
                <c:ptCount val="1"/>
                <c:pt idx="0">
                  <c:v>Participants Yes Answers</c:v>
                </c:pt>
              </c:strCache>
            </c:strRef>
          </c:tx>
          <c:dPt>
            <c:idx val="0"/>
            <c:bubble3D val="0"/>
            <c:spPr>
              <a:solidFill>
                <a:schemeClr val="tx1">
                  <a:lumMod val="85000"/>
                  <a:lumOff val="15000"/>
                </a:schemeClr>
              </a:solidFill>
            </c:spPr>
          </c:dPt>
          <c:dPt>
            <c:idx val="1"/>
            <c:bubble3D val="0"/>
            <c:spPr>
              <a:solidFill>
                <a:srgbClr val="E3163D"/>
              </a:solidFill>
            </c:spPr>
          </c:dPt>
          <c:dPt>
            <c:idx val="2"/>
            <c:bubble3D val="0"/>
            <c:spPr>
              <a:solidFill>
                <a:schemeClr val="bg1">
                  <a:lumMod val="95000"/>
                </a:schemeClr>
              </a:solidFill>
            </c:spPr>
          </c:dPt>
          <c:dPt>
            <c:idx val="3"/>
            <c:bubble3D val="0"/>
            <c:spPr>
              <a:solidFill>
                <a:schemeClr val="bg1">
                  <a:lumMod val="50000"/>
                </a:schemeClr>
              </a:solidFill>
            </c:spPr>
          </c:dPt>
          <c:dLbls>
            <c:showLegendKey val="0"/>
            <c:showVal val="0"/>
            <c:showCatName val="0"/>
            <c:showSerName val="0"/>
            <c:showPercent val="1"/>
            <c:showBubbleSize val="0"/>
            <c:showLeaderLines val="1"/>
          </c:dLbls>
          <c:cat>
            <c:strRef>
              <c:f>Sheet1!$A$2:$A$5</c:f>
              <c:strCache>
                <c:ptCount val="4"/>
                <c:pt idx="0">
                  <c:v>Question 1</c:v>
                </c:pt>
                <c:pt idx="1">
                  <c:v>Question 2</c:v>
                </c:pt>
                <c:pt idx="2">
                  <c:v>Question 3</c:v>
                </c:pt>
                <c:pt idx="3">
                  <c:v>Question 4</c:v>
                </c:pt>
              </c:strCache>
            </c:strRef>
          </c:cat>
          <c:val>
            <c:numRef>
              <c:f>Sheet1!$B$2:$B$5</c:f>
              <c:numCache>
                <c:formatCode>General</c:formatCode>
                <c:ptCount val="4"/>
                <c:pt idx="0">
                  <c:v>8.1999999999999993</c:v>
                </c:pt>
                <c:pt idx="1">
                  <c:v>3.2</c:v>
                </c:pt>
                <c:pt idx="2">
                  <c:v>1.4</c:v>
                </c:pt>
                <c:pt idx="3">
                  <c:v>1.2</c:v>
                </c:pt>
              </c:numCache>
            </c:numRef>
          </c:val>
        </c:ser>
        <c:dLbls>
          <c:showLegendKey val="0"/>
          <c:showVal val="0"/>
          <c:showCatName val="0"/>
          <c:showSerName val="0"/>
          <c:showPercent val="1"/>
          <c:showBubbleSize val="0"/>
          <c:showLeaderLines val="1"/>
        </c:dLbls>
      </c:pie3DChart>
    </c:plotArea>
    <c:legend>
      <c:legendPos val="r"/>
      <c:layout/>
      <c:overlay val="0"/>
    </c:legend>
    <c:plotVisOnly val="1"/>
    <c:dispBlanksAs val="gap"/>
    <c:showDLblsOverMax val="0"/>
  </c:chart>
  <c:spPr>
    <a:noFill/>
  </c:spPr>
  <c:txPr>
    <a:bodyPr/>
    <a:lstStyle/>
    <a:p>
      <a:pPr>
        <a:defRPr sz="1800">
          <a:solidFill>
            <a:schemeClr val="bg1"/>
          </a:solidFil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Participants Answered “Yes”</a:t>
            </a:r>
          </a:p>
          <a:p>
            <a:pPr>
              <a:defRPr/>
            </a:pPr>
            <a:r>
              <a:rPr lang="en-US"/>
              <a:t>Before Study</a:t>
            </a:r>
          </a:p>
        </c:rich>
      </c:tx>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tx>
            <c:strRef>
              <c:f>Sheet1!$B$1</c:f>
              <c:strCache>
                <c:ptCount val="1"/>
                <c:pt idx="0">
                  <c:v>Participants Yes Answers</c:v>
                </c:pt>
              </c:strCache>
            </c:strRef>
          </c:tx>
          <c:dPt>
            <c:idx val="0"/>
            <c:bubble3D val="0"/>
            <c:spPr>
              <a:solidFill>
                <a:schemeClr val="tx1">
                  <a:lumMod val="85000"/>
                  <a:lumOff val="15000"/>
                </a:schemeClr>
              </a:solidFill>
            </c:spPr>
          </c:dPt>
          <c:dPt>
            <c:idx val="1"/>
            <c:bubble3D val="0"/>
            <c:spPr>
              <a:solidFill>
                <a:srgbClr val="E3163D"/>
              </a:solidFill>
            </c:spPr>
          </c:dPt>
          <c:dPt>
            <c:idx val="2"/>
            <c:bubble3D val="0"/>
            <c:spPr>
              <a:solidFill>
                <a:schemeClr val="bg1">
                  <a:lumMod val="95000"/>
                </a:schemeClr>
              </a:solidFill>
            </c:spPr>
          </c:dPt>
          <c:dPt>
            <c:idx val="3"/>
            <c:bubble3D val="0"/>
            <c:spPr>
              <a:solidFill>
                <a:schemeClr val="bg1">
                  <a:lumMod val="50000"/>
                </a:schemeClr>
              </a:solidFill>
            </c:spPr>
          </c:dPt>
          <c:dLbls>
            <c:showLegendKey val="0"/>
            <c:showVal val="0"/>
            <c:showCatName val="0"/>
            <c:showSerName val="0"/>
            <c:showPercent val="1"/>
            <c:showBubbleSize val="0"/>
            <c:showLeaderLines val="1"/>
          </c:dLbls>
          <c:cat>
            <c:strRef>
              <c:f>Sheet1!$A$2:$A$5</c:f>
              <c:strCache>
                <c:ptCount val="4"/>
                <c:pt idx="0">
                  <c:v>Question 1</c:v>
                </c:pt>
                <c:pt idx="1">
                  <c:v>Question 2</c:v>
                </c:pt>
                <c:pt idx="2">
                  <c:v>Question 3</c:v>
                </c:pt>
                <c:pt idx="3">
                  <c:v>Question 4</c:v>
                </c:pt>
              </c:strCache>
            </c:strRef>
          </c:cat>
          <c:val>
            <c:numRef>
              <c:f>Sheet1!$B$2:$B$5</c:f>
              <c:numCache>
                <c:formatCode>General</c:formatCode>
                <c:ptCount val="4"/>
                <c:pt idx="0">
                  <c:v>8.1999999999999993</c:v>
                </c:pt>
                <c:pt idx="1">
                  <c:v>3.2</c:v>
                </c:pt>
                <c:pt idx="2">
                  <c:v>1.4</c:v>
                </c:pt>
                <c:pt idx="3">
                  <c:v>1.2</c:v>
                </c:pt>
              </c:numCache>
            </c:numRef>
          </c:val>
        </c:ser>
        <c:dLbls>
          <c:showLegendKey val="0"/>
          <c:showVal val="0"/>
          <c:showCatName val="0"/>
          <c:showSerName val="0"/>
          <c:showPercent val="1"/>
          <c:showBubbleSize val="0"/>
          <c:showLeaderLines val="1"/>
        </c:dLbls>
      </c:pie3DChart>
    </c:plotArea>
    <c:legend>
      <c:legendPos val="r"/>
      <c:layout/>
      <c:overlay val="0"/>
    </c:legend>
    <c:plotVisOnly val="1"/>
    <c:dispBlanksAs val="gap"/>
    <c:showDLblsOverMax val="0"/>
  </c:chart>
  <c:spPr>
    <a:noFill/>
  </c:spPr>
  <c:txPr>
    <a:bodyPr/>
    <a:lstStyle/>
    <a:p>
      <a:pPr>
        <a:defRPr sz="1800">
          <a:solidFill>
            <a:schemeClr val="bg1"/>
          </a:solidFill>
        </a:defRPr>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6817362"/>
            <a:ext cx="37307520" cy="470408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12435840"/>
            <a:ext cx="30723840" cy="5608320"/>
          </a:xfrm>
        </p:spPr>
        <p:txBody>
          <a:bodyPr/>
          <a:lstStyle>
            <a:lvl1pPr marL="0" indent="0" algn="ctr">
              <a:buNone/>
              <a:defRPr>
                <a:solidFill>
                  <a:schemeClr val="tx1">
                    <a:tint val="75000"/>
                  </a:schemeClr>
                </a:solidFill>
              </a:defRPr>
            </a:lvl1pPr>
            <a:lvl2pPr marL="2708658" indent="0" algn="ctr">
              <a:buNone/>
              <a:defRPr>
                <a:solidFill>
                  <a:schemeClr val="tx1">
                    <a:tint val="75000"/>
                  </a:schemeClr>
                </a:solidFill>
              </a:defRPr>
            </a:lvl2pPr>
            <a:lvl3pPr marL="5417314" indent="0" algn="ctr">
              <a:buNone/>
              <a:defRPr>
                <a:solidFill>
                  <a:schemeClr val="tx1">
                    <a:tint val="75000"/>
                  </a:schemeClr>
                </a:solidFill>
              </a:defRPr>
            </a:lvl3pPr>
            <a:lvl4pPr marL="8125974" indent="0" algn="ctr">
              <a:buNone/>
              <a:defRPr>
                <a:solidFill>
                  <a:schemeClr val="tx1">
                    <a:tint val="75000"/>
                  </a:schemeClr>
                </a:solidFill>
              </a:defRPr>
            </a:lvl4pPr>
            <a:lvl5pPr marL="10834630" indent="0" algn="ctr">
              <a:buNone/>
              <a:defRPr>
                <a:solidFill>
                  <a:schemeClr val="tx1">
                    <a:tint val="75000"/>
                  </a:schemeClr>
                </a:solidFill>
              </a:defRPr>
            </a:lvl5pPr>
            <a:lvl6pPr marL="13543288" indent="0" algn="ctr">
              <a:buNone/>
              <a:defRPr>
                <a:solidFill>
                  <a:schemeClr val="tx1">
                    <a:tint val="75000"/>
                  </a:schemeClr>
                </a:solidFill>
              </a:defRPr>
            </a:lvl6pPr>
            <a:lvl7pPr marL="16251945" indent="0" algn="ctr">
              <a:buNone/>
              <a:defRPr>
                <a:solidFill>
                  <a:schemeClr val="tx1">
                    <a:tint val="75000"/>
                  </a:schemeClr>
                </a:solidFill>
              </a:defRPr>
            </a:lvl7pPr>
            <a:lvl8pPr marL="18960604" indent="0" algn="ctr">
              <a:buNone/>
              <a:defRPr>
                <a:solidFill>
                  <a:schemeClr val="tx1">
                    <a:tint val="75000"/>
                  </a:schemeClr>
                </a:solidFill>
              </a:defRPr>
            </a:lvl8pPr>
            <a:lvl9pPr marL="21669261"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E4877CF-C234-4021-94D8-FBFD63913CCB}" type="datetimeFigureOut">
              <a:rPr lang="en-US" smtClean="0"/>
              <a:t>3/7/2012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CCD988-B582-443A-9489-AB757FDFB50B}" type="slidenum">
              <a:rPr lang="en-US" smtClean="0"/>
              <a:t>‹#›</a:t>
            </a:fld>
            <a:endParaRPr lang="en-US"/>
          </a:p>
        </p:txBody>
      </p:sp>
    </p:spTree>
    <p:extLst>
      <p:ext uri="{BB962C8B-B14F-4D97-AF65-F5344CB8AC3E}">
        <p14:creationId xmlns:p14="http://schemas.microsoft.com/office/powerpoint/2010/main" val="23983763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4877CF-C234-4021-94D8-FBFD63913CCB}" type="datetimeFigureOut">
              <a:rPr lang="en-US" smtClean="0"/>
              <a:t>3/7/2012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CCD988-B582-443A-9489-AB757FDFB50B}" type="slidenum">
              <a:rPr lang="en-US" smtClean="0"/>
              <a:t>‹#›</a:t>
            </a:fld>
            <a:endParaRPr lang="en-US"/>
          </a:p>
        </p:txBody>
      </p:sp>
    </p:spTree>
    <p:extLst>
      <p:ext uri="{BB962C8B-B14F-4D97-AF65-F5344CB8AC3E}">
        <p14:creationId xmlns:p14="http://schemas.microsoft.com/office/powerpoint/2010/main" val="22316811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2742905" y="2814322"/>
            <a:ext cx="47404017" cy="5991860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530842" y="2814322"/>
            <a:ext cx="141480543" cy="5991860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4877CF-C234-4021-94D8-FBFD63913CCB}" type="datetimeFigureOut">
              <a:rPr lang="en-US" smtClean="0"/>
              <a:t>3/7/2012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CCD988-B582-443A-9489-AB757FDFB50B}" type="slidenum">
              <a:rPr lang="en-US" smtClean="0"/>
              <a:t>‹#›</a:t>
            </a:fld>
            <a:endParaRPr lang="en-US"/>
          </a:p>
        </p:txBody>
      </p:sp>
    </p:spTree>
    <p:extLst>
      <p:ext uri="{BB962C8B-B14F-4D97-AF65-F5344CB8AC3E}">
        <p14:creationId xmlns:p14="http://schemas.microsoft.com/office/powerpoint/2010/main" val="1143109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4877CF-C234-4021-94D8-FBFD63913CCB}" type="datetimeFigureOut">
              <a:rPr lang="en-US" smtClean="0"/>
              <a:t>3/7/2012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CCD988-B582-443A-9489-AB757FDFB50B}" type="slidenum">
              <a:rPr lang="en-US" smtClean="0"/>
              <a:t>‹#›</a:t>
            </a:fld>
            <a:endParaRPr lang="en-US"/>
          </a:p>
        </p:txBody>
      </p:sp>
    </p:spTree>
    <p:extLst>
      <p:ext uri="{BB962C8B-B14F-4D97-AF65-F5344CB8AC3E}">
        <p14:creationId xmlns:p14="http://schemas.microsoft.com/office/powerpoint/2010/main" val="41588263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3" y="14102082"/>
            <a:ext cx="37307520" cy="4358640"/>
          </a:xfrm>
        </p:spPr>
        <p:txBody>
          <a:bodyPr anchor="t"/>
          <a:lstStyle>
            <a:lvl1pPr algn="l">
              <a:defRPr sz="238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3" y="9301484"/>
            <a:ext cx="37307520" cy="4800598"/>
          </a:xfrm>
        </p:spPr>
        <p:txBody>
          <a:bodyPr anchor="b"/>
          <a:lstStyle>
            <a:lvl1pPr marL="0" indent="0">
              <a:buNone/>
              <a:defRPr sz="11800">
                <a:solidFill>
                  <a:schemeClr val="tx1">
                    <a:tint val="75000"/>
                  </a:schemeClr>
                </a:solidFill>
              </a:defRPr>
            </a:lvl1pPr>
            <a:lvl2pPr marL="2708658" indent="0">
              <a:buNone/>
              <a:defRPr sz="10600">
                <a:solidFill>
                  <a:schemeClr val="tx1">
                    <a:tint val="75000"/>
                  </a:schemeClr>
                </a:solidFill>
              </a:defRPr>
            </a:lvl2pPr>
            <a:lvl3pPr marL="5417314" indent="0">
              <a:buNone/>
              <a:defRPr sz="9500">
                <a:solidFill>
                  <a:schemeClr val="tx1">
                    <a:tint val="75000"/>
                  </a:schemeClr>
                </a:solidFill>
              </a:defRPr>
            </a:lvl3pPr>
            <a:lvl4pPr marL="8125974" indent="0">
              <a:buNone/>
              <a:defRPr sz="8300">
                <a:solidFill>
                  <a:schemeClr val="tx1">
                    <a:tint val="75000"/>
                  </a:schemeClr>
                </a:solidFill>
              </a:defRPr>
            </a:lvl4pPr>
            <a:lvl5pPr marL="10834630" indent="0">
              <a:buNone/>
              <a:defRPr sz="8300">
                <a:solidFill>
                  <a:schemeClr val="tx1">
                    <a:tint val="75000"/>
                  </a:schemeClr>
                </a:solidFill>
              </a:defRPr>
            </a:lvl5pPr>
            <a:lvl6pPr marL="13543288" indent="0">
              <a:buNone/>
              <a:defRPr sz="8300">
                <a:solidFill>
                  <a:schemeClr val="tx1">
                    <a:tint val="75000"/>
                  </a:schemeClr>
                </a:solidFill>
              </a:defRPr>
            </a:lvl6pPr>
            <a:lvl7pPr marL="16251945" indent="0">
              <a:buNone/>
              <a:defRPr sz="8300">
                <a:solidFill>
                  <a:schemeClr val="tx1">
                    <a:tint val="75000"/>
                  </a:schemeClr>
                </a:solidFill>
              </a:defRPr>
            </a:lvl7pPr>
            <a:lvl8pPr marL="18960604" indent="0">
              <a:buNone/>
              <a:defRPr sz="8300">
                <a:solidFill>
                  <a:schemeClr val="tx1">
                    <a:tint val="75000"/>
                  </a:schemeClr>
                </a:solidFill>
              </a:defRPr>
            </a:lvl8pPr>
            <a:lvl9pPr marL="21669261" indent="0">
              <a:buNone/>
              <a:defRPr sz="83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4877CF-C234-4021-94D8-FBFD63913CCB}" type="datetimeFigureOut">
              <a:rPr lang="en-US" smtClean="0"/>
              <a:t>3/7/2012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CCD988-B582-443A-9489-AB757FDFB50B}" type="slidenum">
              <a:rPr lang="en-US" smtClean="0"/>
              <a:t>‹#›</a:t>
            </a:fld>
            <a:endParaRPr lang="en-US"/>
          </a:p>
        </p:txBody>
      </p:sp>
    </p:spTree>
    <p:extLst>
      <p:ext uri="{BB962C8B-B14F-4D97-AF65-F5344CB8AC3E}">
        <p14:creationId xmlns:p14="http://schemas.microsoft.com/office/powerpoint/2010/main" val="6081725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530847" y="16388082"/>
            <a:ext cx="94442280" cy="46344842"/>
          </a:xfrm>
        </p:spPr>
        <p:txBody>
          <a:bodyPr/>
          <a:lstStyle>
            <a:lvl1pPr>
              <a:defRPr sz="16600"/>
            </a:lvl1pPr>
            <a:lvl2pPr>
              <a:defRPr sz="14200"/>
            </a:lvl2pPr>
            <a:lvl3pPr>
              <a:defRPr sz="11800"/>
            </a:lvl3pPr>
            <a:lvl4pPr>
              <a:defRPr sz="10600"/>
            </a:lvl4pPr>
            <a:lvl5pPr>
              <a:defRPr sz="10600"/>
            </a:lvl5pPr>
            <a:lvl6pPr>
              <a:defRPr sz="10600"/>
            </a:lvl6pPr>
            <a:lvl7pPr>
              <a:defRPr sz="10600"/>
            </a:lvl7pPr>
            <a:lvl8pPr>
              <a:defRPr sz="10600"/>
            </a:lvl8pPr>
            <a:lvl9pPr>
              <a:defRPr sz="10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5704647" y="16388082"/>
            <a:ext cx="94442280" cy="46344842"/>
          </a:xfrm>
        </p:spPr>
        <p:txBody>
          <a:bodyPr/>
          <a:lstStyle>
            <a:lvl1pPr>
              <a:defRPr sz="16600"/>
            </a:lvl1pPr>
            <a:lvl2pPr>
              <a:defRPr sz="14200"/>
            </a:lvl2pPr>
            <a:lvl3pPr>
              <a:defRPr sz="11800"/>
            </a:lvl3pPr>
            <a:lvl4pPr>
              <a:defRPr sz="10600"/>
            </a:lvl4pPr>
            <a:lvl5pPr>
              <a:defRPr sz="10600"/>
            </a:lvl5pPr>
            <a:lvl6pPr>
              <a:defRPr sz="10600"/>
            </a:lvl6pPr>
            <a:lvl7pPr>
              <a:defRPr sz="10600"/>
            </a:lvl7pPr>
            <a:lvl8pPr>
              <a:defRPr sz="10600"/>
            </a:lvl8pPr>
            <a:lvl9pPr>
              <a:defRPr sz="10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E4877CF-C234-4021-94D8-FBFD63913CCB}" type="datetimeFigureOut">
              <a:rPr lang="en-US" smtClean="0"/>
              <a:t>3/7/2012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CCD988-B582-443A-9489-AB757FDFB50B}" type="slidenum">
              <a:rPr lang="en-US" smtClean="0"/>
              <a:t>‹#›</a:t>
            </a:fld>
            <a:endParaRPr lang="en-US"/>
          </a:p>
        </p:txBody>
      </p:sp>
    </p:spTree>
    <p:extLst>
      <p:ext uri="{BB962C8B-B14F-4D97-AF65-F5344CB8AC3E}">
        <p14:creationId xmlns:p14="http://schemas.microsoft.com/office/powerpoint/2010/main" val="12900617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878842"/>
            <a:ext cx="39502080" cy="3657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5" y="4912362"/>
            <a:ext cx="19392903" cy="2047238"/>
          </a:xfrm>
        </p:spPr>
        <p:txBody>
          <a:bodyPr anchor="b"/>
          <a:lstStyle>
            <a:lvl1pPr marL="0" indent="0">
              <a:buNone/>
              <a:defRPr sz="14200" b="1"/>
            </a:lvl1pPr>
            <a:lvl2pPr marL="2708658" indent="0">
              <a:buNone/>
              <a:defRPr sz="11800" b="1"/>
            </a:lvl2pPr>
            <a:lvl3pPr marL="5417314" indent="0">
              <a:buNone/>
              <a:defRPr sz="10600" b="1"/>
            </a:lvl3pPr>
            <a:lvl4pPr marL="8125974" indent="0">
              <a:buNone/>
              <a:defRPr sz="9500" b="1"/>
            </a:lvl4pPr>
            <a:lvl5pPr marL="10834630" indent="0">
              <a:buNone/>
              <a:defRPr sz="9500" b="1"/>
            </a:lvl5pPr>
            <a:lvl6pPr marL="13543288" indent="0">
              <a:buNone/>
              <a:defRPr sz="9500" b="1"/>
            </a:lvl6pPr>
            <a:lvl7pPr marL="16251945" indent="0">
              <a:buNone/>
              <a:defRPr sz="9500" b="1"/>
            </a:lvl7pPr>
            <a:lvl8pPr marL="18960604" indent="0">
              <a:buNone/>
              <a:defRPr sz="9500" b="1"/>
            </a:lvl8pPr>
            <a:lvl9pPr marL="21669261" indent="0">
              <a:buNone/>
              <a:defRPr sz="9500" b="1"/>
            </a:lvl9pPr>
          </a:lstStyle>
          <a:p>
            <a:pPr lvl="0"/>
            <a:r>
              <a:rPr lang="en-US" smtClean="0"/>
              <a:t>Click to edit Master text styles</a:t>
            </a:r>
          </a:p>
        </p:txBody>
      </p:sp>
      <p:sp>
        <p:nvSpPr>
          <p:cNvPr id="4" name="Content Placeholder 3"/>
          <p:cNvSpPr>
            <a:spLocks noGrp="1"/>
          </p:cNvSpPr>
          <p:nvPr>
            <p:ph sz="half" idx="2"/>
          </p:nvPr>
        </p:nvSpPr>
        <p:spPr>
          <a:xfrm>
            <a:off x="2194565" y="6959600"/>
            <a:ext cx="19392903" cy="12644122"/>
          </a:xfrm>
        </p:spPr>
        <p:txBody>
          <a:bodyPr/>
          <a:lstStyle>
            <a:lvl1pPr>
              <a:defRPr sz="14200"/>
            </a:lvl1pPr>
            <a:lvl2pPr>
              <a:defRPr sz="11800"/>
            </a:lvl2pPr>
            <a:lvl3pPr>
              <a:defRPr sz="10600"/>
            </a:lvl3pPr>
            <a:lvl4pPr>
              <a:defRPr sz="9500"/>
            </a:lvl4pPr>
            <a:lvl5pPr>
              <a:defRPr sz="9500"/>
            </a:lvl5pPr>
            <a:lvl6pPr>
              <a:defRPr sz="9500"/>
            </a:lvl6pPr>
            <a:lvl7pPr>
              <a:defRPr sz="9500"/>
            </a:lvl7pPr>
            <a:lvl8pPr>
              <a:defRPr sz="9500"/>
            </a:lvl8pPr>
            <a:lvl9pPr>
              <a:defRPr sz="9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7" y="4912362"/>
            <a:ext cx="19400520" cy="2047238"/>
          </a:xfrm>
        </p:spPr>
        <p:txBody>
          <a:bodyPr anchor="b"/>
          <a:lstStyle>
            <a:lvl1pPr marL="0" indent="0">
              <a:buNone/>
              <a:defRPr sz="14200" b="1"/>
            </a:lvl1pPr>
            <a:lvl2pPr marL="2708658" indent="0">
              <a:buNone/>
              <a:defRPr sz="11800" b="1"/>
            </a:lvl2pPr>
            <a:lvl3pPr marL="5417314" indent="0">
              <a:buNone/>
              <a:defRPr sz="10600" b="1"/>
            </a:lvl3pPr>
            <a:lvl4pPr marL="8125974" indent="0">
              <a:buNone/>
              <a:defRPr sz="9500" b="1"/>
            </a:lvl4pPr>
            <a:lvl5pPr marL="10834630" indent="0">
              <a:buNone/>
              <a:defRPr sz="9500" b="1"/>
            </a:lvl5pPr>
            <a:lvl6pPr marL="13543288" indent="0">
              <a:buNone/>
              <a:defRPr sz="9500" b="1"/>
            </a:lvl6pPr>
            <a:lvl7pPr marL="16251945" indent="0">
              <a:buNone/>
              <a:defRPr sz="9500" b="1"/>
            </a:lvl7pPr>
            <a:lvl8pPr marL="18960604" indent="0">
              <a:buNone/>
              <a:defRPr sz="9500" b="1"/>
            </a:lvl8pPr>
            <a:lvl9pPr marL="21669261" indent="0">
              <a:buNone/>
              <a:defRPr sz="9500" b="1"/>
            </a:lvl9pPr>
          </a:lstStyle>
          <a:p>
            <a:pPr lvl="0"/>
            <a:r>
              <a:rPr lang="en-US" smtClean="0"/>
              <a:t>Click to edit Master text styles</a:t>
            </a:r>
          </a:p>
        </p:txBody>
      </p:sp>
      <p:sp>
        <p:nvSpPr>
          <p:cNvPr id="6" name="Content Placeholder 5"/>
          <p:cNvSpPr>
            <a:spLocks noGrp="1"/>
          </p:cNvSpPr>
          <p:nvPr>
            <p:ph sz="quarter" idx="4"/>
          </p:nvPr>
        </p:nvSpPr>
        <p:spPr>
          <a:xfrm>
            <a:off x="22296127" y="6959600"/>
            <a:ext cx="19400520" cy="12644122"/>
          </a:xfrm>
        </p:spPr>
        <p:txBody>
          <a:bodyPr/>
          <a:lstStyle>
            <a:lvl1pPr>
              <a:defRPr sz="14200"/>
            </a:lvl1pPr>
            <a:lvl2pPr>
              <a:defRPr sz="11800"/>
            </a:lvl2pPr>
            <a:lvl3pPr>
              <a:defRPr sz="10600"/>
            </a:lvl3pPr>
            <a:lvl4pPr>
              <a:defRPr sz="9500"/>
            </a:lvl4pPr>
            <a:lvl5pPr>
              <a:defRPr sz="9500"/>
            </a:lvl5pPr>
            <a:lvl6pPr>
              <a:defRPr sz="9500"/>
            </a:lvl6pPr>
            <a:lvl7pPr>
              <a:defRPr sz="9500"/>
            </a:lvl7pPr>
            <a:lvl8pPr>
              <a:defRPr sz="9500"/>
            </a:lvl8pPr>
            <a:lvl9pPr>
              <a:defRPr sz="9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E4877CF-C234-4021-94D8-FBFD63913CCB}" type="datetimeFigureOut">
              <a:rPr lang="en-US" smtClean="0"/>
              <a:t>3/7/2012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CCD988-B582-443A-9489-AB757FDFB50B}" type="slidenum">
              <a:rPr lang="en-US" smtClean="0"/>
              <a:t>‹#›</a:t>
            </a:fld>
            <a:endParaRPr lang="en-US"/>
          </a:p>
        </p:txBody>
      </p:sp>
    </p:spTree>
    <p:extLst>
      <p:ext uri="{BB962C8B-B14F-4D97-AF65-F5344CB8AC3E}">
        <p14:creationId xmlns:p14="http://schemas.microsoft.com/office/powerpoint/2010/main" val="37403011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E4877CF-C234-4021-94D8-FBFD63913CCB}" type="datetimeFigureOut">
              <a:rPr lang="en-US" smtClean="0"/>
              <a:t>3/7/2012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CCD988-B582-443A-9489-AB757FDFB50B}" type="slidenum">
              <a:rPr lang="en-US" smtClean="0"/>
              <a:t>‹#›</a:t>
            </a:fld>
            <a:endParaRPr lang="en-US"/>
          </a:p>
        </p:txBody>
      </p:sp>
    </p:spTree>
    <p:extLst>
      <p:ext uri="{BB962C8B-B14F-4D97-AF65-F5344CB8AC3E}">
        <p14:creationId xmlns:p14="http://schemas.microsoft.com/office/powerpoint/2010/main" val="18858079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4877CF-C234-4021-94D8-FBFD63913CCB}" type="datetimeFigureOut">
              <a:rPr lang="en-US" smtClean="0"/>
              <a:t>3/7/2012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CCD988-B582-443A-9489-AB757FDFB50B}" type="slidenum">
              <a:rPr lang="en-US" smtClean="0"/>
              <a:t>‹#›</a:t>
            </a:fld>
            <a:endParaRPr lang="en-US"/>
          </a:p>
        </p:txBody>
      </p:sp>
    </p:spTree>
    <p:extLst>
      <p:ext uri="{BB962C8B-B14F-4D97-AF65-F5344CB8AC3E}">
        <p14:creationId xmlns:p14="http://schemas.microsoft.com/office/powerpoint/2010/main" val="39170494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2" y="873760"/>
            <a:ext cx="14439903" cy="3718560"/>
          </a:xfrm>
        </p:spPr>
        <p:txBody>
          <a:bodyPr anchor="b"/>
          <a:lstStyle>
            <a:lvl1pPr algn="l">
              <a:defRPr sz="11800" b="1"/>
            </a:lvl1pPr>
          </a:lstStyle>
          <a:p>
            <a:r>
              <a:rPr lang="en-US" smtClean="0"/>
              <a:t>Click to edit Master title style</a:t>
            </a:r>
            <a:endParaRPr lang="en-US"/>
          </a:p>
        </p:txBody>
      </p:sp>
      <p:sp>
        <p:nvSpPr>
          <p:cNvPr id="3" name="Content Placeholder 2"/>
          <p:cNvSpPr>
            <a:spLocks noGrp="1"/>
          </p:cNvSpPr>
          <p:nvPr>
            <p:ph idx="1"/>
          </p:nvPr>
        </p:nvSpPr>
        <p:spPr>
          <a:xfrm>
            <a:off x="17160240" y="873761"/>
            <a:ext cx="24536400" cy="18729962"/>
          </a:xfrm>
        </p:spPr>
        <p:txBody>
          <a:bodyPr/>
          <a:lstStyle>
            <a:lvl1pPr>
              <a:defRPr sz="19000"/>
            </a:lvl1pPr>
            <a:lvl2pPr>
              <a:defRPr sz="16600"/>
            </a:lvl2pPr>
            <a:lvl3pPr>
              <a:defRPr sz="14200"/>
            </a:lvl3pPr>
            <a:lvl4pPr>
              <a:defRPr sz="11800"/>
            </a:lvl4pPr>
            <a:lvl5pPr>
              <a:defRPr sz="11800"/>
            </a:lvl5pPr>
            <a:lvl6pPr>
              <a:defRPr sz="11800"/>
            </a:lvl6pPr>
            <a:lvl7pPr>
              <a:defRPr sz="11800"/>
            </a:lvl7pPr>
            <a:lvl8pPr>
              <a:defRPr sz="11800"/>
            </a:lvl8pPr>
            <a:lvl9pPr>
              <a:defRPr sz="1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2" y="4592321"/>
            <a:ext cx="14439903" cy="15011402"/>
          </a:xfrm>
        </p:spPr>
        <p:txBody>
          <a:bodyPr/>
          <a:lstStyle>
            <a:lvl1pPr marL="0" indent="0">
              <a:buNone/>
              <a:defRPr sz="8300"/>
            </a:lvl1pPr>
            <a:lvl2pPr marL="2708658" indent="0">
              <a:buNone/>
              <a:defRPr sz="7000"/>
            </a:lvl2pPr>
            <a:lvl3pPr marL="5417314" indent="0">
              <a:buNone/>
              <a:defRPr sz="5900"/>
            </a:lvl3pPr>
            <a:lvl4pPr marL="8125974" indent="0">
              <a:buNone/>
              <a:defRPr sz="5400"/>
            </a:lvl4pPr>
            <a:lvl5pPr marL="10834630" indent="0">
              <a:buNone/>
              <a:defRPr sz="5400"/>
            </a:lvl5pPr>
            <a:lvl6pPr marL="13543288" indent="0">
              <a:buNone/>
              <a:defRPr sz="5400"/>
            </a:lvl6pPr>
            <a:lvl7pPr marL="16251945" indent="0">
              <a:buNone/>
              <a:defRPr sz="5400"/>
            </a:lvl7pPr>
            <a:lvl8pPr marL="18960604" indent="0">
              <a:buNone/>
              <a:defRPr sz="5400"/>
            </a:lvl8pPr>
            <a:lvl9pPr marL="21669261" indent="0">
              <a:buNone/>
              <a:defRPr sz="54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4877CF-C234-4021-94D8-FBFD63913CCB}" type="datetimeFigureOut">
              <a:rPr lang="en-US" smtClean="0"/>
              <a:t>3/7/2012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CCD988-B582-443A-9489-AB757FDFB50B}" type="slidenum">
              <a:rPr lang="en-US" smtClean="0"/>
              <a:t>‹#›</a:t>
            </a:fld>
            <a:endParaRPr lang="en-US"/>
          </a:p>
        </p:txBody>
      </p:sp>
    </p:spTree>
    <p:extLst>
      <p:ext uri="{BB962C8B-B14F-4D97-AF65-F5344CB8AC3E}">
        <p14:creationId xmlns:p14="http://schemas.microsoft.com/office/powerpoint/2010/main" val="38540374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3" y="15361920"/>
            <a:ext cx="26334720" cy="1813562"/>
          </a:xfrm>
        </p:spPr>
        <p:txBody>
          <a:bodyPr anchor="b"/>
          <a:lstStyle>
            <a:lvl1pPr algn="l">
              <a:defRPr sz="11800" b="1"/>
            </a:lvl1pPr>
          </a:lstStyle>
          <a:p>
            <a:r>
              <a:rPr lang="en-US" smtClean="0"/>
              <a:t>Click to edit Master title style</a:t>
            </a:r>
            <a:endParaRPr lang="en-US"/>
          </a:p>
        </p:txBody>
      </p:sp>
      <p:sp>
        <p:nvSpPr>
          <p:cNvPr id="3" name="Picture Placeholder 2"/>
          <p:cNvSpPr>
            <a:spLocks noGrp="1"/>
          </p:cNvSpPr>
          <p:nvPr>
            <p:ph type="pic" idx="1"/>
          </p:nvPr>
        </p:nvSpPr>
        <p:spPr>
          <a:xfrm>
            <a:off x="8602983" y="1960880"/>
            <a:ext cx="26334720" cy="13167360"/>
          </a:xfrm>
        </p:spPr>
        <p:txBody>
          <a:bodyPr/>
          <a:lstStyle>
            <a:lvl1pPr marL="0" indent="0">
              <a:buNone/>
              <a:defRPr sz="19000"/>
            </a:lvl1pPr>
            <a:lvl2pPr marL="2708658" indent="0">
              <a:buNone/>
              <a:defRPr sz="16600"/>
            </a:lvl2pPr>
            <a:lvl3pPr marL="5417314" indent="0">
              <a:buNone/>
              <a:defRPr sz="14200"/>
            </a:lvl3pPr>
            <a:lvl4pPr marL="8125974" indent="0">
              <a:buNone/>
              <a:defRPr sz="11800"/>
            </a:lvl4pPr>
            <a:lvl5pPr marL="10834630" indent="0">
              <a:buNone/>
              <a:defRPr sz="11800"/>
            </a:lvl5pPr>
            <a:lvl6pPr marL="13543288" indent="0">
              <a:buNone/>
              <a:defRPr sz="11800"/>
            </a:lvl6pPr>
            <a:lvl7pPr marL="16251945" indent="0">
              <a:buNone/>
              <a:defRPr sz="11800"/>
            </a:lvl7pPr>
            <a:lvl8pPr marL="18960604" indent="0">
              <a:buNone/>
              <a:defRPr sz="11800"/>
            </a:lvl8pPr>
            <a:lvl9pPr marL="21669261" indent="0">
              <a:buNone/>
              <a:defRPr sz="11800"/>
            </a:lvl9pPr>
          </a:lstStyle>
          <a:p>
            <a:endParaRPr lang="en-US"/>
          </a:p>
        </p:txBody>
      </p:sp>
      <p:sp>
        <p:nvSpPr>
          <p:cNvPr id="4" name="Text Placeholder 3"/>
          <p:cNvSpPr>
            <a:spLocks noGrp="1"/>
          </p:cNvSpPr>
          <p:nvPr>
            <p:ph type="body" sz="half" idx="2"/>
          </p:nvPr>
        </p:nvSpPr>
        <p:spPr>
          <a:xfrm>
            <a:off x="8602983" y="17175482"/>
            <a:ext cx="26334720" cy="2575558"/>
          </a:xfrm>
        </p:spPr>
        <p:txBody>
          <a:bodyPr/>
          <a:lstStyle>
            <a:lvl1pPr marL="0" indent="0">
              <a:buNone/>
              <a:defRPr sz="8300"/>
            </a:lvl1pPr>
            <a:lvl2pPr marL="2708658" indent="0">
              <a:buNone/>
              <a:defRPr sz="7000"/>
            </a:lvl2pPr>
            <a:lvl3pPr marL="5417314" indent="0">
              <a:buNone/>
              <a:defRPr sz="5900"/>
            </a:lvl3pPr>
            <a:lvl4pPr marL="8125974" indent="0">
              <a:buNone/>
              <a:defRPr sz="5400"/>
            </a:lvl4pPr>
            <a:lvl5pPr marL="10834630" indent="0">
              <a:buNone/>
              <a:defRPr sz="5400"/>
            </a:lvl5pPr>
            <a:lvl6pPr marL="13543288" indent="0">
              <a:buNone/>
              <a:defRPr sz="5400"/>
            </a:lvl6pPr>
            <a:lvl7pPr marL="16251945" indent="0">
              <a:buNone/>
              <a:defRPr sz="5400"/>
            </a:lvl7pPr>
            <a:lvl8pPr marL="18960604" indent="0">
              <a:buNone/>
              <a:defRPr sz="5400"/>
            </a:lvl8pPr>
            <a:lvl9pPr marL="21669261" indent="0">
              <a:buNone/>
              <a:defRPr sz="54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4877CF-C234-4021-94D8-FBFD63913CCB}" type="datetimeFigureOut">
              <a:rPr lang="en-US" smtClean="0"/>
              <a:t>3/7/2012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CCD988-B582-443A-9489-AB757FDFB50B}" type="slidenum">
              <a:rPr lang="en-US" smtClean="0"/>
              <a:t>‹#›</a:t>
            </a:fld>
            <a:endParaRPr lang="en-US"/>
          </a:p>
        </p:txBody>
      </p:sp>
    </p:spTree>
    <p:extLst>
      <p:ext uri="{BB962C8B-B14F-4D97-AF65-F5344CB8AC3E}">
        <p14:creationId xmlns:p14="http://schemas.microsoft.com/office/powerpoint/2010/main" val="28556483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878842"/>
            <a:ext cx="39502080" cy="3657600"/>
          </a:xfrm>
          <a:prstGeom prst="rect">
            <a:avLst/>
          </a:prstGeom>
        </p:spPr>
        <p:txBody>
          <a:bodyPr vert="horz" lIns="541731" tIns="270866" rIns="541731" bIns="270866"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194560" y="5120642"/>
            <a:ext cx="39502080" cy="14483082"/>
          </a:xfrm>
          <a:prstGeom prst="rect">
            <a:avLst/>
          </a:prstGeom>
        </p:spPr>
        <p:txBody>
          <a:bodyPr vert="horz" lIns="541731" tIns="270866" rIns="541731" bIns="27086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194560" y="20340322"/>
            <a:ext cx="10241280" cy="1168400"/>
          </a:xfrm>
          <a:prstGeom prst="rect">
            <a:avLst/>
          </a:prstGeom>
        </p:spPr>
        <p:txBody>
          <a:bodyPr vert="horz" lIns="541731" tIns="270866" rIns="541731" bIns="270866" rtlCol="0" anchor="ctr"/>
          <a:lstStyle>
            <a:lvl1pPr algn="l">
              <a:defRPr sz="7000">
                <a:solidFill>
                  <a:schemeClr val="tx1">
                    <a:tint val="75000"/>
                  </a:schemeClr>
                </a:solidFill>
              </a:defRPr>
            </a:lvl1pPr>
          </a:lstStyle>
          <a:p>
            <a:fld id="{CE4877CF-C234-4021-94D8-FBFD63913CCB}" type="datetimeFigureOut">
              <a:rPr lang="en-US" smtClean="0"/>
              <a:t>3/7/2012</a:t>
            </a:fld>
            <a:endParaRPr lang="en-US"/>
          </a:p>
        </p:txBody>
      </p:sp>
      <p:sp>
        <p:nvSpPr>
          <p:cNvPr id="5" name="Footer Placeholder 4"/>
          <p:cNvSpPr>
            <a:spLocks noGrp="1"/>
          </p:cNvSpPr>
          <p:nvPr>
            <p:ph type="ftr" sz="quarter" idx="3"/>
          </p:nvPr>
        </p:nvSpPr>
        <p:spPr>
          <a:xfrm>
            <a:off x="14996160" y="20340322"/>
            <a:ext cx="13898880" cy="1168400"/>
          </a:xfrm>
          <a:prstGeom prst="rect">
            <a:avLst/>
          </a:prstGeom>
        </p:spPr>
        <p:txBody>
          <a:bodyPr vert="horz" lIns="541731" tIns="270866" rIns="541731" bIns="270866" rtlCol="0" anchor="ctr"/>
          <a:lstStyle>
            <a:lvl1pPr algn="ctr">
              <a:defRPr sz="7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20340322"/>
            <a:ext cx="10241280" cy="1168400"/>
          </a:xfrm>
          <a:prstGeom prst="rect">
            <a:avLst/>
          </a:prstGeom>
        </p:spPr>
        <p:txBody>
          <a:bodyPr vert="horz" lIns="541731" tIns="270866" rIns="541731" bIns="270866" rtlCol="0" anchor="ctr"/>
          <a:lstStyle>
            <a:lvl1pPr algn="r">
              <a:defRPr sz="7000">
                <a:solidFill>
                  <a:schemeClr val="tx1">
                    <a:tint val="75000"/>
                  </a:schemeClr>
                </a:solidFill>
              </a:defRPr>
            </a:lvl1pPr>
          </a:lstStyle>
          <a:p>
            <a:fld id="{B9CCD988-B582-443A-9489-AB757FDFB50B}" type="slidenum">
              <a:rPr lang="en-US" smtClean="0"/>
              <a:t>‹#›</a:t>
            </a:fld>
            <a:endParaRPr lang="en-US"/>
          </a:p>
        </p:txBody>
      </p:sp>
    </p:spTree>
    <p:extLst>
      <p:ext uri="{BB962C8B-B14F-4D97-AF65-F5344CB8AC3E}">
        <p14:creationId xmlns:p14="http://schemas.microsoft.com/office/powerpoint/2010/main" val="10570445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5417314" rtl="0" eaLnBrk="1" latinLnBrk="0" hangingPunct="1">
        <a:spcBef>
          <a:spcPct val="0"/>
        </a:spcBef>
        <a:buNone/>
        <a:defRPr sz="26100" kern="1200">
          <a:solidFill>
            <a:schemeClr val="tx1"/>
          </a:solidFill>
          <a:latin typeface="+mj-lt"/>
          <a:ea typeface="+mj-ea"/>
          <a:cs typeface="+mj-cs"/>
        </a:defRPr>
      </a:lvl1pPr>
    </p:titleStyle>
    <p:bodyStyle>
      <a:lvl1pPr marL="2031493" indent="-2031493" algn="l" defTabSz="5417314" rtl="0" eaLnBrk="1" latinLnBrk="0" hangingPunct="1">
        <a:spcBef>
          <a:spcPct val="20000"/>
        </a:spcBef>
        <a:buFont typeface="Arial" pitchFamily="34" charset="0"/>
        <a:buChar char="•"/>
        <a:defRPr sz="19000" kern="1200">
          <a:solidFill>
            <a:schemeClr val="tx1"/>
          </a:solidFill>
          <a:latin typeface="+mn-lt"/>
          <a:ea typeface="+mn-ea"/>
          <a:cs typeface="+mn-cs"/>
        </a:defRPr>
      </a:lvl1pPr>
      <a:lvl2pPr marL="4401569" indent="-1692911" algn="l" defTabSz="5417314" rtl="0" eaLnBrk="1" latinLnBrk="0" hangingPunct="1">
        <a:spcBef>
          <a:spcPct val="20000"/>
        </a:spcBef>
        <a:buFont typeface="Arial" pitchFamily="34" charset="0"/>
        <a:buChar char="–"/>
        <a:defRPr sz="16600" kern="1200">
          <a:solidFill>
            <a:schemeClr val="tx1"/>
          </a:solidFill>
          <a:latin typeface="+mn-lt"/>
          <a:ea typeface="+mn-ea"/>
          <a:cs typeface="+mn-cs"/>
        </a:defRPr>
      </a:lvl2pPr>
      <a:lvl3pPr marL="6771645" indent="-1354329" algn="l" defTabSz="5417314" rtl="0" eaLnBrk="1" latinLnBrk="0" hangingPunct="1">
        <a:spcBef>
          <a:spcPct val="20000"/>
        </a:spcBef>
        <a:buFont typeface="Arial" pitchFamily="34" charset="0"/>
        <a:buChar char="•"/>
        <a:defRPr sz="14200" kern="1200">
          <a:solidFill>
            <a:schemeClr val="tx1"/>
          </a:solidFill>
          <a:latin typeface="+mn-lt"/>
          <a:ea typeface="+mn-ea"/>
          <a:cs typeface="+mn-cs"/>
        </a:defRPr>
      </a:lvl3pPr>
      <a:lvl4pPr marL="9480302" indent="-1354329" algn="l" defTabSz="5417314" rtl="0" eaLnBrk="1" latinLnBrk="0" hangingPunct="1">
        <a:spcBef>
          <a:spcPct val="20000"/>
        </a:spcBef>
        <a:buFont typeface="Arial" pitchFamily="34" charset="0"/>
        <a:buChar char="–"/>
        <a:defRPr sz="11800" kern="1200">
          <a:solidFill>
            <a:schemeClr val="tx1"/>
          </a:solidFill>
          <a:latin typeface="+mn-lt"/>
          <a:ea typeface="+mn-ea"/>
          <a:cs typeface="+mn-cs"/>
        </a:defRPr>
      </a:lvl4pPr>
      <a:lvl5pPr marL="12188959" indent="-1354329" algn="l" defTabSz="5417314" rtl="0" eaLnBrk="1" latinLnBrk="0" hangingPunct="1">
        <a:spcBef>
          <a:spcPct val="20000"/>
        </a:spcBef>
        <a:buFont typeface="Arial" pitchFamily="34" charset="0"/>
        <a:buChar char="»"/>
        <a:defRPr sz="11800" kern="1200">
          <a:solidFill>
            <a:schemeClr val="tx1"/>
          </a:solidFill>
          <a:latin typeface="+mn-lt"/>
          <a:ea typeface="+mn-ea"/>
          <a:cs typeface="+mn-cs"/>
        </a:defRPr>
      </a:lvl5pPr>
      <a:lvl6pPr marL="14897617" indent="-1354329" algn="l" defTabSz="5417314" rtl="0" eaLnBrk="1" latinLnBrk="0" hangingPunct="1">
        <a:spcBef>
          <a:spcPct val="20000"/>
        </a:spcBef>
        <a:buFont typeface="Arial" pitchFamily="34" charset="0"/>
        <a:buChar char="•"/>
        <a:defRPr sz="11800" kern="1200">
          <a:solidFill>
            <a:schemeClr val="tx1"/>
          </a:solidFill>
          <a:latin typeface="+mn-lt"/>
          <a:ea typeface="+mn-ea"/>
          <a:cs typeface="+mn-cs"/>
        </a:defRPr>
      </a:lvl6pPr>
      <a:lvl7pPr marL="17606275" indent="-1354329" algn="l" defTabSz="5417314" rtl="0" eaLnBrk="1" latinLnBrk="0" hangingPunct="1">
        <a:spcBef>
          <a:spcPct val="20000"/>
        </a:spcBef>
        <a:buFont typeface="Arial" pitchFamily="34" charset="0"/>
        <a:buChar char="•"/>
        <a:defRPr sz="11800" kern="1200">
          <a:solidFill>
            <a:schemeClr val="tx1"/>
          </a:solidFill>
          <a:latin typeface="+mn-lt"/>
          <a:ea typeface="+mn-ea"/>
          <a:cs typeface="+mn-cs"/>
        </a:defRPr>
      </a:lvl7pPr>
      <a:lvl8pPr marL="20314933" indent="-1354329" algn="l" defTabSz="5417314" rtl="0" eaLnBrk="1" latinLnBrk="0" hangingPunct="1">
        <a:spcBef>
          <a:spcPct val="20000"/>
        </a:spcBef>
        <a:buFont typeface="Arial" pitchFamily="34" charset="0"/>
        <a:buChar char="•"/>
        <a:defRPr sz="11800" kern="1200">
          <a:solidFill>
            <a:schemeClr val="tx1"/>
          </a:solidFill>
          <a:latin typeface="+mn-lt"/>
          <a:ea typeface="+mn-ea"/>
          <a:cs typeface="+mn-cs"/>
        </a:defRPr>
      </a:lvl8pPr>
      <a:lvl9pPr marL="23023590" indent="-1354329" algn="l" defTabSz="5417314" rtl="0" eaLnBrk="1" latinLnBrk="0" hangingPunct="1">
        <a:spcBef>
          <a:spcPct val="20000"/>
        </a:spcBef>
        <a:buFont typeface="Arial" pitchFamily="34" charset="0"/>
        <a:buChar char="•"/>
        <a:defRPr sz="11800" kern="1200">
          <a:solidFill>
            <a:schemeClr val="tx1"/>
          </a:solidFill>
          <a:latin typeface="+mn-lt"/>
          <a:ea typeface="+mn-ea"/>
          <a:cs typeface="+mn-cs"/>
        </a:defRPr>
      </a:lvl9pPr>
    </p:bodyStyle>
    <p:otherStyle>
      <a:defPPr>
        <a:defRPr lang="en-US"/>
      </a:defPPr>
      <a:lvl1pPr marL="0" algn="l" defTabSz="5417314" rtl="0" eaLnBrk="1" latinLnBrk="0" hangingPunct="1">
        <a:defRPr sz="10600" kern="1200">
          <a:solidFill>
            <a:schemeClr val="tx1"/>
          </a:solidFill>
          <a:latin typeface="+mn-lt"/>
          <a:ea typeface="+mn-ea"/>
          <a:cs typeface="+mn-cs"/>
        </a:defRPr>
      </a:lvl1pPr>
      <a:lvl2pPr marL="2708658" algn="l" defTabSz="5417314" rtl="0" eaLnBrk="1" latinLnBrk="0" hangingPunct="1">
        <a:defRPr sz="10600" kern="1200">
          <a:solidFill>
            <a:schemeClr val="tx1"/>
          </a:solidFill>
          <a:latin typeface="+mn-lt"/>
          <a:ea typeface="+mn-ea"/>
          <a:cs typeface="+mn-cs"/>
        </a:defRPr>
      </a:lvl2pPr>
      <a:lvl3pPr marL="5417314" algn="l" defTabSz="5417314" rtl="0" eaLnBrk="1" latinLnBrk="0" hangingPunct="1">
        <a:defRPr sz="10600" kern="1200">
          <a:solidFill>
            <a:schemeClr val="tx1"/>
          </a:solidFill>
          <a:latin typeface="+mn-lt"/>
          <a:ea typeface="+mn-ea"/>
          <a:cs typeface="+mn-cs"/>
        </a:defRPr>
      </a:lvl3pPr>
      <a:lvl4pPr marL="8125974" algn="l" defTabSz="5417314" rtl="0" eaLnBrk="1" latinLnBrk="0" hangingPunct="1">
        <a:defRPr sz="10600" kern="1200">
          <a:solidFill>
            <a:schemeClr val="tx1"/>
          </a:solidFill>
          <a:latin typeface="+mn-lt"/>
          <a:ea typeface="+mn-ea"/>
          <a:cs typeface="+mn-cs"/>
        </a:defRPr>
      </a:lvl4pPr>
      <a:lvl5pPr marL="10834630" algn="l" defTabSz="5417314" rtl="0" eaLnBrk="1" latinLnBrk="0" hangingPunct="1">
        <a:defRPr sz="10600" kern="1200">
          <a:solidFill>
            <a:schemeClr val="tx1"/>
          </a:solidFill>
          <a:latin typeface="+mn-lt"/>
          <a:ea typeface="+mn-ea"/>
          <a:cs typeface="+mn-cs"/>
        </a:defRPr>
      </a:lvl5pPr>
      <a:lvl6pPr marL="13543288" algn="l" defTabSz="5417314" rtl="0" eaLnBrk="1" latinLnBrk="0" hangingPunct="1">
        <a:defRPr sz="10600" kern="1200">
          <a:solidFill>
            <a:schemeClr val="tx1"/>
          </a:solidFill>
          <a:latin typeface="+mn-lt"/>
          <a:ea typeface="+mn-ea"/>
          <a:cs typeface="+mn-cs"/>
        </a:defRPr>
      </a:lvl6pPr>
      <a:lvl7pPr marL="16251945" algn="l" defTabSz="5417314" rtl="0" eaLnBrk="1" latinLnBrk="0" hangingPunct="1">
        <a:defRPr sz="10600" kern="1200">
          <a:solidFill>
            <a:schemeClr val="tx1"/>
          </a:solidFill>
          <a:latin typeface="+mn-lt"/>
          <a:ea typeface="+mn-ea"/>
          <a:cs typeface="+mn-cs"/>
        </a:defRPr>
      </a:lvl7pPr>
      <a:lvl8pPr marL="18960604" algn="l" defTabSz="5417314" rtl="0" eaLnBrk="1" latinLnBrk="0" hangingPunct="1">
        <a:defRPr sz="10600" kern="1200">
          <a:solidFill>
            <a:schemeClr val="tx1"/>
          </a:solidFill>
          <a:latin typeface="+mn-lt"/>
          <a:ea typeface="+mn-ea"/>
          <a:cs typeface="+mn-cs"/>
        </a:defRPr>
      </a:lvl8pPr>
      <a:lvl9pPr marL="21669261" algn="l" defTabSz="5417314" rtl="0" eaLnBrk="1" latinLnBrk="0" hangingPunct="1">
        <a:defRPr sz="10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Layout" Target="../slideLayouts/slideLayout2.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image" Target="../media/image3.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 name="Picture 3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3027" y="1135584"/>
            <a:ext cx="13577773" cy="2714836"/>
          </a:xfrm>
          <a:prstGeom prst="rect">
            <a:avLst/>
          </a:prstGeom>
        </p:spPr>
      </p:pic>
      <p:sp>
        <p:nvSpPr>
          <p:cNvPr id="39" name="Rectangle 38"/>
          <p:cNvSpPr/>
          <p:nvPr/>
        </p:nvSpPr>
        <p:spPr>
          <a:xfrm>
            <a:off x="0" y="5227051"/>
            <a:ext cx="41418841" cy="228600"/>
          </a:xfrm>
          <a:prstGeom prst="rect">
            <a:avLst/>
          </a:prstGeom>
          <a:solidFill>
            <a:srgbClr val="E316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0" name="Picture 39"/>
          <p:cNvPicPr>
            <a:picLocks noChangeAspect="1"/>
          </p:cNvPicPr>
          <p:nvPr/>
        </p:nvPicPr>
        <p:blipFill rotWithShape="1">
          <a:blip r:embed="rId3" cstate="print">
            <a:extLst>
              <a:ext uri="{28A0092B-C50C-407E-A947-70E740481C1C}">
                <a14:useLocalDpi xmlns:a14="http://schemas.microsoft.com/office/drawing/2010/main" val="0"/>
              </a:ext>
            </a:extLst>
          </a:blip>
          <a:srcRect l="11804" t="45996" r="11546" b="53112"/>
          <a:stretch/>
        </p:blipFill>
        <p:spPr>
          <a:xfrm flipV="1">
            <a:off x="2743201" y="4510500"/>
            <a:ext cx="41148000" cy="564149"/>
          </a:xfrm>
          <a:prstGeom prst="rect">
            <a:avLst/>
          </a:prstGeom>
        </p:spPr>
      </p:pic>
      <p:sp>
        <p:nvSpPr>
          <p:cNvPr id="41" name="TextBox 40"/>
          <p:cNvSpPr txBox="1"/>
          <p:nvPr/>
        </p:nvSpPr>
        <p:spPr>
          <a:xfrm>
            <a:off x="14020800" y="923342"/>
            <a:ext cx="29870400" cy="1446550"/>
          </a:xfrm>
          <a:prstGeom prst="rect">
            <a:avLst/>
          </a:prstGeom>
          <a:noFill/>
        </p:spPr>
        <p:txBody>
          <a:bodyPr wrap="square" rtlCol="0">
            <a:spAutoFit/>
          </a:bodyPr>
          <a:lstStyle/>
          <a:p>
            <a:pPr algn="ctr">
              <a:tabLst>
                <a:tab pos="3465513" algn="l"/>
              </a:tabLst>
            </a:pPr>
            <a:r>
              <a:rPr lang="en-US" sz="8800" b="1" dirty="0" smtClean="0">
                <a:solidFill>
                  <a:srgbClr val="00305C"/>
                </a:solidFill>
                <a:effectLst>
                  <a:outerShdw blurRad="38100" dist="38100" dir="2700000" algn="tl">
                    <a:schemeClr val="bg1">
                      <a:alpha val="43000"/>
                    </a:schemeClr>
                  </a:outerShdw>
                </a:effectLst>
                <a:latin typeface="Garamond" pitchFamily="18" charset="0"/>
              </a:rPr>
              <a:t>Your Poster Title Goes Here – This Template is </a:t>
            </a:r>
            <a:r>
              <a:rPr lang="en-US" sz="8800" b="1" dirty="0" smtClean="0">
                <a:solidFill>
                  <a:srgbClr val="00305C"/>
                </a:solidFill>
                <a:effectLst>
                  <a:outerShdw blurRad="38100" dist="38100" dir="2700000" algn="tl">
                    <a:schemeClr val="bg1">
                      <a:alpha val="43000"/>
                    </a:schemeClr>
                  </a:outerShdw>
                </a:effectLst>
                <a:latin typeface="Garamond" pitchFamily="18" charset="0"/>
              </a:rPr>
              <a:t>24x48</a:t>
            </a:r>
            <a:endParaRPr lang="en-US" sz="8800" b="1" dirty="0">
              <a:solidFill>
                <a:srgbClr val="00305C"/>
              </a:solidFill>
              <a:effectLst>
                <a:outerShdw blurRad="38100" dist="38100" dir="2700000" algn="tl">
                  <a:schemeClr val="bg1">
                    <a:alpha val="43000"/>
                  </a:schemeClr>
                </a:outerShdw>
              </a:effectLst>
              <a:latin typeface="Garamond" pitchFamily="18" charset="0"/>
            </a:endParaRPr>
          </a:p>
        </p:txBody>
      </p:sp>
      <p:sp>
        <p:nvSpPr>
          <p:cNvPr id="42" name="TextBox 41"/>
          <p:cNvSpPr txBox="1"/>
          <p:nvPr/>
        </p:nvSpPr>
        <p:spPr>
          <a:xfrm>
            <a:off x="14022039" y="2493002"/>
            <a:ext cx="29885204" cy="1938992"/>
          </a:xfrm>
          <a:prstGeom prst="rect">
            <a:avLst/>
          </a:prstGeom>
          <a:noFill/>
        </p:spPr>
        <p:txBody>
          <a:bodyPr wrap="square" rtlCol="0">
            <a:spAutoFit/>
          </a:bodyPr>
          <a:lstStyle/>
          <a:p>
            <a:pPr algn="ctr">
              <a:tabLst>
                <a:tab pos="3465513" algn="l"/>
              </a:tabLst>
            </a:pPr>
            <a:r>
              <a:rPr lang="en-US" sz="6000" b="1" dirty="0" smtClean="0">
                <a:solidFill>
                  <a:srgbClr val="00305C"/>
                </a:solidFill>
                <a:effectLst>
                  <a:outerShdw blurRad="38100" dist="38100" dir="2700000" algn="tl">
                    <a:schemeClr val="bg1">
                      <a:alpha val="43000"/>
                    </a:schemeClr>
                  </a:outerShdw>
                </a:effectLst>
                <a:latin typeface="Garamond" pitchFamily="18" charset="0"/>
              </a:rPr>
              <a:t>Your Authors Go On This Line</a:t>
            </a:r>
          </a:p>
          <a:p>
            <a:pPr algn="ctr">
              <a:tabLst>
                <a:tab pos="3465513" algn="l"/>
              </a:tabLst>
            </a:pPr>
            <a:r>
              <a:rPr lang="en-US" sz="6000" b="1" dirty="0" smtClean="0">
                <a:solidFill>
                  <a:srgbClr val="00305C"/>
                </a:solidFill>
                <a:effectLst>
                  <a:outerShdw blurRad="38100" dist="38100" dir="2700000" algn="tl">
                    <a:schemeClr val="bg1">
                      <a:alpha val="43000"/>
                    </a:schemeClr>
                  </a:outerShdw>
                </a:effectLst>
                <a:latin typeface="Garamond" pitchFamily="18" charset="0"/>
              </a:rPr>
              <a:t>University of Detroit Mercy School of Dentistry</a:t>
            </a:r>
            <a:endParaRPr lang="en-US" sz="6000" b="1" dirty="0">
              <a:solidFill>
                <a:srgbClr val="00305C"/>
              </a:solidFill>
              <a:effectLst>
                <a:outerShdw blurRad="38100" dist="38100" dir="2700000" algn="tl">
                  <a:schemeClr val="bg1">
                    <a:alpha val="43000"/>
                  </a:schemeClr>
                </a:outerShdw>
              </a:effectLst>
              <a:latin typeface="Garamond" pitchFamily="18" charset="0"/>
            </a:endParaRPr>
          </a:p>
        </p:txBody>
      </p:sp>
      <p:sp>
        <p:nvSpPr>
          <p:cNvPr id="43" name="TextBox 42"/>
          <p:cNvSpPr txBox="1"/>
          <p:nvPr/>
        </p:nvSpPr>
        <p:spPr>
          <a:xfrm>
            <a:off x="5560355" y="20955001"/>
            <a:ext cx="33832799" cy="923330"/>
          </a:xfrm>
          <a:prstGeom prst="rect">
            <a:avLst/>
          </a:prstGeom>
          <a:noFill/>
        </p:spPr>
        <p:txBody>
          <a:bodyPr wrap="square" rtlCol="0">
            <a:spAutoFit/>
          </a:bodyPr>
          <a:lstStyle/>
          <a:p>
            <a:pPr algn="ctr">
              <a:tabLst>
                <a:tab pos="3465513" algn="l"/>
              </a:tabLst>
            </a:pPr>
            <a:r>
              <a:rPr lang="en-US" sz="5400" b="1" dirty="0" smtClean="0">
                <a:solidFill>
                  <a:srgbClr val="00305C"/>
                </a:solidFill>
                <a:effectLst>
                  <a:outerShdw blurRad="38100" dist="38100" dir="2700000" algn="tl">
                    <a:schemeClr val="bg1">
                      <a:alpha val="43000"/>
                    </a:schemeClr>
                  </a:outerShdw>
                </a:effectLst>
                <a:latin typeface="Garamond" pitchFamily="18" charset="0"/>
              </a:rPr>
              <a:t>Any Financial Disclosures can go here.</a:t>
            </a:r>
            <a:endParaRPr lang="en-US" sz="5400" b="1" dirty="0">
              <a:solidFill>
                <a:srgbClr val="00305C"/>
              </a:solidFill>
              <a:effectLst>
                <a:outerShdw blurRad="38100" dist="38100" dir="2700000" algn="tl">
                  <a:schemeClr val="bg1">
                    <a:alpha val="43000"/>
                  </a:schemeClr>
                </a:outerShdw>
              </a:effectLst>
              <a:latin typeface="Garamond" pitchFamily="18" charset="0"/>
            </a:endParaRPr>
          </a:p>
        </p:txBody>
      </p:sp>
      <p:grpSp>
        <p:nvGrpSpPr>
          <p:cNvPr id="3" name="Group 2"/>
          <p:cNvGrpSpPr/>
          <p:nvPr/>
        </p:nvGrpSpPr>
        <p:grpSpPr>
          <a:xfrm>
            <a:off x="502912" y="5867400"/>
            <a:ext cx="42885376" cy="15087601"/>
            <a:chOff x="443027" y="6873819"/>
            <a:chExt cx="48491544" cy="25053981"/>
          </a:xfrm>
        </p:grpSpPr>
        <p:grpSp>
          <p:nvGrpSpPr>
            <p:cNvPr id="2" name="Group 1"/>
            <p:cNvGrpSpPr/>
            <p:nvPr/>
          </p:nvGrpSpPr>
          <p:grpSpPr>
            <a:xfrm>
              <a:off x="443027" y="7391400"/>
              <a:ext cx="48169847" cy="24536400"/>
              <a:chOff x="443027" y="7391400"/>
              <a:chExt cx="48169847" cy="24536400"/>
            </a:xfrm>
          </p:grpSpPr>
          <p:sp>
            <p:nvSpPr>
              <p:cNvPr id="35" name="Rectangle 34"/>
              <p:cNvSpPr/>
              <p:nvPr/>
            </p:nvSpPr>
            <p:spPr>
              <a:xfrm>
                <a:off x="37175725" y="7391400"/>
                <a:ext cx="11437149" cy="24536400"/>
              </a:xfrm>
              <a:prstGeom prst="rect">
                <a:avLst/>
              </a:prstGeom>
              <a:solidFill>
                <a:srgbClr val="E316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a:off x="443027" y="7391400"/>
                <a:ext cx="11437149" cy="24536400"/>
              </a:xfrm>
              <a:prstGeom prst="rect">
                <a:avLst/>
              </a:prstGeom>
              <a:solidFill>
                <a:srgbClr val="E316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a:off x="12687260" y="7391400"/>
                <a:ext cx="11437149" cy="24536400"/>
              </a:xfrm>
              <a:prstGeom prst="rect">
                <a:avLst/>
              </a:prstGeom>
              <a:solidFill>
                <a:srgbClr val="E316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u="sng"/>
              </a:p>
            </p:txBody>
          </p:sp>
          <p:sp>
            <p:nvSpPr>
              <p:cNvPr id="47" name="Rectangle 46"/>
              <p:cNvSpPr/>
              <p:nvPr/>
            </p:nvSpPr>
            <p:spPr>
              <a:xfrm>
                <a:off x="24931493" y="7391400"/>
                <a:ext cx="11437149" cy="24536400"/>
              </a:xfrm>
              <a:prstGeom prst="rect">
                <a:avLst/>
              </a:prstGeom>
              <a:solidFill>
                <a:srgbClr val="E316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u="sng"/>
              </a:p>
            </p:txBody>
          </p:sp>
        </p:grpSp>
        <p:grpSp>
          <p:nvGrpSpPr>
            <p:cNvPr id="49" name="Group 48"/>
            <p:cNvGrpSpPr/>
            <p:nvPr/>
          </p:nvGrpSpPr>
          <p:grpSpPr>
            <a:xfrm>
              <a:off x="762000" y="6873819"/>
              <a:ext cx="48172571" cy="24536400"/>
              <a:chOff x="762000" y="7010400"/>
              <a:chExt cx="48172571" cy="24536400"/>
            </a:xfrm>
          </p:grpSpPr>
          <p:pic>
            <p:nvPicPr>
              <p:cNvPr id="50" name="Picture 49"/>
              <p:cNvPicPr>
                <a:picLocks noChangeAspect="1"/>
              </p:cNvPicPr>
              <p:nvPr/>
            </p:nvPicPr>
            <p:blipFill rotWithShape="1">
              <a:blip r:embed="rId3" cstate="print">
                <a:extLst>
                  <a:ext uri="{28A0092B-C50C-407E-A947-70E740481C1C}">
                    <a14:useLocalDpi xmlns:a14="http://schemas.microsoft.com/office/drawing/2010/main" val="0"/>
                  </a:ext>
                </a:extLst>
              </a:blip>
              <a:srcRect l="71683" t="33345" r="9673" b="27846"/>
              <a:stretch/>
            </p:blipFill>
            <p:spPr>
              <a:xfrm flipV="1">
                <a:off x="37497422" y="7010400"/>
                <a:ext cx="11437149" cy="24536400"/>
              </a:xfrm>
              <a:prstGeom prst="rect">
                <a:avLst/>
              </a:prstGeom>
            </p:spPr>
          </p:pic>
          <p:pic>
            <p:nvPicPr>
              <p:cNvPr id="52" name="Picture 51"/>
              <p:cNvPicPr>
                <a:picLocks noChangeAspect="1"/>
              </p:cNvPicPr>
              <p:nvPr/>
            </p:nvPicPr>
            <p:blipFill rotWithShape="1">
              <a:blip r:embed="rId3" cstate="print">
                <a:extLst>
                  <a:ext uri="{28A0092B-C50C-407E-A947-70E740481C1C}">
                    <a14:useLocalDpi xmlns:a14="http://schemas.microsoft.com/office/drawing/2010/main" val="0"/>
                  </a:ext>
                </a:extLst>
              </a:blip>
              <a:srcRect l="51728" t="33345" r="29559" b="27846"/>
              <a:stretch/>
            </p:blipFill>
            <p:spPr>
              <a:xfrm flipV="1">
                <a:off x="25253190" y="7010400"/>
                <a:ext cx="11479509" cy="24536400"/>
              </a:xfrm>
              <a:prstGeom prst="rect">
                <a:avLst/>
              </a:prstGeom>
            </p:spPr>
          </p:pic>
          <p:pic>
            <p:nvPicPr>
              <p:cNvPr id="53" name="Picture 52"/>
              <p:cNvPicPr>
                <a:picLocks noChangeAspect="1"/>
              </p:cNvPicPr>
              <p:nvPr/>
            </p:nvPicPr>
            <p:blipFill rotWithShape="1">
              <a:blip r:embed="rId3" cstate="print">
                <a:extLst>
                  <a:ext uri="{28A0092B-C50C-407E-A947-70E740481C1C}">
                    <a14:useLocalDpi xmlns:a14="http://schemas.microsoft.com/office/drawing/2010/main" val="0"/>
                  </a:ext>
                </a:extLst>
              </a:blip>
              <a:srcRect l="31768" t="33345" r="49519" b="27846"/>
              <a:stretch/>
            </p:blipFill>
            <p:spPr>
              <a:xfrm flipV="1">
                <a:off x="13008957" y="7010400"/>
                <a:ext cx="11479510" cy="24536400"/>
              </a:xfrm>
              <a:prstGeom prst="rect">
                <a:avLst/>
              </a:prstGeom>
            </p:spPr>
          </p:pic>
          <p:pic>
            <p:nvPicPr>
              <p:cNvPr id="58" name="Picture 57"/>
              <p:cNvPicPr>
                <a:picLocks noChangeAspect="1"/>
              </p:cNvPicPr>
              <p:nvPr/>
            </p:nvPicPr>
            <p:blipFill rotWithShape="1">
              <a:blip r:embed="rId3" cstate="print">
                <a:extLst>
                  <a:ext uri="{28A0092B-C50C-407E-A947-70E740481C1C}">
                    <a14:useLocalDpi xmlns:a14="http://schemas.microsoft.com/office/drawing/2010/main" val="0"/>
                  </a:ext>
                </a:extLst>
              </a:blip>
              <a:srcRect l="11804" t="33345" r="69479" b="27846"/>
              <a:stretch/>
            </p:blipFill>
            <p:spPr>
              <a:xfrm flipV="1">
                <a:off x="762000" y="7010400"/>
                <a:ext cx="11482233" cy="24536400"/>
              </a:xfrm>
              <a:prstGeom prst="rect">
                <a:avLst/>
              </a:prstGeom>
            </p:spPr>
          </p:pic>
        </p:grpSp>
      </p:grpSp>
      <p:pic>
        <p:nvPicPr>
          <p:cNvPr id="86" name="Picture 8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330845" y="17101707"/>
            <a:ext cx="4772938" cy="2989843"/>
          </a:xfrm>
          <a:prstGeom prst="rect">
            <a:avLst/>
          </a:prstGeom>
        </p:spPr>
      </p:pic>
      <p:sp>
        <p:nvSpPr>
          <p:cNvPr id="96" name="TextBox 95"/>
          <p:cNvSpPr txBox="1"/>
          <p:nvPr/>
        </p:nvSpPr>
        <p:spPr>
          <a:xfrm>
            <a:off x="1008649" y="6248400"/>
            <a:ext cx="9609150" cy="830997"/>
          </a:xfrm>
          <a:prstGeom prst="rect">
            <a:avLst/>
          </a:prstGeom>
          <a:noFill/>
        </p:spPr>
        <p:txBody>
          <a:bodyPr wrap="square" rtlCol="0">
            <a:spAutoFit/>
          </a:bodyPr>
          <a:lstStyle/>
          <a:p>
            <a:r>
              <a:rPr lang="en-US" sz="4800" b="1" u="sng" dirty="0" smtClean="0">
                <a:solidFill>
                  <a:schemeClr val="bg1"/>
                </a:solidFill>
                <a:effectLst>
                  <a:outerShdw blurRad="38100" dist="38100" dir="2700000" algn="tl">
                    <a:srgbClr val="000000">
                      <a:alpha val="43137"/>
                    </a:srgbClr>
                  </a:outerShdw>
                </a:effectLst>
                <a:latin typeface="Garamond" pitchFamily="18" charset="0"/>
              </a:rPr>
              <a:t>Introduction 	</a:t>
            </a:r>
            <a:endParaRPr lang="en-US" sz="4800" b="1" u="sng" dirty="0">
              <a:solidFill>
                <a:schemeClr val="bg1"/>
              </a:solidFill>
              <a:effectLst>
                <a:outerShdw blurRad="38100" dist="38100" dir="2700000" algn="tl">
                  <a:srgbClr val="000000">
                    <a:alpha val="43137"/>
                  </a:srgbClr>
                </a:outerShdw>
              </a:effectLst>
              <a:latin typeface="Garamond" pitchFamily="18" charset="0"/>
            </a:endParaRPr>
          </a:p>
        </p:txBody>
      </p:sp>
      <p:sp>
        <p:nvSpPr>
          <p:cNvPr id="97" name="TextBox 96"/>
          <p:cNvSpPr txBox="1"/>
          <p:nvPr/>
        </p:nvSpPr>
        <p:spPr>
          <a:xfrm>
            <a:off x="1162843" y="7312521"/>
            <a:ext cx="9657559" cy="7602081"/>
          </a:xfrm>
          <a:prstGeom prst="rect">
            <a:avLst/>
          </a:prstGeom>
          <a:noFill/>
        </p:spPr>
        <p:txBody>
          <a:bodyPr wrap="square" rtlCol="0">
            <a:spAutoFit/>
          </a:bodyPr>
          <a:lstStyle/>
          <a:p>
            <a:pPr lvl="0"/>
            <a:r>
              <a:rPr lang="en-US" sz="3200" b="1" dirty="0" smtClean="0">
                <a:solidFill>
                  <a:schemeClr val="bg1"/>
                </a:solidFill>
                <a:latin typeface="Garamand" pitchFamily="2" charset="0"/>
                <a:cs typeface="Times New Roman" pitchFamily="18" charset="0"/>
              </a:rPr>
              <a:t>Your Text Goes Here. You can change the size, font, and content of this text. We have included some pictures that can be moved, or removed, at your discretion. We have also included your university’s logo. </a:t>
            </a:r>
            <a:r>
              <a:rPr lang="en-US" sz="3200" b="1" dirty="0">
                <a:solidFill>
                  <a:schemeClr val="bg1"/>
                </a:solidFill>
                <a:latin typeface="Garamand" pitchFamily="2" charset="0"/>
                <a:cs typeface="Times New Roman" pitchFamily="18" charset="0"/>
              </a:rPr>
              <a:t>Your Text Goes Here. You can change the size, font, and content of this text. We have included some pictures that can be moved, or removed, at your discretion. We have also included your university’s logo. </a:t>
            </a:r>
            <a:endParaRPr lang="en-US" sz="3600" b="1" dirty="0">
              <a:solidFill>
                <a:schemeClr val="bg1"/>
              </a:solidFill>
              <a:latin typeface="Garamand" pitchFamily="2" charset="0"/>
              <a:cs typeface="Times New Roman" pitchFamily="18" charset="0"/>
            </a:endParaRPr>
          </a:p>
          <a:p>
            <a:pPr lvl="0"/>
            <a:r>
              <a:rPr lang="en-US" sz="3200" b="1" dirty="0">
                <a:solidFill>
                  <a:schemeClr val="bg1"/>
                </a:solidFill>
                <a:latin typeface="Garamand" pitchFamily="2" charset="0"/>
                <a:cs typeface="Times New Roman" pitchFamily="18" charset="0"/>
              </a:rPr>
              <a:t>Your Text Goes Here. You can change the size, font, and content of this text. We have included some pictures that can be moved, or removed, at your discretion. We have also included your university’s logo. </a:t>
            </a:r>
            <a:endParaRPr lang="en-US" sz="3600" b="1" dirty="0">
              <a:solidFill>
                <a:schemeClr val="bg1"/>
              </a:solidFill>
              <a:latin typeface="Garamand" pitchFamily="2" charset="0"/>
              <a:cs typeface="Times New Roman" pitchFamily="18" charset="0"/>
            </a:endParaRPr>
          </a:p>
          <a:p>
            <a:endParaRPr lang="en-US" sz="3600" b="1" dirty="0">
              <a:solidFill>
                <a:schemeClr val="bg1"/>
              </a:solidFill>
              <a:latin typeface="Garamand" pitchFamily="2" charset="0"/>
              <a:cs typeface="Times New Roman" pitchFamily="18" charset="0"/>
            </a:endParaRPr>
          </a:p>
        </p:txBody>
      </p:sp>
      <p:sp>
        <p:nvSpPr>
          <p:cNvPr id="98" name="TextBox 97"/>
          <p:cNvSpPr txBox="1"/>
          <p:nvPr/>
        </p:nvSpPr>
        <p:spPr>
          <a:xfrm>
            <a:off x="1008648" y="14499103"/>
            <a:ext cx="10230853" cy="830997"/>
          </a:xfrm>
          <a:prstGeom prst="rect">
            <a:avLst/>
          </a:prstGeom>
          <a:noFill/>
        </p:spPr>
        <p:txBody>
          <a:bodyPr wrap="square" rtlCol="0">
            <a:spAutoFit/>
          </a:bodyPr>
          <a:lstStyle/>
          <a:p>
            <a:r>
              <a:rPr lang="en-US" sz="4800" b="1" u="sng" dirty="0" smtClean="0">
                <a:solidFill>
                  <a:schemeClr val="bg1"/>
                </a:solidFill>
                <a:effectLst>
                  <a:outerShdw blurRad="38100" dist="38100" dir="2700000" algn="tl">
                    <a:srgbClr val="000000">
                      <a:alpha val="43137"/>
                    </a:srgbClr>
                  </a:outerShdw>
                </a:effectLst>
                <a:latin typeface="Garamond" pitchFamily="18" charset="0"/>
              </a:rPr>
              <a:t>Methods </a:t>
            </a:r>
            <a:r>
              <a:rPr lang="en-US" sz="4800" b="1" u="sng" dirty="0" smtClean="0">
                <a:solidFill>
                  <a:schemeClr val="bg1"/>
                </a:solidFill>
                <a:effectLst>
                  <a:outerShdw blurRad="38100" dist="38100" dir="2700000" algn="tl">
                    <a:srgbClr val="000000">
                      <a:alpha val="43137"/>
                    </a:srgbClr>
                  </a:outerShdw>
                </a:effectLst>
                <a:latin typeface="Garamond" pitchFamily="18" charset="0"/>
              </a:rPr>
              <a:t>	</a:t>
            </a:r>
            <a:endParaRPr lang="en-US" sz="4800" b="1" u="sng" dirty="0">
              <a:solidFill>
                <a:schemeClr val="bg1"/>
              </a:solidFill>
              <a:effectLst>
                <a:outerShdw blurRad="38100" dist="38100" dir="2700000" algn="tl">
                  <a:srgbClr val="000000">
                    <a:alpha val="43137"/>
                  </a:srgbClr>
                </a:outerShdw>
              </a:effectLst>
              <a:latin typeface="Garamond" pitchFamily="18" charset="0"/>
            </a:endParaRPr>
          </a:p>
        </p:txBody>
      </p:sp>
      <p:sp>
        <p:nvSpPr>
          <p:cNvPr id="99" name="TextBox 98"/>
          <p:cNvSpPr txBox="1"/>
          <p:nvPr/>
        </p:nvSpPr>
        <p:spPr>
          <a:xfrm>
            <a:off x="1162843" y="15563224"/>
            <a:ext cx="9657559" cy="4524315"/>
          </a:xfrm>
          <a:prstGeom prst="rect">
            <a:avLst/>
          </a:prstGeom>
          <a:noFill/>
        </p:spPr>
        <p:txBody>
          <a:bodyPr wrap="square" rtlCol="0">
            <a:spAutoFit/>
          </a:bodyPr>
          <a:lstStyle/>
          <a:p>
            <a:pPr lvl="0"/>
            <a:r>
              <a:rPr lang="en-US" sz="3200" b="1" dirty="0" smtClean="0">
                <a:solidFill>
                  <a:schemeClr val="bg1"/>
                </a:solidFill>
                <a:latin typeface="Garamand" pitchFamily="2" charset="0"/>
                <a:cs typeface="Times New Roman" pitchFamily="18" charset="0"/>
              </a:rPr>
              <a:t>Your Text Goes Here. You can change the size, font, and content of this text. We have included some pictures that can be moved, or removed, at your discretion. We have also included your university’s logo. </a:t>
            </a:r>
            <a:r>
              <a:rPr lang="en-US" sz="3200" b="1" dirty="0">
                <a:solidFill>
                  <a:schemeClr val="bg1"/>
                </a:solidFill>
                <a:latin typeface="Garamand" pitchFamily="2" charset="0"/>
                <a:cs typeface="Times New Roman" pitchFamily="18" charset="0"/>
              </a:rPr>
              <a:t>Your Text Goes Here. You can change the size, font, and content of this text. We have included some pictures that can be moved, or removed, at your discretion. We have also included your university’s logo. </a:t>
            </a:r>
            <a:endParaRPr lang="en-US" sz="3600" b="1" dirty="0">
              <a:solidFill>
                <a:schemeClr val="bg1"/>
              </a:solidFill>
              <a:latin typeface="Garamand" pitchFamily="2" charset="0"/>
              <a:cs typeface="Times New Roman" pitchFamily="18" charset="0"/>
            </a:endParaRPr>
          </a:p>
        </p:txBody>
      </p:sp>
      <p:sp>
        <p:nvSpPr>
          <p:cNvPr id="102" name="TextBox 101"/>
          <p:cNvSpPr txBox="1"/>
          <p:nvPr/>
        </p:nvSpPr>
        <p:spPr>
          <a:xfrm>
            <a:off x="11837310" y="6248400"/>
            <a:ext cx="9609150" cy="830997"/>
          </a:xfrm>
          <a:prstGeom prst="rect">
            <a:avLst/>
          </a:prstGeom>
          <a:noFill/>
        </p:spPr>
        <p:txBody>
          <a:bodyPr wrap="square" rtlCol="0">
            <a:spAutoFit/>
          </a:bodyPr>
          <a:lstStyle/>
          <a:p>
            <a:r>
              <a:rPr lang="en-US" sz="4800" b="1" u="sng" dirty="0" smtClean="0">
                <a:solidFill>
                  <a:schemeClr val="bg1"/>
                </a:solidFill>
                <a:effectLst>
                  <a:outerShdw blurRad="38100" dist="38100" dir="2700000" algn="tl">
                    <a:srgbClr val="000000">
                      <a:alpha val="43137"/>
                    </a:srgbClr>
                  </a:outerShdw>
                </a:effectLst>
                <a:latin typeface="Garamond" pitchFamily="18" charset="0"/>
              </a:rPr>
              <a:t>Methods</a:t>
            </a:r>
            <a:r>
              <a:rPr lang="en-US" sz="4800" b="1" u="sng" dirty="0" smtClean="0">
                <a:solidFill>
                  <a:schemeClr val="bg1"/>
                </a:solidFill>
                <a:effectLst>
                  <a:outerShdw blurRad="38100" dist="38100" dir="2700000" algn="tl">
                    <a:srgbClr val="000000">
                      <a:alpha val="43137"/>
                    </a:srgbClr>
                  </a:outerShdw>
                </a:effectLst>
                <a:latin typeface="Garamond" pitchFamily="18" charset="0"/>
              </a:rPr>
              <a:t>	</a:t>
            </a:r>
            <a:endParaRPr lang="en-US" sz="4800" b="1" u="sng" dirty="0">
              <a:solidFill>
                <a:schemeClr val="bg1"/>
              </a:solidFill>
              <a:effectLst>
                <a:outerShdw blurRad="38100" dist="38100" dir="2700000" algn="tl">
                  <a:srgbClr val="000000">
                    <a:alpha val="43137"/>
                  </a:srgbClr>
                </a:outerShdw>
              </a:effectLst>
              <a:latin typeface="Garamond" pitchFamily="18" charset="0"/>
            </a:endParaRPr>
          </a:p>
        </p:txBody>
      </p:sp>
      <p:sp>
        <p:nvSpPr>
          <p:cNvPr id="103" name="TextBox 102"/>
          <p:cNvSpPr txBox="1"/>
          <p:nvPr/>
        </p:nvSpPr>
        <p:spPr>
          <a:xfrm>
            <a:off x="11991504" y="7312521"/>
            <a:ext cx="9657559" cy="10556736"/>
          </a:xfrm>
          <a:prstGeom prst="rect">
            <a:avLst/>
          </a:prstGeom>
          <a:noFill/>
        </p:spPr>
        <p:txBody>
          <a:bodyPr wrap="square" rtlCol="0">
            <a:spAutoFit/>
          </a:bodyPr>
          <a:lstStyle/>
          <a:p>
            <a:pPr lvl="0"/>
            <a:r>
              <a:rPr lang="en-US" sz="3200" b="1" dirty="0" smtClean="0">
                <a:solidFill>
                  <a:schemeClr val="bg1"/>
                </a:solidFill>
                <a:latin typeface="Garamand" pitchFamily="2" charset="0"/>
                <a:cs typeface="Times New Roman" pitchFamily="18" charset="0"/>
              </a:rPr>
              <a:t>Your Text Goes Here. You can change the size, font, and content of this text. We have included some pictures that can be moved, or removed, at your discretion. We have also included your university’s logo</a:t>
            </a:r>
            <a:r>
              <a:rPr lang="en-US" sz="3200" b="1" dirty="0" smtClean="0">
                <a:solidFill>
                  <a:schemeClr val="bg1"/>
                </a:solidFill>
                <a:latin typeface="Garamand" pitchFamily="2" charset="0"/>
                <a:cs typeface="Times New Roman" pitchFamily="18" charset="0"/>
              </a:rPr>
              <a:t>.</a:t>
            </a:r>
          </a:p>
          <a:p>
            <a:pPr lvl="0"/>
            <a:endParaRPr lang="en-US" sz="3200" b="1" dirty="0">
              <a:solidFill>
                <a:schemeClr val="bg1"/>
              </a:solidFill>
              <a:latin typeface="Garamand" pitchFamily="2" charset="0"/>
              <a:cs typeface="Times New Roman" pitchFamily="18" charset="0"/>
            </a:endParaRPr>
          </a:p>
          <a:p>
            <a:pPr lvl="0"/>
            <a:r>
              <a:rPr lang="en-US" sz="3200" b="1" dirty="0" smtClean="0">
                <a:solidFill>
                  <a:schemeClr val="bg1"/>
                </a:solidFill>
                <a:latin typeface="Garamand" pitchFamily="2" charset="0"/>
                <a:cs typeface="Times New Roman" pitchFamily="18" charset="0"/>
              </a:rPr>
              <a:t> </a:t>
            </a:r>
            <a:r>
              <a:rPr lang="en-US" sz="3200" b="1" dirty="0">
                <a:solidFill>
                  <a:schemeClr val="bg1"/>
                </a:solidFill>
                <a:latin typeface="Garamand" pitchFamily="2" charset="0"/>
                <a:cs typeface="Times New Roman" pitchFamily="18" charset="0"/>
              </a:rPr>
              <a:t>Your Text Goes Here. You can change the size, font, and content of this text. We have included some pictures that can be moved, or removed, at your discretion. We have also included your university’s logo. </a:t>
            </a:r>
            <a:endParaRPr lang="en-US" sz="3200" b="1" dirty="0" smtClean="0">
              <a:solidFill>
                <a:schemeClr val="bg1"/>
              </a:solidFill>
              <a:latin typeface="Garamand" pitchFamily="2" charset="0"/>
              <a:cs typeface="Times New Roman" pitchFamily="18" charset="0"/>
            </a:endParaRPr>
          </a:p>
          <a:p>
            <a:pPr lvl="0"/>
            <a:endParaRPr lang="en-US" sz="3600" b="1" dirty="0">
              <a:solidFill>
                <a:schemeClr val="bg1"/>
              </a:solidFill>
              <a:latin typeface="Garamand" pitchFamily="2" charset="0"/>
              <a:cs typeface="Times New Roman" pitchFamily="18" charset="0"/>
            </a:endParaRPr>
          </a:p>
          <a:p>
            <a:pPr lvl="0"/>
            <a:r>
              <a:rPr lang="en-US" sz="3200" b="1" dirty="0">
                <a:solidFill>
                  <a:schemeClr val="bg1"/>
                </a:solidFill>
                <a:latin typeface="Garamand" pitchFamily="2" charset="0"/>
                <a:cs typeface="Times New Roman" pitchFamily="18" charset="0"/>
              </a:rPr>
              <a:t>Your Text Goes Here. You can change the size, font, and content of this text. We have included some pictures that can be moved, or removed, at your discretion. We have also included your university’s logo</a:t>
            </a:r>
            <a:r>
              <a:rPr lang="en-US" sz="3200" b="1" dirty="0" smtClean="0">
                <a:solidFill>
                  <a:schemeClr val="bg1"/>
                </a:solidFill>
                <a:latin typeface="Garamand" pitchFamily="2" charset="0"/>
                <a:cs typeface="Times New Roman" pitchFamily="18" charset="0"/>
              </a:rPr>
              <a:t>.</a:t>
            </a:r>
          </a:p>
          <a:p>
            <a:pPr marL="457200" lvl="0" indent="-457200">
              <a:buFont typeface="Arial" pitchFamily="34" charset="0"/>
              <a:buChar char="•"/>
            </a:pPr>
            <a:r>
              <a:rPr lang="en-US" sz="3200" b="1" dirty="0" smtClean="0">
                <a:solidFill>
                  <a:schemeClr val="bg1"/>
                </a:solidFill>
                <a:latin typeface="Garamand" pitchFamily="2" charset="0"/>
                <a:cs typeface="Times New Roman" pitchFamily="18" charset="0"/>
              </a:rPr>
              <a:t>Your text goes here</a:t>
            </a:r>
          </a:p>
          <a:p>
            <a:pPr marL="457200" lvl="0" indent="-457200">
              <a:buFont typeface="Arial" pitchFamily="34" charset="0"/>
              <a:buChar char="•"/>
            </a:pPr>
            <a:r>
              <a:rPr lang="en-US" sz="3200" b="1" dirty="0" smtClean="0">
                <a:solidFill>
                  <a:schemeClr val="bg1"/>
                </a:solidFill>
                <a:latin typeface="Garamand" pitchFamily="2" charset="0"/>
                <a:cs typeface="Times New Roman" pitchFamily="18" charset="0"/>
              </a:rPr>
              <a:t>Your text goes here</a:t>
            </a:r>
          </a:p>
          <a:p>
            <a:pPr marL="457200" lvl="0" indent="-457200">
              <a:buFont typeface="Arial" pitchFamily="34" charset="0"/>
              <a:buChar char="•"/>
            </a:pPr>
            <a:r>
              <a:rPr lang="en-US" sz="3200" b="1" dirty="0" smtClean="0">
                <a:solidFill>
                  <a:schemeClr val="bg1"/>
                </a:solidFill>
                <a:latin typeface="Garamand" pitchFamily="2" charset="0"/>
                <a:cs typeface="Times New Roman" pitchFamily="18" charset="0"/>
              </a:rPr>
              <a:t>Your text goes here</a:t>
            </a:r>
            <a:r>
              <a:rPr lang="en-US" sz="3200" b="1" dirty="0" smtClean="0">
                <a:solidFill>
                  <a:schemeClr val="bg1"/>
                </a:solidFill>
                <a:latin typeface="Garamand" pitchFamily="2" charset="0"/>
                <a:cs typeface="Times New Roman" pitchFamily="18" charset="0"/>
              </a:rPr>
              <a:t> </a:t>
            </a:r>
            <a:endParaRPr lang="en-US" sz="3600" b="1" dirty="0">
              <a:solidFill>
                <a:schemeClr val="bg1"/>
              </a:solidFill>
              <a:latin typeface="Garamand" pitchFamily="2" charset="0"/>
              <a:cs typeface="Times New Roman" pitchFamily="18" charset="0"/>
            </a:endParaRPr>
          </a:p>
          <a:p>
            <a:endParaRPr lang="en-US" sz="3600" b="1" dirty="0">
              <a:solidFill>
                <a:schemeClr val="bg1"/>
              </a:solidFill>
              <a:latin typeface="Garamand" pitchFamily="2" charset="0"/>
              <a:cs typeface="Times New Roman" pitchFamily="18" charset="0"/>
            </a:endParaRPr>
          </a:p>
        </p:txBody>
      </p:sp>
      <p:graphicFrame>
        <p:nvGraphicFramePr>
          <p:cNvPr id="104" name="Chart 103"/>
          <p:cNvGraphicFramePr/>
          <p:nvPr>
            <p:extLst>
              <p:ext uri="{D42A27DB-BD31-4B8C-83A1-F6EECF244321}">
                <p14:modId xmlns:p14="http://schemas.microsoft.com/office/powerpoint/2010/main" val="1655076672"/>
              </p:ext>
            </p:extLst>
          </p:nvPr>
        </p:nvGraphicFramePr>
        <p:xfrm>
          <a:off x="22174200" y="10248807"/>
          <a:ext cx="5384671" cy="399569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05" name="Chart 104"/>
          <p:cNvGraphicFramePr/>
          <p:nvPr>
            <p:extLst>
              <p:ext uri="{D42A27DB-BD31-4B8C-83A1-F6EECF244321}">
                <p14:modId xmlns:p14="http://schemas.microsoft.com/office/powerpoint/2010/main" val="1174440098"/>
              </p:ext>
            </p:extLst>
          </p:nvPr>
        </p:nvGraphicFramePr>
        <p:xfrm>
          <a:off x="27179184" y="11852225"/>
          <a:ext cx="5384671" cy="3995690"/>
        </p:xfrm>
        <a:graphic>
          <a:graphicData uri="http://schemas.openxmlformats.org/drawingml/2006/chart">
            <c:chart xmlns:c="http://schemas.openxmlformats.org/drawingml/2006/chart" xmlns:r="http://schemas.openxmlformats.org/officeDocument/2006/relationships" r:id="rId6"/>
          </a:graphicData>
        </a:graphic>
      </p:graphicFrame>
      <p:sp>
        <p:nvSpPr>
          <p:cNvPr id="106" name="TextBox 105"/>
          <p:cNvSpPr txBox="1"/>
          <p:nvPr/>
        </p:nvSpPr>
        <p:spPr>
          <a:xfrm>
            <a:off x="22665972" y="6248400"/>
            <a:ext cx="9609150" cy="830997"/>
          </a:xfrm>
          <a:prstGeom prst="rect">
            <a:avLst/>
          </a:prstGeom>
          <a:noFill/>
        </p:spPr>
        <p:txBody>
          <a:bodyPr wrap="square" rtlCol="0">
            <a:spAutoFit/>
          </a:bodyPr>
          <a:lstStyle/>
          <a:p>
            <a:r>
              <a:rPr lang="en-US" sz="4800" b="1" u="sng" dirty="0" smtClean="0">
                <a:solidFill>
                  <a:schemeClr val="bg1"/>
                </a:solidFill>
                <a:effectLst>
                  <a:outerShdw blurRad="38100" dist="38100" dir="2700000" algn="tl">
                    <a:srgbClr val="000000">
                      <a:alpha val="43137"/>
                    </a:srgbClr>
                  </a:outerShdw>
                </a:effectLst>
                <a:latin typeface="Garamond" pitchFamily="18" charset="0"/>
              </a:rPr>
              <a:t>Results</a:t>
            </a:r>
            <a:r>
              <a:rPr lang="en-US" sz="4800" b="1" u="sng" dirty="0" smtClean="0">
                <a:solidFill>
                  <a:schemeClr val="bg1"/>
                </a:solidFill>
                <a:effectLst>
                  <a:outerShdw blurRad="38100" dist="38100" dir="2700000" algn="tl">
                    <a:srgbClr val="000000">
                      <a:alpha val="43137"/>
                    </a:srgbClr>
                  </a:outerShdw>
                </a:effectLst>
                <a:latin typeface="Garamond" pitchFamily="18" charset="0"/>
              </a:rPr>
              <a:t>	</a:t>
            </a:r>
            <a:endParaRPr lang="en-US" sz="4800" b="1" u="sng" dirty="0">
              <a:solidFill>
                <a:schemeClr val="bg1"/>
              </a:solidFill>
              <a:effectLst>
                <a:outerShdw blurRad="38100" dist="38100" dir="2700000" algn="tl">
                  <a:srgbClr val="000000">
                    <a:alpha val="43137"/>
                  </a:srgbClr>
                </a:outerShdw>
              </a:effectLst>
              <a:latin typeface="Garamond" pitchFamily="18" charset="0"/>
            </a:endParaRPr>
          </a:p>
        </p:txBody>
      </p:sp>
      <p:sp>
        <p:nvSpPr>
          <p:cNvPr id="107" name="TextBox 106"/>
          <p:cNvSpPr txBox="1"/>
          <p:nvPr/>
        </p:nvSpPr>
        <p:spPr>
          <a:xfrm>
            <a:off x="22820166" y="7312521"/>
            <a:ext cx="9657559" cy="2554545"/>
          </a:xfrm>
          <a:prstGeom prst="rect">
            <a:avLst/>
          </a:prstGeom>
          <a:noFill/>
        </p:spPr>
        <p:txBody>
          <a:bodyPr wrap="square" rtlCol="0">
            <a:spAutoFit/>
          </a:bodyPr>
          <a:lstStyle/>
          <a:p>
            <a:pPr lvl="0"/>
            <a:r>
              <a:rPr lang="en-US" sz="3200" b="1" dirty="0" smtClean="0">
                <a:solidFill>
                  <a:schemeClr val="bg1"/>
                </a:solidFill>
                <a:latin typeface="Garamand" pitchFamily="2" charset="0"/>
                <a:cs typeface="Times New Roman" pitchFamily="18" charset="0"/>
              </a:rPr>
              <a:t>Your Text Goes Here. You can change the size, font, and content of this text. We have included some pictures that can be moved, or removed, at your discretion. We have also included your university’s logo</a:t>
            </a:r>
            <a:r>
              <a:rPr lang="en-US" sz="3200" b="1" dirty="0" smtClean="0">
                <a:solidFill>
                  <a:schemeClr val="bg1"/>
                </a:solidFill>
                <a:latin typeface="Garamand" pitchFamily="2" charset="0"/>
                <a:cs typeface="Times New Roman" pitchFamily="18" charset="0"/>
              </a:rPr>
              <a:t>.</a:t>
            </a:r>
            <a:endParaRPr lang="en-US" sz="3600" b="1" dirty="0">
              <a:solidFill>
                <a:schemeClr val="bg1"/>
              </a:solidFill>
              <a:latin typeface="Garamand" pitchFamily="2" charset="0"/>
              <a:cs typeface="Times New Roman" pitchFamily="18" charset="0"/>
            </a:endParaRPr>
          </a:p>
        </p:txBody>
      </p:sp>
      <p:sp>
        <p:nvSpPr>
          <p:cNvPr id="108" name="TextBox 107"/>
          <p:cNvSpPr txBox="1"/>
          <p:nvPr/>
        </p:nvSpPr>
        <p:spPr>
          <a:xfrm>
            <a:off x="22820166" y="15563224"/>
            <a:ext cx="9657559" cy="2554545"/>
          </a:xfrm>
          <a:prstGeom prst="rect">
            <a:avLst/>
          </a:prstGeom>
          <a:noFill/>
        </p:spPr>
        <p:txBody>
          <a:bodyPr wrap="square" rtlCol="0">
            <a:spAutoFit/>
          </a:bodyPr>
          <a:lstStyle/>
          <a:p>
            <a:pPr lvl="0"/>
            <a:r>
              <a:rPr lang="en-US" sz="3200" b="1" dirty="0" smtClean="0">
                <a:solidFill>
                  <a:schemeClr val="bg1"/>
                </a:solidFill>
                <a:latin typeface="Garamand" pitchFamily="2" charset="0"/>
                <a:cs typeface="Times New Roman" pitchFamily="18" charset="0"/>
              </a:rPr>
              <a:t>Your Text Goes Here. You can change the size, font, and content of this text. We have included some pictures that can be moved, or removed, at your discretion. We have also included your university’s logo</a:t>
            </a:r>
            <a:r>
              <a:rPr lang="en-US" sz="3200" b="1" dirty="0" smtClean="0">
                <a:solidFill>
                  <a:schemeClr val="bg1"/>
                </a:solidFill>
                <a:latin typeface="Garamand" pitchFamily="2" charset="0"/>
                <a:cs typeface="Times New Roman" pitchFamily="18" charset="0"/>
              </a:rPr>
              <a:t>.</a:t>
            </a:r>
            <a:endParaRPr lang="en-US" sz="3600" b="1" dirty="0">
              <a:solidFill>
                <a:schemeClr val="bg1"/>
              </a:solidFill>
              <a:latin typeface="Garamand" pitchFamily="2" charset="0"/>
              <a:cs typeface="Times New Roman" pitchFamily="18" charset="0"/>
            </a:endParaRPr>
          </a:p>
        </p:txBody>
      </p:sp>
      <p:sp>
        <p:nvSpPr>
          <p:cNvPr id="109" name="TextBox 108"/>
          <p:cNvSpPr txBox="1"/>
          <p:nvPr/>
        </p:nvSpPr>
        <p:spPr>
          <a:xfrm>
            <a:off x="33494633" y="6248400"/>
            <a:ext cx="9609150" cy="830997"/>
          </a:xfrm>
          <a:prstGeom prst="rect">
            <a:avLst/>
          </a:prstGeom>
          <a:noFill/>
        </p:spPr>
        <p:txBody>
          <a:bodyPr wrap="square" rtlCol="0">
            <a:spAutoFit/>
          </a:bodyPr>
          <a:lstStyle/>
          <a:p>
            <a:r>
              <a:rPr lang="en-US" sz="4800" b="1" u="sng" dirty="0" smtClean="0">
                <a:solidFill>
                  <a:schemeClr val="bg1"/>
                </a:solidFill>
                <a:effectLst>
                  <a:outerShdw blurRad="38100" dist="38100" dir="2700000" algn="tl">
                    <a:srgbClr val="000000">
                      <a:alpha val="43137"/>
                    </a:srgbClr>
                  </a:outerShdw>
                </a:effectLst>
                <a:latin typeface="Garamond" pitchFamily="18" charset="0"/>
              </a:rPr>
              <a:t>Conclusions</a:t>
            </a:r>
            <a:r>
              <a:rPr lang="en-US" sz="4800" b="1" u="sng" dirty="0" smtClean="0">
                <a:solidFill>
                  <a:schemeClr val="bg1"/>
                </a:solidFill>
                <a:effectLst>
                  <a:outerShdw blurRad="38100" dist="38100" dir="2700000" algn="tl">
                    <a:srgbClr val="000000">
                      <a:alpha val="43137"/>
                    </a:srgbClr>
                  </a:outerShdw>
                </a:effectLst>
                <a:latin typeface="Garamond" pitchFamily="18" charset="0"/>
              </a:rPr>
              <a:t>	</a:t>
            </a:r>
            <a:endParaRPr lang="en-US" sz="4800" b="1" u="sng" dirty="0">
              <a:solidFill>
                <a:schemeClr val="bg1"/>
              </a:solidFill>
              <a:effectLst>
                <a:outerShdw blurRad="38100" dist="38100" dir="2700000" algn="tl">
                  <a:srgbClr val="000000">
                    <a:alpha val="43137"/>
                  </a:srgbClr>
                </a:outerShdw>
              </a:effectLst>
              <a:latin typeface="Garamond" pitchFamily="18" charset="0"/>
            </a:endParaRPr>
          </a:p>
        </p:txBody>
      </p:sp>
      <p:sp>
        <p:nvSpPr>
          <p:cNvPr id="110" name="TextBox 109"/>
          <p:cNvSpPr txBox="1"/>
          <p:nvPr/>
        </p:nvSpPr>
        <p:spPr>
          <a:xfrm>
            <a:off x="33648827" y="7312521"/>
            <a:ext cx="9657559" cy="6986528"/>
          </a:xfrm>
          <a:prstGeom prst="rect">
            <a:avLst/>
          </a:prstGeom>
          <a:noFill/>
        </p:spPr>
        <p:txBody>
          <a:bodyPr wrap="square" rtlCol="0">
            <a:spAutoFit/>
          </a:bodyPr>
          <a:lstStyle/>
          <a:p>
            <a:pPr lvl="0"/>
            <a:r>
              <a:rPr lang="en-US" sz="3200" b="1" dirty="0">
                <a:solidFill>
                  <a:schemeClr val="bg1"/>
                </a:solidFill>
                <a:latin typeface="Garamand" pitchFamily="2" charset="0"/>
                <a:cs typeface="Times New Roman" pitchFamily="18" charset="0"/>
              </a:rPr>
              <a:t>Your Text Goes </a:t>
            </a:r>
            <a:r>
              <a:rPr lang="en-US" sz="3200" b="1" dirty="0" err="1">
                <a:solidFill>
                  <a:schemeClr val="bg1"/>
                </a:solidFill>
                <a:latin typeface="Garamand" pitchFamily="2" charset="0"/>
                <a:cs typeface="Times New Roman" pitchFamily="18" charset="0"/>
              </a:rPr>
              <a:t>Here.</a:t>
            </a:r>
            <a:r>
              <a:rPr lang="en-US" sz="3200" b="1" dirty="0">
                <a:solidFill>
                  <a:schemeClr val="bg1"/>
                </a:solidFill>
                <a:latin typeface="Garamand" pitchFamily="2" charset="0"/>
                <a:cs typeface="Times New Roman" pitchFamily="18" charset="0"/>
              </a:rPr>
              <a:t> You can change the size, font, and content of this text. We have included some pictures that can be moved, or removed, at your discretion. We have also included your university’s logo. Your Text Goes </a:t>
            </a:r>
            <a:r>
              <a:rPr lang="en-US" sz="3200" b="1" dirty="0" err="1">
                <a:solidFill>
                  <a:schemeClr val="bg1"/>
                </a:solidFill>
                <a:latin typeface="Garamand" pitchFamily="2" charset="0"/>
                <a:cs typeface="Times New Roman" pitchFamily="18" charset="0"/>
              </a:rPr>
              <a:t>Here.</a:t>
            </a:r>
            <a:r>
              <a:rPr lang="en-US" sz="3200" b="1" dirty="0">
                <a:solidFill>
                  <a:schemeClr val="bg1"/>
                </a:solidFill>
                <a:latin typeface="Garamand" pitchFamily="2" charset="0"/>
                <a:cs typeface="Times New Roman" pitchFamily="18" charset="0"/>
              </a:rPr>
              <a:t> You can change the size, font, and content of this text. We have included some pictures that can be moved, or removed, at your discretion. We have also included your university’s logo. </a:t>
            </a:r>
            <a:endParaRPr lang="en-US" sz="3600" b="1" dirty="0">
              <a:solidFill>
                <a:schemeClr val="bg1"/>
              </a:solidFill>
              <a:latin typeface="Garamand" pitchFamily="2" charset="0"/>
              <a:cs typeface="Times New Roman" pitchFamily="18" charset="0"/>
            </a:endParaRPr>
          </a:p>
          <a:p>
            <a:pPr lvl="0"/>
            <a:r>
              <a:rPr lang="en-US" sz="3200" b="1" dirty="0">
                <a:solidFill>
                  <a:schemeClr val="bg1"/>
                </a:solidFill>
                <a:latin typeface="Garamand" pitchFamily="2" charset="0"/>
                <a:cs typeface="Times New Roman" pitchFamily="18" charset="0"/>
              </a:rPr>
              <a:t>Your Text Goes </a:t>
            </a:r>
            <a:r>
              <a:rPr lang="en-US" sz="3200" b="1" dirty="0" err="1">
                <a:solidFill>
                  <a:schemeClr val="bg1"/>
                </a:solidFill>
                <a:latin typeface="Garamand" pitchFamily="2" charset="0"/>
                <a:cs typeface="Times New Roman" pitchFamily="18" charset="0"/>
              </a:rPr>
              <a:t>Here.</a:t>
            </a:r>
            <a:r>
              <a:rPr lang="en-US" sz="3200" b="1" dirty="0">
                <a:solidFill>
                  <a:schemeClr val="bg1"/>
                </a:solidFill>
                <a:latin typeface="Garamand" pitchFamily="2" charset="0"/>
                <a:cs typeface="Times New Roman" pitchFamily="18" charset="0"/>
              </a:rPr>
              <a:t> You can change the size, font, and content of this text. We have included some pictures that can be moved, or removed, at your discretion. We have also included your university’s logo. </a:t>
            </a:r>
            <a:endParaRPr lang="en-US" sz="3600" b="1" dirty="0">
              <a:solidFill>
                <a:schemeClr val="bg1"/>
              </a:solidFill>
              <a:latin typeface="Garamand" pitchFamily="2" charset="0"/>
              <a:cs typeface="Times New Roman" pitchFamily="18" charset="0"/>
            </a:endParaRPr>
          </a:p>
        </p:txBody>
      </p:sp>
      <p:sp>
        <p:nvSpPr>
          <p:cNvPr id="111" name="TextBox 110"/>
          <p:cNvSpPr txBox="1"/>
          <p:nvPr/>
        </p:nvSpPr>
        <p:spPr>
          <a:xfrm>
            <a:off x="33494633" y="14732227"/>
            <a:ext cx="9609150" cy="830997"/>
          </a:xfrm>
          <a:prstGeom prst="rect">
            <a:avLst/>
          </a:prstGeom>
          <a:noFill/>
        </p:spPr>
        <p:txBody>
          <a:bodyPr wrap="square" rtlCol="0">
            <a:spAutoFit/>
          </a:bodyPr>
          <a:lstStyle/>
          <a:p>
            <a:r>
              <a:rPr lang="en-US" sz="4800" b="1" u="sng" dirty="0" smtClean="0">
                <a:solidFill>
                  <a:schemeClr val="bg1"/>
                </a:solidFill>
                <a:effectLst>
                  <a:outerShdw blurRad="38100" dist="38100" dir="2700000" algn="tl">
                    <a:srgbClr val="000000">
                      <a:alpha val="43137"/>
                    </a:srgbClr>
                  </a:outerShdw>
                </a:effectLst>
                <a:latin typeface="Garamond" pitchFamily="18" charset="0"/>
              </a:rPr>
              <a:t>Acknowledgements</a:t>
            </a:r>
            <a:r>
              <a:rPr lang="en-US" sz="4800" b="1" u="sng" dirty="0" smtClean="0">
                <a:solidFill>
                  <a:schemeClr val="bg1"/>
                </a:solidFill>
                <a:effectLst>
                  <a:outerShdw blurRad="38100" dist="38100" dir="2700000" algn="tl">
                    <a:srgbClr val="000000">
                      <a:alpha val="43137"/>
                    </a:srgbClr>
                  </a:outerShdw>
                </a:effectLst>
                <a:latin typeface="Garamond" pitchFamily="18" charset="0"/>
              </a:rPr>
              <a:t>	</a:t>
            </a:r>
            <a:endParaRPr lang="en-US" sz="4800" b="1" u="sng" dirty="0">
              <a:solidFill>
                <a:schemeClr val="bg1"/>
              </a:solidFill>
              <a:effectLst>
                <a:outerShdw blurRad="38100" dist="38100" dir="2700000" algn="tl">
                  <a:srgbClr val="000000">
                    <a:alpha val="43137"/>
                  </a:srgbClr>
                </a:outerShdw>
              </a:effectLst>
              <a:latin typeface="Garamond" pitchFamily="18" charset="0"/>
            </a:endParaRPr>
          </a:p>
        </p:txBody>
      </p:sp>
      <p:sp>
        <p:nvSpPr>
          <p:cNvPr id="112" name="TextBox 111"/>
          <p:cNvSpPr txBox="1"/>
          <p:nvPr/>
        </p:nvSpPr>
        <p:spPr>
          <a:xfrm>
            <a:off x="33648827" y="15796348"/>
            <a:ext cx="9657559" cy="3539430"/>
          </a:xfrm>
          <a:prstGeom prst="rect">
            <a:avLst/>
          </a:prstGeom>
          <a:noFill/>
        </p:spPr>
        <p:txBody>
          <a:bodyPr wrap="square" rtlCol="0">
            <a:spAutoFit/>
          </a:bodyPr>
          <a:lstStyle/>
          <a:p>
            <a:pPr lvl="0"/>
            <a:r>
              <a:rPr lang="en-US" sz="3200" b="1" dirty="0">
                <a:solidFill>
                  <a:schemeClr val="bg1"/>
                </a:solidFill>
                <a:latin typeface="Garamand" pitchFamily="2" charset="0"/>
                <a:cs typeface="Times New Roman" pitchFamily="18" charset="0"/>
              </a:rPr>
              <a:t>Your Text Goes </a:t>
            </a:r>
            <a:r>
              <a:rPr lang="en-US" sz="3200" b="1" dirty="0" err="1">
                <a:solidFill>
                  <a:schemeClr val="bg1"/>
                </a:solidFill>
                <a:latin typeface="Garamand" pitchFamily="2" charset="0"/>
                <a:cs typeface="Times New Roman" pitchFamily="18" charset="0"/>
              </a:rPr>
              <a:t>Here.</a:t>
            </a:r>
            <a:r>
              <a:rPr lang="en-US" sz="3200" b="1" dirty="0">
                <a:solidFill>
                  <a:schemeClr val="bg1"/>
                </a:solidFill>
                <a:latin typeface="Garamand" pitchFamily="2" charset="0"/>
                <a:cs typeface="Times New Roman" pitchFamily="18" charset="0"/>
              </a:rPr>
              <a:t> You can change the size, font, and content of this text. We have included some pictures that </a:t>
            </a:r>
            <a:r>
              <a:rPr lang="en-US" sz="3200" b="1" dirty="0" smtClean="0">
                <a:solidFill>
                  <a:schemeClr val="bg1"/>
                </a:solidFill>
                <a:latin typeface="Garamand" pitchFamily="2" charset="0"/>
                <a:cs typeface="Times New Roman" pitchFamily="18" charset="0"/>
              </a:rPr>
              <a:t>can</a:t>
            </a:r>
          </a:p>
          <a:p>
            <a:pPr lvl="0"/>
            <a:r>
              <a:rPr lang="en-US" sz="3200" b="1" dirty="0" smtClean="0">
                <a:solidFill>
                  <a:schemeClr val="bg1"/>
                </a:solidFill>
                <a:latin typeface="Garamand" pitchFamily="2" charset="0"/>
                <a:cs typeface="Times New Roman" pitchFamily="18" charset="0"/>
              </a:rPr>
              <a:t>be </a:t>
            </a:r>
            <a:r>
              <a:rPr lang="en-US" sz="3200" b="1" dirty="0">
                <a:solidFill>
                  <a:schemeClr val="bg1"/>
                </a:solidFill>
                <a:latin typeface="Garamand" pitchFamily="2" charset="0"/>
                <a:cs typeface="Times New Roman" pitchFamily="18" charset="0"/>
              </a:rPr>
              <a:t>moved, or removed</a:t>
            </a:r>
            <a:r>
              <a:rPr lang="en-US" sz="3200" b="1" dirty="0" smtClean="0">
                <a:solidFill>
                  <a:schemeClr val="bg1"/>
                </a:solidFill>
                <a:latin typeface="Garamand" pitchFamily="2" charset="0"/>
                <a:cs typeface="Times New Roman" pitchFamily="18" charset="0"/>
              </a:rPr>
              <a:t>,</a:t>
            </a:r>
          </a:p>
          <a:p>
            <a:pPr lvl="0"/>
            <a:r>
              <a:rPr lang="en-US" sz="3200" b="1" dirty="0" smtClean="0">
                <a:solidFill>
                  <a:schemeClr val="bg1"/>
                </a:solidFill>
                <a:latin typeface="Garamand" pitchFamily="2" charset="0"/>
                <a:cs typeface="Times New Roman" pitchFamily="18" charset="0"/>
              </a:rPr>
              <a:t>at </a:t>
            </a:r>
            <a:r>
              <a:rPr lang="en-US" sz="3200" b="1" dirty="0">
                <a:solidFill>
                  <a:schemeClr val="bg1"/>
                </a:solidFill>
                <a:latin typeface="Garamand" pitchFamily="2" charset="0"/>
                <a:cs typeface="Times New Roman" pitchFamily="18" charset="0"/>
              </a:rPr>
              <a:t>your discretion. </a:t>
            </a:r>
            <a:r>
              <a:rPr lang="en-US" sz="3200" b="1" dirty="0" smtClean="0">
                <a:solidFill>
                  <a:schemeClr val="bg1"/>
                </a:solidFill>
                <a:latin typeface="Garamand" pitchFamily="2" charset="0"/>
                <a:cs typeface="Times New Roman" pitchFamily="18" charset="0"/>
              </a:rPr>
              <a:t>We</a:t>
            </a:r>
          </a:p>
          <a:p>
            <a:pPr lvl="0"/>
            <a:r>
              <a:rPr lang="en-US" sz="3200" b="1" dirty="0" smtClean="0">
                <a:solidFill>
                  <a:schemeClr val="bg1"/>
                </a:solidFill>
                <a:latin typeface="Garamand" pitchFamily="2" charset="0"/>
                <a:cs typeface="Times New Roman" pitchFamily="18" charset="0"/>
              </a:rPr>
              <a:t>have </a:t>
            </a:r>
            <a:r>
              <a:rPr lang="en-US" sz="3200" b="1" dirty="0">
                <a:solidFill>
                  <a:schemeClr val="bg1"/>
                </a:solidFill>
                <a:latin typeface="Garamand" pitchFamily="2" charset="0"/>
                <a:cs typeface="Times New Roman" pitchFamily="18" charset="0"/>
              </a:rPr>
              <a:t>also included </a:t>
            </a:r>
            <a:endParaRPr lang="en-US" sz="3200" b="1" dirty="0" smtClean="0">
              <a:solidFill>
                <a:schemeClr val="bg1"/>
              </a:solidFill>
              <a:latin typeface="Garamand" pitchFamily="2" charset="0"/>
              <a:cs typeface="Times New Roman" pitchFamily="18" charset="0"/>
            </a:endParaRPr>
          </a:p>
          <a:p>
            <a:pPr lvl="0"/>
            <a:r>
              <a:rPr lang="en-US" sz="3200" b="1" dirty="0" smtClean="0">
                <a:solidFill>
                  <a:schemeClr val="bg1"/>
                </a:solidFill>
                <a:latin typeface="Garamand" pitchFamily="2" charset="0"/>
                <a:cs typeface="Times New Roman" pitchFamily="18" charset="0"/>
              </a:rPr>
              <a:t>your </a:t>
            </a:r>
            <a:r>
              <a:rPr lang="en-US" sz="3200" b="1" dirty="0">
                <a:solidFill>
                  <a:schemeClr val="bg1"/>
                </a:solidFill>
                <a:latin typeface="Garamand" pitchFamily="2" charset="0"/>
                <a:cs typeface="Times New Roman" pitchFamily="18" charset="0"/>
              </a:rPr>
              <a:t>university’s </a:t>
            </a:r>
            <a:r>
              <a:rPr lang="en-US" sz="3200" b="1" dirty="0" smtClean="0">
                <a:solidFill>
                  <a:schemeClr val="bg1"/>
                </a:solidFill>
                <a:latin typeface="Garamand" pitchFamily="2" charset="0"/>
                <a:cs typeface="Times New Roman" pitchFamily="18" charset="0"/>
              </a:rPr>
              <a:t>logo.</a:t>
            </a:r>
            <a:endParaRPr lang="en-US" sz="3600" b="1" dirty="0">
              <a:solidFill>
                <a:schemeClr val="bg1"/>
              </a:solidFill>
              <a:latin typeface="Garamand" pitchFamily="2" charset="0"/>
              <a:cs typeface="Times New Roman" pitchFamily="18" charset="0"/>
            </a:endParaRPr>
          </a:p>
        </p:txBody>
      </p:sp>
    </p:spTree>
    <p:extLst>
      <p:ext uri="{BB962C8B-B14F-4D97-AF65-F5344CB8AC3E}">
        <p14:creationId xmlns:p14="http://schemas.microsoft.com/office/powerpoint/2010/main" val="33334077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673</TotalTime>
  <Words>679</Words>
  <Application>Microsoft Office PowerPoint</Application>
  <PresentationFormat>Custom</PresentationFormat>
  <Paragraphs>34</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dc:creator>
  <cp:lastModifiedBy>Andrew</cp:lastModifiedBy>
  <cp:revision>43</cp:revision>
  <dcterms:created xsi:type="dcterms:W3CDTF">2012-03-02T14:21:23Z</dcterms:created>
  <dcterms:modified xsi:type="dcterms:W3CDTF">2012-03-07T17:11:58Z</dcterms:modified>
</cp:coreProperties>
</file>