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87C5CB"/>
    <a:srgbClr val="5BFF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165" y="1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8DF5FCE-FDEA-4465-BCF6-C7F63911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17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E3CA81D-4204-48B1-A4D7-36EFD127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09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922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1D08C6D-384C-4677-A8CE-0D580832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977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947A3F5-B070-47AF-A223-F33332FE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19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43242BF-F4C0-49CF-80EA-38D6C064D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984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29423EF-61E0-492B-A58A-8462960B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20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0F45B66-FD4B-43D3-97DD-29BBADAFE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544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34DC469-4A79-40F8-9FD1-29BC04AA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82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77ED9D9-385C-4EF3-825C-DD7EC451E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49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D843B82-F4E2-4569-B1E8-B9E053E8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20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3D2E94D-57D8-45DE-BBE8-59CBB7A5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59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1FD068A-1390-4726-BE45-AB18C473B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89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470254" tIns="235127" rIns="470254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fld id="{D74CA0E6-19C8-4E24-ACA2-24DF946E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5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>
                <a:solidFill>
                  <a:srgbClr val="808080"/>
                </a:solidFill>
              </a:rPr>
              <a:t>Template ID: tepidteal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475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>
            <a:defPPr>
              <a:defRPr kern="1200" smtId="4294967295"/>
            </a:defPPr>
          </a:lstStyle>
          <a:p>
            <a:pPr eaLnBrk="1" hangingPunct="1">
              <a:defRPr/>
            </a:pPr>
            <a:endParaRPr lang="en-US" sz="6000" i="1" dirty="0">
              <a:noFill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88950" y="7467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 w="9525">
            <a:noFill/>
            <a:miter lim="800000"/>
          </a:ln>
          <a:extLst/>
        </p:spPr>
        <p:txBody>
          <a:bodyPr wrap="none" lIns="171450" tIns="85725" rIns="171450" bIns="85725" anchor="ctr"/>
          <a:lstStyle>
            <a:defPPr>
              <a:defRPr kern="1200" smtId="4294967295"/>
            </a:defPPr>
          </a:lstStyle>
          <a:p>
            <a:pPr algn="ctr" defTabSz="4703763">
              <a:defRPr/>
            </a:pPr>
            <a:r>
              <a:rPr lang="en-US" sz="5400" b="1" dirty="0"/>
              <a:t>Abstract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4814550" y="7467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 w="9525">
            <a:noFill/>
            <a:miter lim="800000"/>
          </a:ln>
          <a:extLst/>
        </p:spPr>
        <p:txBody>
          <a:bodyPr wrap="none" lIns="171450" tIns="85725" rIns="171450" bIns="85725" anchor="ctr"/>
          <a:lstStyle>
            <a:defPPr>
              <a:defRPr kern="1200" smtId="4294967295"/>
            </a:defPPr>
          </a:lstStyle>
          <a:p>
            <a:pPr algn="ctr" defTabSz="4703763">
              <a:defRPr/>
            </a:pPr>
            <a:r>
              <a:rPr lang="en-US" sz="5400" b="1"/>
              <a:t>Methods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9381450" y="7467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 w="9525">
            <a:noFill/>
            <a:miter lim="800000"/>
          </a:ln>
          <a:extLst/>
        </p:spPr>
        <p:txBody>
          <a:bodyPr wrap="none" lIns="171450" tIns="85725" rIns="171450" bIns="85725" anchor="ctr"/>
          <a:lstStyle>
            <a:defPPr>
              <a:defRPr kern="1200" smtId="4294967295"/>
            </a:defPPr>
          </a:lstStyle>
          <a:p>
            <a:pPr algn="ctr" defTabSz="4703763">
              <a:defRPr/>
            </a:pPr>
            <a:r>
              <a:rPr lang="en-US" sz="5400" b="1"/>
              <a:t>Conclusion</a:t>
            </a: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730250" y="16681450"/>
            <a:ext cx="132905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609600" y="16529050"/>
            <a:ext cx="13776325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88950" y="166116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 w="9525">
            <a:noFill/>
            <a:miter lim="800000"/>
          </a:ln>
          <a:extLst/>
        </p:spPr>
        <p:txBody>
          <a:bodyPr wrap="none" lIns="171450" tIns="85725" rIns="171450" bIns="85725" anchor="ctr"/>
          <a:lstStyle>
            <a:defPPr>
              <a:defRPr kern="1200" smtId="4294967295"/>
            </a:defPPr>
          </a:lstStyle>
          <a:p>
            <a:pPr algn="ctr" defTabSz="4703763">
              <a:defRPr/>
            </a:pPr>
            <a:r>
              <a:rPr lang="en-US" sz="5400" b="1"/>
              <a:t>Objectives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9381450" y="284988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 w="9525">
            <a:noFill/>
            <a:miter lim="800000"/>
          </a:ln>
          <a:extLst/>
        </p:spPr>
        <p:txBody>
          <a:bodyPr wrap="none" lIns="171450" tIns="85725" rIns="171450" bIns="85725" anchor="ctr"/>
          <a:lstStyle>
            <a:defPPr>
              <a:defRPr kern="1200" smtId="4294967295"/>
            </a:defPPr>
          </a:lstStyle>
          <a:p>
            <a:pPr algn="ctr" defTabSz="4703763">
              <a:defRPr/>
            </a:pPr>
            <a:r>
              <a:rPr lang="en-US" sz="5400" b="1"/>
              <a:t>References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14814550" y="20878800"/>
            <a:ext cx="13893800" cy="137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 w="9525">
            <a:noFill/>
            <a:miter lim="800000"/>
          </a:ln>
          <a:extLst/>
        </p:spPr>
        <p:txBody>
          <a:bodyPr wrap="none" lIns="171450" tIns="85725" rIns="171450" bIns="85725" anchor="ctr"/>
          <a:lstStyle>
            <a:defPPr>
              <a:defRPr kern="1200" smtId="4294967295"/>
            </a:defPPr>
          </a:lstStyle>
          <a:p>
            <a:pPr algn="ctr" defTabSz="4703763">
              <a:defRPr/>
            </a:pPr>
            <a:r>
              <a:rPr lang="en-US" sz="5400" b="1"/>
              <a:t>Chart or Graphic title here</a:t>
            </a:r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29505275" y="9296400"/>
            <a:ext cx="13655675" cy="78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/>
              <a:t>Your text would go here.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F5C9BD-8C9A-4267-BAB0-833A65858E7F}"/>
              </a:ext>
            </a:extLst>
          </p:cNvPr>
          <p:cNvSpPr txBox="1"/>
          <p:nvPr/>
        </p:nvSpPr>
        <p:spPr>
          <a:xfrm>
            <a:off x="11848361" y="2183808"/>
            <a:ext cx="29071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703763"/>
            <a:r>
              <a:rPr lang="en-US" sz="8000" b="1" dirty="0">
                <a:solidFill>
                  <a:schemeClr val="bg1"/>
                </a:solidFill>
              </a:rPr>
              <a:t>This is a Scientific Poster Template Provided by </a:t>
            </a:r>
            <a:r>
              <a:rPr lang="en-US" sz="8000" b="1" dirty="0" err="1">
                <a:solidFill>
                  <a:schemeClr val="bg1"/>
                </a:solidFill>
              </a:rPr>
              <a:t>MakeSigns</a:t>
            </a:r>
            <a:endParaRPr lang="en-US" sz="8000" b="1" dirty="0">
              <a:solidFill>
                <a:schemeClr val="bg1"/>
              </a:solidFill>
            </a:endParaRPr>
          </a:p>
          <a:p>
            <a:pPr algn="ctr" defTabSz="4703763"/>
            <a:r>
              <a:rPr lang="en-US" sz="8000" b="1" dirty="0">
                <a:solidFill>
                  <a:schemeClr val="bg1"/>
                </a:solidFill>
              </a:rPr>
              <a:t>Your Poster Title Would Go On These Lines</a:t>
            </a:r>
            <a:endParaRPr lang="en-US" sz="8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CA5EDF-9B57-4989-8FA7-BAEE5C9D6906}"/>
              </a:ext>
            </a:extLst>
          </p:cNvPr>
          <p:cNvSpPr txBox="1"/>
          <p:nvPr/>
        </p:nvSpPr>
        <p:spPr>
          <a:xfrm>
            <a:off x="11848360" y="5005626"/>
            <a:ext cx="290710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Author, University, and Department Names Can Go On This Line</a:t>
            </a:r>
          </a:p>
        </p:txBody>
      </p:sp>
      <p:sp>
        <p:nvSpPr>
          <p:cNvPr id="20" name="Text Box 36">
            <a:extLst>
              <a:ext uri="{FF2B5EF4-FFF2-40B4-BE49-F238E27FC236}">
                <a16:creationId xmlns:a16="http://schemas.microsoft.com/office/drawing/2014/main" id="{BAC0FE93-35EE-468A-A05F-A2013CAD9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0512" y="30340253"/>
            <a:ext cx="13655675" cy="78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/>
              <a:t>Your text would go here.</a:t>
            </a:r>
          </a:p>
        </p:txBody>
      </p:sp>
      <p:sp>
        <p:nvSpPr>
          <p:cNvPr id="21" name="Text Box 36">
            <a:extLst>
              <a:ext uri="{FF2B5EF4-FFF2-40B4-BE49-F238E27FC236}">
                <a16:creationId xmlns:a16="http://schemas.microsoft.com/office/drawing/2014/main" id="{0A8EACDE-8729-4A22-ABBA-C2B49229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2675" y="9296400"/>
            <a:ext cx="13655675" cy="78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/>
              <a:t>Your text would go here.</a:t>
            </a:r>
          </a:p>
        </p:txBody>
      </p:sp>
      <p:sp>
        <p:nvSpPr>
          <p:cNvPr id="22" name="Text Box 36">
            <a:extLst>
              <a:ext uri="{FF2B5EF4-FFF2-40B4-BE49-F238E27FC236}">
                <a16:creationId xmlns:a16="http://schemas.microsoft.com/office/drawing/2014/main" id="{CBA96ECB-E2B4-4962-8B70-CCF46A141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4550" y="22707600"/>
            <a:ext cx="13655675" cy="78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/>
              <a:t>Your text would go here.</a:t>
            </a:r>
          </a:p>
        </p:txBody>
      </p:sp>
      <p:sp>
        <p:nvSpPr>
          <p:cNvPr id="23" name="Text Box 36">
            <a:extLst>
              <a:ext uri="{FF2B5EF4-FFF2-40B4-BE49-F238E27FC236}">
                <a16:creationId xmlns:a16="http://schemas.microsoft.com/office/drawing/2014/main" id="{F0067E9D-27BC-448E-8212-F300787EB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296399"/>
            <a:ext cx="13655675" cy="78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/>
              <a:t>Your text would go here.</a:t>
            </a:r>
          </a:p>
        </p:txBody>
      </p:sp>
      <p:sp>
        <p:nvSpPr>
          <p:cNvPr id="24" name="Text Box 36">
            <a:extLst>
              <a:ext uri="{FF2B5EF4-FFF2-40B4-BE49-F238E27FC236}">
                <a16:creationId xmlns:a16="http://schemas.microsoft.com/office/drawing/2014/main" id="{986C660D-90C0-45F6-9F35-69546454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8522165"/>
            <a:ext cx="13655675" cy="78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/>
              <a:t>Your text would go here.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022E38E-F538-4D99-AB49-AF249AE03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99" y="3098071"/>
            <a:ext cx="8098687" cy="1925505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75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Justin Delre</cp:lastModifiedBy>
  <cp:revision>22</cp:revision>
  <dcterms:modified xsi:type="dcterms:W3CDTF">2018-05-04T15:40:06Z</dcterms:modified>
  <cp:category>templates for scientific poster</cp:category>
</cp:coreProperties>
</file>