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9271000" cy="70104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10253F"/>
    <a:srgbClr val="215968"/>
    <a:srgbClr val="403152"/>
    <a:srgbClr val="1E1C11"/>
    <a:srgbClr val="984807"/>
    <a:srgbClr val="953735"/>
    <a:srgbClr val="4F6228"/>
    <a:srgbClr val="C9F1FF"/>
    <a:srgbClr val="D2E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1666" y="1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9281E4DE-EB0E-4FB2-BE29-FC865D9A50F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DE247C12-2C6F-4F8F-A764-8CB2FE9A4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91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4200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612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5" y="4221484"/>
            <a:ext cx="35547303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7" y="4221484"/>
            <a:ext cx="105925615" cy="8987790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53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30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1" cy="653796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7"/>
            <a:ext cx="37307521" cy="720089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83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4" y="24582124"/>
            <a:ext cx="70736458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1" y="24582124"/>
            <a:ext cx="70736464" cy="69517264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51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5"/>
            <a:ext cx="19392903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2"/>
            <a:ext cx="19392903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5"/>
            <a:ext cx="19400520" cy="307085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2"/>
            <a:ext cx="19400520" cy="18966183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4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3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49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3" cy="557784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3"/>
            <a:ext cx="24536400" cy="28094942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3"/>
            <a:ext cx="14439903" cy="2251710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105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2"/>
            <a:ext cx="26334721" cy="272034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1" cy="19751039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4"/>
            <a:ext cx="26334721" cy="386333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57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79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79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F909-3568-40F5-8205-05484158C88C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D005-FB29-4DA1-AF6A-7002CDC49E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16200000">
            <a:off x="-11506200" y="164592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 rot="5400000">
            <a:off x="41122600" y="164592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4"/>
          <a:stretch>
            <a:fillRect/>
          </a:stretch>
        </p:blipFill>
        <p:spPr>
          <a:xfrm>
            <a:off x="6661150" y="334264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>
                <a:solidFill>
                  <a:srgbClr val="808080"/>
                </a:solidFill>
              </a:rPr>
              <a:t>Template ID: neonboxes  Size: 48x36</a:t>
            </a:r>
          </a:p>
        </p:txBody>
      </p:sp>
    </p:spTree>
    <p:extLst>
      <p:ext uri="{BB962C8B-B14F-4D97-AF65-F5344CB8AC3E}">
        <p14:creationId xmlns:p14="http://schemas.microsoft.com/office/powerpoint/2010/main" val="152161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648" y="0"/>
            <a:ext cx="43892850" cy="32918400"/>
            <a:chOff x="-1648" y="0"/>
            <a:chExt cx="49379250" cy="32918400"/>
          </a:xfrm>
        </p:grpSpPr>
        <p:sp>
          <p:nvSpPr>
            <p:cNvPr id="73" name="Rectangle 72"/>
            <p:cNvSpPr/>
            <p:nvPr/>
          </p:nvSpPr>
          <p:spPr>
            <a:xfrm>
              <a:off x="-1648" y="0"/>
              <a:ext cx="49379250" cy="32918400"/>
            </a:xfrm>
            <a:prstGeom prst="rect">
              <a:avLst/>
            </a:prstGeom>
            <a:gradFill>
              <a:gsLst>
                <a:gs pos="100000">
                  <a:schemeClr val="accent2">
                    <a:lumMod val="40000"/>
                    <a:lumOff val="60000"/>
                  </a:schemeClr>
                </a:gs>
                <a:gs pos="0">
                  <a:schemeClr val="accent5">
                    <a:lumMod val="60000"/>
                    <a:lumOff val="4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10504356" y="5410200"/>
              <a:ext cx="28367239" cy="26620589"/>
            </a:xfrm>
            <a:prstGeom prst="roundRect">
              <a:avLst>
                <a:gd name="adj" fmla="val 4189"/>
              </a:avLst>
            </a:prstGeom>
            <a:solidFill>
              <a:srgbClr val="1E1C11">
                <a:alpha val="50196"/>
              </a:srgb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897040" y="533400"/>
              <a:ext cx="47583728" cy="4419600"/>
            </a:xfrm>
            <a:prstGeom prst="roundRect">
              <a:avLst/>
            </a:prstGeom>
            <a:solidFill>
              <a:srgbClr val="4F6228">
                <a:alpha val="50196"/>
              </a:srgb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863149" y="5410201"/>
              <a:ext cx="9253728" cy="13183611"/>
            </a:xfrm>
            <a:prstGeom prst="roundRect">
              <a:avLst>
                <a:gd name="adj" fmla="val 11729"/>
              </a:avLst>
            </a:prstGeom>
            <a:solidFill>
              <a:schemeClr val="accent2">
                <a:lumMod val="75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863149" y="19136230"/>
              <a:ext cx="9253728" cy="12801600"/>
            </a:xfrm>
            <a:prstGeom prst="roundRect">
              <a:avLst>
                <a:gd name="adj" fmla="val 11729"/>
              </a:avLst>
            </a:prstGeom>
            <a:solidFill>
              <a:schemeClr val="accent6">
                <a:lumMod val="50000"/>
                <a:alpha val="49804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9223085" y="5410201"/>
              <a:ext cx="9253728" cy="13269309"/>
            </a:xfrm>
            <a:prstGeom prst="roundRect">
              <a:avLst>
                <a:gd name="adj" fmla="val 11729"/>
              </a:avLst>
            </a:prstGeom>
            <a:solidFill>
              <a:schemeClr val="tx2">
                <a:lumMod val="50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9223085" y="26079927"/>
              <a:ext cx="9253728" cy="5943600"/>
            </a:xfrm>
            <a:prstGeom prst="roundRect">
              <a:avLst>
                <a:gd name="adj" fmla="val 11729"/>
              </a:avLst>
            </a:prstGeom>
            <a:solidFill>
              <a:schemeClr val="accent4">
                <a:lumMod val="50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39223085" y="19221929"/>
              <a:ext cx="9253728" cy="6400800"/>
            </a:xfrm>
            <a:prstGeom prst="roundRect">
              <a:avLst>
                <a:gd name="adj" fmla="val 11729"/>
              </a:avLst>
            </a:prstGeom>
            <a:solidFill>
              <a:schemeClr val="accent3">
                <a:lumMod val="50000"/>
                <a:alpha val="50196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 smtId="4294967295"/>
              </a:defPPr>
            </a:lstStyle>
            <a:p>
              <a:pPr algn="ctr"/>
              <a:endParaRPr lang="en-US" sz="1150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191830" y="5776928"/>
              <a:ext cx="2334211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5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Results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1238173" y="6569333"/>
              <a:ext cx="13123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198954" y="6632960"/>
              <a:ext cx="131239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400339" y="5776928"/>
              <a:ext cx="819743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5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Introduction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400341" y="6555867"/>
              <a:ext cx="81974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400340" y="19581311"/>
              <a:ext cx="8197431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5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Methods &amp; Materials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400339" y="20391045"/>
              <a:ext cx="81974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9690715" y="5707559"/>
              <a:ext cx="370448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5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Conclusions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9690716" y="6486498"/>
              <a:ext cx="8017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9690715" y="26422827"/>
              <a:ext cx="606964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5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Acknowledgements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9690715" y="19559240"/>
              <a:ext cx="344768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5000" b="1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References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9690715" y="20308669"/>
              <a:ext cx="8188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9690715" y="27192269"/>
              <a:ext cx="81886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kern="1200" smtId="4294967295"/>
              </a:defPPr>
            </a:lstStyle>
            <a:p>
              <a:r>
                <a:rPr lang="en-US" sz="3600" dirty="0">
                  <a:solidFill>
                    <a:schemeClr val="bg1"/>
                  </a:solidFill>
                  <a:cs typeface="Arial" pitchFamily="34" charset="0"/>
                </a:rPr>
                <a:t>Your text would go here. </a:t>
              </a:r>
            </a:p>
          </p:txBody>
        </p:sp>
      </p:grp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D86E7C8C-6E00-4420-BC43-C2C8F5E702CE}"/>
              </a:ext>
            </a:extLst>
          </p:cNvPr>
          <p:cNvSpPr txBox="1">
            <a:spLocks/>
          </p:cNvSpPr>
          <p:nvPr/>
        </p:nvSpPr>
        <p:spPr>
          <a:xfrm>
            <a:off x="10820014" y="841625"/>
            <a:ext cx="31699586" cy="2334130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Provided by </a:t>
            </a:r>
            <a:r>
              <a:rPr lang="en-US" sz="75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MakeSigns</a:t>
            </a:r>
            <a:br>
              <a:rPr lang="en-US" sz="7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7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209CA3AF-4795-41B9-8580-2F93F496D6CD}"/>
              </a:ext>
            </a:extLst>
          </p:cNvPr>
          <p:cNvSpPr txBox="1">
            <a:spLocks/>
          </p:cNvSpPr>
          <p:nvPr/>
        </p:nvSpPr>
        <p:spPr>
          <a:xfrm>
            <a:off x="10820013" y="3401119"/>
            <a:ext cx="31699587" cy="1227629"/>
          </a:xfrm>
          <a:prstGeom prst="rect">
            <a:avLst/>
          </a:prstGeom>
        </p:spPr>
        <p:txBody>
          <a:bodyPr/>
          <a:lstStyle>
            <a:defPPr>
              <a:defRPr kern="1200" smtId="4294967295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>
                <a:solidFill>
                  <a:schemeClr val="bg1"/>
                </a:solidFill>
                <a:cs typeface="Arial" pitchFamily="34" charset="0"/>
              </a:rPr>
              <a:t>Author, University, and Department Names Would Go On This Line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93354693-74D8-4116-81F5-793E18A5F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568" y="1977405"/>
            <a:ext cx="9050861" cy="161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0473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71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Justin Delre</cp:lastModifiedBy>
  <cp:revision>4</cp:revision>
  <cp:lastPrinted>2012-07-31T19:59:21Z</cp:lastPrinted>
  <dcterms:modified xsi:type="dcterms:W3CDTF">2018-05-04T15:42:23Z</dcterms:modified>
  <cp:category>research posters template</cp:category>
</cp:coreProperties>
</file>