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21945600"/>
  <p:notesSz cx="6858000" cy="9144000"/>
  <p:defaultTextStyle>
    <a:defPPr>
      <a:defRPr lang="en-US"/>
    </a:defPPr>
    <a:lvl1pPr marL="0" algn="l" defTabSz="3511296" rtl="0" eaLnBrk="1" latinLnBrk="0" hangingPunct="1">
      <a:defRPr sz="6880" kern="1200">
        <a:solidFill>
          <a:schemeClr val="tx1"/>
        </a:solidFill>
        <a:latin typeface="+mn-lt"/>
        <a:ea typeface="+mn-ea"/>
        <a:cs typeface="+mn-cs"/>
      </a:defRPr>
    </a:lvl1pPr>
    <a:lvl2pPr marL="1755648" algn="l" defTabSz="3511296" rtl="0" eaLnBrk="1" latinLnBrk="0" hangingPunct="1">
      <a:defRPr sz="6880" kern="1200">
        <a:solidFill>
          <a:schemeClr val="tx1"/>
        </a:solidFill>
        <a:latin typeface="+mn-lt"/>
        <a:ea typeface="+mn-ea"/>
        <a:cs typeface="+mn-cs"/>
      </a:defRPr>
    </a:lvl2pPr>
    <a:lvl3pPr marL="3511296" algn="l" defTabSz="3511296" rtl="0" eaLnBrk="1" latinLnBrk="0" hangingPunct="1">
      <a:defRPr sz="6880" kern="1200">
        <a:solidFill>
          <a:schemeClr val="tx1"/>
        </a:solidFill>
        <a:latin typeface="+mn-lt"/>
        <a:ea typeface="+mn-ea"/>
        <a:cs typeface="+mn-cs"/>
      </a:defRPr>
    </a:lvl3pPr>
    <a:lvl4pPr marL="5266944" algn="l" defTabSz="3511296" rtl="0" eaLnBrk="1" latinLnBrk="0" hangingPunct="1">
      <a:defRPr sz="6880" kern="1200">
        <a:solidFill>
          <a:schemeClr val="tx1"/>
        </a:solidFill>
        <a:latin typeface="+mn-lt"/>
        <a:ea typeface="+mn-ea"/>
        <a:cs typeface="+mn-cs"/>
      </a:defRPr>
    </a:lvl4pPr>
    <a:lvl5pPr marL="7022592" algn="l" defTabSz="3511296" rtl="0" eaLnBrk="1" latinLnBrk="0" hangingPunct="1">
      <a:defRPr sz="6880" kern="1200">
        <a:solidFill>
          <a:schemeClr val="tx1"/>
        </a:solidFill>
        <a:latin typeface="+mn-lt"/>
        <a:ea typeface="+mn-ea"/>
        <a:cs typeface="+mn-cs"/>
      </a:defRPr>
    </a:lvl5pPr>
    <a:lvl6pPr marL="8778240" algn="l" defTabSz="3511296" rtl="0" eaLnBrk="1" latinLnBrk="0" hangingPunct="1">
      <a:defRPr sz="6880" kern="1200">
        <a:solidFill>
          <a:schemeClr val="tx1"/>
        </a:solidFill>
        <a:latin typeface="+mn-lt"/>
        <a:ea typeface="+mn-ea"/>
        <a:cs typeface="+mn-cs"/>
      </a:defRPr>
    </a:lvl6pPr>
    <a:lvl7pPr marL="10533888" algn="l" defTabSz="3511296" rtl="0" eaLnBrk="1" latinLnBrk="0" hangingPunct="1">
      <a:defRPr sz="6880" kern="1200">
        <a:solidFill>
          <a:schemeClr val="tx1"/>
        </a:solidFill>
        <a:latin typeface="+mn-lt"/>
        <a:ea typeface="+mn-ea"/>
        <a:cs typeface="+mn-cs"/>
      </a:defRPr>
    </a:lvl7pPr>
    <a:lvl8pPr marL="12289536" algn="l" defTabSz="3511296" rtl="0" eaLnBrk="1" latinLnBrk="0" hangingPunct="1">
      <a:defRPr sz="6880" kern="1200">
        <a:solidFill>
          <a:schemeClr val="tx1"/>
        </a:solidFill>
        <a:latin typeface="+mn-lt"/>
        <a:ea typeface="+mn-ea"/>
        <a:cs typeface="+mn-cs"/>
      </a:defRPr>
    </a:lvl8pPr>
    <a:lvl9pPr marL="14045184" algn="l" defTabSz="3511296" rtl="0" eaLnBrk="1" latinLnBrk="0" hangingPunct="1">
      <a:defRPr sz="6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595D2"/>
    <a:srgbClr val="5CB8B2"/>
    <a:srgbClr val="D9D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1" autoAdjust="0"/>
    <p:restoredTop sz="94660"/>
  </p:normalViewPr>
  <p:slideViewPr>
    <p:cSldViewPr>
      <p:cViewPr varScale="1">
        <p:scale>
          <a:sx n="37" d="100"/>
          <a:sy n="37" d="100"/>
        </p:scale>
        <p:origin x="648" y="91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40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664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926226" rtl="0" eaLnBrk="1" latinLnBrk="0" hangingPunct="1">
        <a:spcBef>
          <a:spcPct val="0"/>
        </a:spcBef>
        <a:buNone/>
        <a:defRPr sz="140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335" indent="-1097335" algn="l" defTabSz="2926226" rtl="0" eaLnBrk="1" latinLnBrk="0" hangingPunct="1">
        <a:spcBef>
          <a:spcPct val="20000"/>
        </a:spcBef>
        <a:buFont typeface="Arial" pitchFamily="34" charset="0"/>
        <a:buChar char="•"/>
        <a:defRPr sz="10267" kern="1200">
          <a:solidFill>
            <a:schemeClr val="tx1"/>
          </a:solidFill>
          <a:latin typeface="+mn-lt"/>
          <a:ea typeface="+mn-ea"/>
          <a:cs typeface="+mn-cs"/>
        </a:defRPr>
      </a:lvl1pPr>
      <a:lvl2pPr marL="2377559" indent="-914446" algn="l" defTabSz="2926226" rtl="0" eaLnBrk="1" latinLnBrk="0" hangingPunct="1">
        <a:spcBef>
          <a:spcPct val="20000"/>
        </a:spcBef>
        <a:buFont typeface="Arial" pitchFamily="34" charset="0"/>
        <a:buChar char="–"/>
        <a:defRPr sz="8934" kern="1200">
          <a:solidFill>
            <a:schemeClr val="tx1"/>
          </a:solidFill>
          <a:latin typeface="+mn-lt"/>
          <a:ea typeface="+mn-ea"/>
          <a:cs typeface="+mn-cs"/>
        </a:defRPr>
      </a:lvl2pPr>
      <a:lvl3pPr marL="3657783" indent="-731557" algn="l" defTabSz="2926226" rtl="0" eaLnBrk="1" latinLnBrk="0" hangingPunct="1">
        <a:spcBef>
          <a:spcPct val="20000"/>
        </a:spcBef>
        <a:buFont typeface="Arial" pitchFamily="34" charset="0"/>
        <a:buChar char="•"/>
        <a:defRPr sz="7667" kern="1200">
          <a:solidFill>
            <a:schemeClr val="tx1"/>
          </a:solidFill>
          <a:latin typeface="+mn-lt"/>
          <a:ea typeface="+mn-ea"/>
          <a:cs typeface="+mn-cs"/>
        </a:defRPr>
      </a:lvl3pPr>
      <a:lvl4pPr marL="5120896" indent="-731557" algn="l" defTabSz="2926226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4009" indent="-731557" algn="l" defTabSz="2926226" rtl="0" eaLnBrk="1" latinLnBrk="0" hangingPunct="1">
        <a:spcBef>
          <a:spcPct val="20000"/>
        </a:spcBef>
        <a:buFont typeface="Arial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47122" indent="-731557" algn="l" defTabSz="2926226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10235" indent="-731557" algn="l" defTabSz="2926226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3349" indent="-731557" algn="l" defTabSz="2926226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436462" indent="-731557" algn="l" defTabSz="2926226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226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1pPr>
      <a:lvl2pPr marL="1463113" algn="l" defTabSz="2926226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2pPr>
      <a:lvl3pPr marL="2926226" algn="l" defTabSz="2926226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3pPr>
      <a:lvl4pPr marL="4389339" algn="l" defTabSz="2926226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4pPr>
      <a:lvl5pPr marL="5852453" algn="l" defTabSz="2926226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5pPr>
      <a:lvl6pPr marL="7315566" algn="l" defTabSz="2926226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6pPr>
      <a:lvl7pPr marL="8778679" algn="l" defTabSz="2926226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7pPr>
      <a:lvl8pPr marL="10241792" algn="l" defTabSz="2926226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8pPr>
      <a:lvl9pPr marL="11704905" algn="l" defTabSz="2926226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/>
          <p:cNvSpPr/>
          <p:nvPr/>
        </p:nvSpPr>
        <p:spPr>
          <a:xfrm>
            <a:off x="0" y="0"/>
            <a:ext cx="43891200" cy="21945600"/>
          </a:xfrm>
          <a:prstGeom prst="rect">
            <a:avLst/>
          </a:prstGeom>
          <a:gradFill flip="none" rotWithShape="1">
            <a:gsLst>
              <a:gs pos="100000">
                <a:srgbClr val="D9D9DB"/>
              </a:gs>
              <a:gs pos="70000">
                <a:srgbClr val="EEEEEF"/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87"/>
          </a:p>
        </p:txBody>
      </p:sp>
      <p:pic>
        <p:nvPicPr>
          <p:cNvPr id="99" name="Picture 3" descr="W:\Templates\Test Templates\Scientific Posters\SMFM Annual Meeting\Logo.wm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3" r="61522" b="6050"/>
          <a:stretch/>
        </p:blipFill>
        <p:spPr bwMode="auto">
          <a:xfrm>
            <a:off x="0" y="5553465"/>
            <a:ext cx="12629105" cy="1639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Rectangle 99"/>
          <p:cNvSpPr/>
          <p:nvPr/>
        </p:nvSpPr>
        <p:spPr>
          <a:xfrm>
            <a:off x="0" y="0"/>
            <a:ext cx="43891200" cy="21945600"/>
          </a:xfrm>
          <a:prstGeom prst="rect">
            <a:avLst/>
          </a:prstGeom>
          <a:gradFill flip="none" rotWithShape="1">
            <a:gsLst>
              <a:gs pos="100000">
                <a:srgbClr val="D9D9DB">
                  <a:alpha val="61000"/>
                </a:srgbClr>
              </a:gs>
              <a:gs pos="70000">
                <a:srgbClr val="EEEEEF">
                  <a:alpha val="66000"/>
                </a:srgbClr>
              </a:gs>
              <a:gs pos="0">
                <a:schemeClr val="bg1">
                  <a:alpha val="9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87"/>
          </a:p>
        </p:txBody>
      </p:sp>
      <p:sp>
        <p:nvSpPr>
          <p:cNvPr id="101" name="Rectangle 10"/>
          <p:cNvSpPr>
            <a:spLocks noChangeArrowheads="1"/>
          </p:cNvSpPr>
          <p:nvPr/>
        </p:nvSpPr>
        <p:spPr bwMode="auto">
          <a:xfrm>
            <a:off x="42293897" y="-1"/>
            <a:ext cx="1625600" cy="21945600"/>
          </a:xfrm>
          <a:prstGeom prst="rect">
            <a:avLst/>
          </a:prstGeom>
          <a:gradFill flip="none" rotWithShape="1">
            <a:gsLst>
              <a:gs pos="100000">
                <a:srgbClr val="9595D2"/>
              </a:gs>
              <a:gs pos="0">
                <a:srgbClr val="9595D2">
                  <a:alpha val="0"/>
                </a:srgbClr>
              </a:gs>
            </a:gsLst>
            <a:lin ang="16200000" scaled="1"/>
            <a:tileRect/>
          </a:gradFill>
          <a:ln w="57150">
            <a:noFill/>
            <a:miter lim="800000"/>
            <a:headEnd/>
            <a:tailEnd/>
          </a:ln>
          <a:effectLst/>
        </p:spPr>
        <p:txBody>
          <a:bodyPr wrap="none" lIns="91417" tIns="48768" rIns="91417" bIns="45709" anchor="ctr" anchorCtr="0"/>
          <a:lstStyle/>
          <a:p>
            <a:pPr algn="ctr" defTabSz="3135215">
              <a:defRPr/>
            </a:pPr>
            <a:endParaRPr lang="en-US" sz="2733" dirty="0">
              <a:solidFill>
                <a:schemeClr val="bg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64946" y="660400"/>
            <a:ext cx="42980751" cy="3454400"/>
          </a:xfrm>
          <a:prstGeom prst="rect">
            <a:avLst/>
          </a:prstGeom>
          <a:solidFill>
            <a:srgbClr val="5CB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87"/>
          </a:p>
        </p:txBody>
      </p:sp>
      <p:sp>
        <p:nvSpPr>
          <p:cNvPr id="103" name="Rectangle 102"/>
          <p:cNvSpPr/>
          <p:nvPr/>
        </p:nvSpPr>
        <p:spPr>
          <a:xfrm>
            <a:off x="345504" y="457200"/>
            <a:ext cx="42980750" cy="345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87"/>
          </a:p>
        </p:txBody>
      </p:sp>
      <p:sp>
        <p:nvSpPr>
          <p:cNvPr id="104" name="TextBox 19"/>
          <p:cNvSpPr txBox="1">
            <a:spLocks noChangeArrowheads="1"/>
          </p:cNvSpPr>
          <p:nvPr/>
        </p:nvSpPr>
        <p:spPr bwMode="auto">
          <a:xfrm>
            <a:off x="8338466" y="695400"/>
            <a:ext cx="27214268" cy="152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ctr">
              <a:lnSpc>
                <a:spcPts val="5667"/>
              </a:lnSpc>
            </a:pPr>
            <a:r>
              <a:rPr lang="en-US" sz="4800" b="1" dirty="0">
                <a:latin typeface="Century Gothic" pitchFamily="34" charset="0"/>
                <a:cs typeface="Arial" pitchFamily="34" charset="0"/>
              </a:rPr>
              <a:t>This Scientific Poster Template Is Provided By </a:t>
            </a:r>
            <a:r>
              <a:rPr lang="en-US" sz="4800" b="1" dirty="0" err="1">
                <a:latin typeface="Century Gothic" pitchFamily="34" charset="0"/>
                <a:cs typeface="Arial" pitchFamily="34" charset="0"/>
              </a:rPr>
              <a:t>MakeSigns</a:t>
            </a:r>
            <a:endParaRPr lang="en-US" sz="4800" b="1" dirty="0">
              <a:latin typeface="Century Gothic" pitchFamily="34" charset="0"/>
              <a:cs typeface="Arial" pitchFamily="34" charset="0"/>
            </a:endParaRPr>
          </a:p>
          <a:p>
            <a:pPr algn="ctr">
              <a:lnSpc>
                <a:spcPts val="5667"/>
              </a:lnSpc>
            </a:pPr>
            <a:r>
              <a:rPr lang="en-US" sz="4800" b="1" dirty="0">
                <a:latin typeface="Century Gothic" pitchFamily="34" charset="0"/>
                <a:cs typeface="Arial" pitchFamily="34" charset="0"/>
              </a:rPr>
              <a:t>Enter A Title For Your Poster</a:t>
            </a:r>
          </a:p>
        </p:txBody>
      </p:sp>
      <p:sp>
        <p:nvSpPr>
          <p:cNvPr id="105" name="TextBox 19"/>
          <p:cNvSpPr txBox="1">
            <a:spLocks noChangeArrowheads="1"/>
          </p:cNvSpPr>
          <p:nvPr/>
        </p:nvSpPr>
        <p:spPr bwMode="auto">
          <a:xfrm>
            <a:off x="12027098" y="2320999"/>
            <a:ext cx="19837005" cy="1360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4000" dirty="0">
                <a:latin typeface="Century Gothic" pitchFamily="34" charset="0"/>
                <a:cs typeface="Arial" pitchFamily="34" charset="0"/>
              </a:rPr>
              <a:t>Add Author Names and Information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Century Gothic" pitchFamily="34" charset="0"/>
                <a:cs typeface="Arial" pitchFamily="34" charset="0"/>
              </a:rPr>
              <a:t>Include University or Department Names if Needed</a:t>
            </a:r>
          </a:p>
        </p:txBody>
      </p:sp>
      <p:pic>
        <p:nvPicPr>
          <p:cNvPr id="106" name="Picture 3" descr="W:\Templates\Test Templates\Scientific Posters\SMFM Annual Meeting\Logo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5682" y="2114697"/>
            <a:ext cx="4509193" cy="1730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Rectangle 10"/>
          <p:cNvSpPr>
            <a:spLocks noChangeArrowheads="1"/>
          </p:cNvSpPr>
          <p:nvPr/>
        </p:nvSpPr>
        <p:spPr bwMode="auto">
          <a:xfrm>
            <a:off x="345504" y="4636501"/>
            <a:ext cx="10441488" cy="582201"/>
          </a:xfrm>
          <a:prstGeom prst="rect">
            <a:avLst/>
          </a:prstGeom>
          <a:solidFill>
            <a:srgbClr val="5CB8B2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91417" tIns="48768" rIns="91417" bIns="45709" anchor="ctr" anchorCtr="0"/>
          <a:lstStyle/>
          <a:p>
            <a:pPr algn="ctr" defTabSz="3135215">
              <a:defRPr/>
            </a:pPr>
            <a:r>
              <a:rPr lang="en-US" sz="2733">
                <a:solidFill>
                  <a:schemeClr val="bg1"/>
                </a:solidFill>
                <a:latin typeface="Century Gothic" pitchFamily="34" charset="0"/>
              </a:rPr>
              <a:t>Abstract</a:t>
            </a:r>
            <a:endParaRPr lang="en-US" sz="2733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8" name="Rectangle 10"/>
          <p:cNvSpPr>
            <a:spLocks noChangeArrowheads="1"/>
          </p:cNvSpPr>
          <p:nvPr/>
        </p:nvSpPr>
        <p:spPr bwMode="auto">
          <a:xfrm>
            <a:off x="345504" y="5344885"/>
            <a:ext cx="10441488" cy="4209571"/>
          </a:xfrm>
          <a:prstGeom prst="rect">
            <a:avLst/>
          </a:prstGeom>
          <a:solidFill>
            <a:srgbClr val="FFFFFF">
              <a:alpha val="89804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91417" tIns="48768" rIns="91417" bIns="45709" anchor="ctr" anchorCtr="0"/>
          <a:lstStyle/>
          <a:p>
            <a:pPr algn="ctr" defTabSz="3135215">
              <a:defRPr/>
            </a:pPr>
            <a:endParaRPr lang="en-US" sz="2733" dirty="0">
              <a:solidFill>
                <a:schemeClr val="bg1"/>
              </a:solidFill>
            </a:endParaRPr>
          </a:p>
        </p:txBody>
      </p:sp>
      <p:sp>
        <p:nvSpPr>
          <p:cNvPr id="109" name="Rectangle 10"/>
          <p:cNvSpPr>
            <a:spLocks noChangeArrowheads="1"/>
          </p:cNvSpPr>
          <p:nvPr/>
        </p:nvSpPr>
        <p:spPr bwMode="auto">
          <a:xfrm>
            <a:off x="33104208" y="4636501"/>
            <a:ext cx="10441488" cy="582201"/>
          </a:xfrm>
          <a:prstGeom prst="rect">
            <a:avLst/>
          </a:prstGeom>
          <a:solidFill>
            <a:srgbClr val="5CB8B2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91417" tIns="48768" rIns="91417" bIns="45709" anchor="ctr" anchorCtr="0"/>
          <a:lstStyle/>
          <a:p>
            <a:pPr algn="ctr" defTabSz="3135215">
              <a:defRPr/>
            </a:pPr>
            <a:r>
              <a:rPr lang="en-US" sz="2733">
                <a:solidFill>
                  <a:schemeClr val="bg1"/>
                </a:solidFill>
                <a:latin typeface="Century Gothic" pitchFamily="34" charset="0"/>
              </a:rPr>
              <a:t>Conclusion</a:t>
            </a:r>
            <a:endParaRPr lang="en-US" sz="2733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0" name="Rectangle 10"/>
          <p:cNvSpPr>
            <a:spLocks noChangeArrowheads="1"/>
          </p:cNvSpPr>
          <p:nvPr/>
        </p:nvSpPr>
        <p:spPr bwMode="auto">
          <a:xfrm>
            <a:off x="33104208" y="5344885"/>
            <a:ext cx="10441488" cy="8742045"/>
          </a:xfrm>
          <a:prstGeom prst="rect">
            <a:avLst/>
          </a:prstGeom>
          <a:solidFill>
            <a:srgbClr val="FFFFFF">
              <a:alpha val="89804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91417" tIns="48768" rIns="91417" bIns="45709" anchor="ctr" anchorCtr="0"/>
          <a:lstStyle/>
          <a:p>
            <a:pPr algn="ctr" defTabSz="3135215">
              <a:defRPr/>
            </a:pPr>
            <a:endParaRPr lang="en-US" sz="2733" dirty="0">
              <a:solidFill>
                <a:schemeClr val="bg1"/>
              </a:solidFill>
            </a:endParaRPr>
          </a:p>
        </p:txBody>
      </p:sp>
      <p:sp>
        <p:nvSpPr>
          <p:cNvPr id="111" name="TextBox 19"/>
          <p:cNvSpPr txBox="1">
            <a:spLocks noChangeArrowheads="1"/>
          </p:cNvSpPr>
          <p:nvPr/>
        </p:nvSpPr>
        <p:spPr bwMode="auto">
          <a:xfrm>
            <a:off x="820117" y="5590566"/>
            <a:ext cx="9492261" cy="39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133" dirty="0">
                <a:latin typeface="Century Gothic" pitchFamily="34" charset="0"/>
                <a:cs typeface="Arial" pitchFamily="34" charset="0"/>
              </a:rPr>
              <a:t>Add your information, graphs, and images to this section.</a:t>
            </a:r>
          </a:p>
        </p:txBody>
      </p:sp>
      <p:sp>
        <p:nvSpPr>
          <p:cNvPr id="115" name="Rectangle 10"/>
          <p:cNvSpPr>
            <a:spLocks noChangeArrowheads="1"/>
          </p:cNvSpPr>
          <p:nvPr/>
        </p:nvSpPr>
        <p:spPr bwMode="auto">
          <a:xfrm>
            <a:off x="33104208" y="14504216"/>
            <a:ext cx="10441488" cy="582201"/>
          </a:xfrm>
          <a:prstGeom prst="rect">
            <a:avLst/>
          </a:prstGeom>
          <a:solidFill>
            <a:srgbClr val="5CB8B2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91417" tIns="48768" rIns="91417" bIns="45709" anchor="ctr" anchorCtr="0"/>
          <a:lstStyle/>
          <a:p>
            <a:pPr algn="ctr" defTabSz="3135215">
              <a:defRPr/>
            </a:pPr>
            <a:r>
              <a:rPr lang="en-US" sz="2733">
                <a:solidFill>
                  <a:schemeClr val="bg1"/>
                </a:solidFill>
                <a:latin typeface="Century Gothic" pitchFamily="34" charset="0"/>
              </a:rPr>
              <a:t>References</a:t>
            </a:r>
            <a:endParaRPr lang="en-US" sz="2733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6" name="Rectangle 10"/>
          <p:cNvSpPr>
            <a:spLocks noChangeArrowheads="1"/>
          </p:cNvSpPr>
          <p:nvPr/>
        </p:nvSpPr>
        <p:spPr bwMode="auto">
          <a:xfrm>
            <a:off x="33104208" y="15212602"/>
            <a:ext cx="10441488" cy="6213251"/>
          </a:xfrm>
          <a:prstGeom prst="rect">
            <a:avLst/>
          </a:prstGeom>
          <a:solidFill>
            <a:srgbClr val="FFFFFF">
              <a:alpha val="89804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91417" tIns="48768" rIns="91417" bIns="45709" anchor="ctr" anchorCtr="0"/>
          <a:lstStyle/>
          <a:p>
            <a:pPr algn="ctr" defTabSz="3135215">
              <a:defRPr/>
            </a:pPr>
            <a:endParaRPr lang="en-US" sz="2733" dirty="0">
              <a:solidFill>
                <a:schemeClr val="bg1"/>
              </a:solidFill>
            </a:endParaRPr>
          </a:p>
        </p:txBody>
      </p:sp>
      <p:sp>
        <p:nvSpPr>
          <p:cNvPr id="117" name="TextBox 19"/>
          <p:cNvSpPr txBox="1">
            <a:spLocks noChangeArrowheads="1"/>
          </p:cNvSpPr>
          <p:nvPr/>
        </p:nvSpPr>
        <p:spPr bwMode="auto">
          <a:xfrm>
            <a:off x="33576629" y="5590566"/>
            <a:ext cx="9492261" cy="39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133" dirty="0">
                <a:latin typeface="Century Gothic" pitchFamily="34" charset="0"/>
                <a:cs typeface="Arial" pitchFamily="34" charset="0"/>
              </a:rPr>
              <a:t>Add your information, graphs, and images to this section.</a:t>
            </a:r>
          </a:p>
        </p:txBody>
      </p:sp>
      <p:sp>
        <p:nvSpPr>
          <p:cNvPr id="118" name="Rectangle 10"/>
          <p:cNvSpPr>
            <a:spLocks noChangeArrowheads="1"/>
          </p:cNvSpPr>
          <p:nvPr/>
        </p:nvSpPr>
        <p:spPr bwMode="auto">
          <a:xfrm>
            <a:off x="11132497" y="4636501"/>
            <a:ext cx="21626208" cy="582201"/>
          </a:xfrm>
          <a:prstGeom prst="rect">
            <a:avLst/>
          </a:prstGeom>
          <a:solidFill>
            <a:srgbClr val="5CB8B2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91417" tIns="48768" rIns="91417" bIns="45709" anchor="ctr" anchorCtr="0"/>
          <a:lstStyle/>
          <a:p>
            <a:pPr algn="ctr" defTabSz="3135215">
              <a:defRPr/>
            </a:pPr>
            <a:r>
              <a:rPr lang="en-US" sz="2733">
                <a:solidFill>
                  <a:schemeClr val="bg1"/>
                </a:solidFill>
                <a:latin typeface="Century Gothic" pitchFamily="34" charset="0"/>
              </a:rPr>
              <a:t>Results</a:t>
            </a:r>
            <a:endParaRPr lang="en-US" sz="2733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9" name="Rectangle 10"/>
          <p:cNvSpPr>
            <a:spLocks noChangeArrowheads="1"/>
          </p:cNvSpPr>
          <p:nvPr/>
        </p:nvSpPr>
        <p:spPr bwMode="auto">
          <a:xfrm>
            <a:off x="11132496" y="5344885"/>
            <a:ext cx="21626208" cy="11215915"/>
          </a:xfrm>
          <a:prstGeom prst="rect">
            <a:avLst/>
          </a:prstGeom>
          <a:solidFill>
            <a:srgbClr val="FFFFFF">
              <a:alpha val="89804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91417" tIns="48768" rIns="91417" bIns="45709" anchor="ctr" anchorCtr="0"/>
          <a:lstStyle/>
          <a:p>
            <a:pPr algn="ctr" defTabSz="3135215">
              <a:defRPr/>
            </a:pPr>
            <a:endParaRPr lang="en-US" sz="2733" dirty="0">
              <a:solidFill>
                <a:schemeClr val="bg1"/>
              </a:solidFill>
            </a:endParaRPr>
          </a:p>
        </p:txBody>
      </p:sp>
      <p:sp>
        <p:nvSpPr>
          <p:cNvPr id="120" name="TextBox 19"/>
          <p:cNvSpPr txBox="1">
            <a:spLocks noChangeArrowheads="1"/>
          </p:cNvSpPr>
          <p:nvPr/>
        </p:nvSpPr>
        <p:spPr bwMode="auto">
          <a:xfrm>
            <a:off x="11557423" y="5590566"/>
            <a:ext cx="9492261" cy="39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133" dirty="0">
                <a:latin typeface="Century Gothic" pitchFamily="34" charset="0"/>
                <a:cs typeface="Arial" pitchFamily="34" charset="0"/>
              </a:rPr>
              <a:t>Add your information, graphs, and images to this section.</a:t>
            </a:r>
          </a:p>
        </p:txBody>
      </p:sp>
      <p:sp>
        <p:nvSpPr>
          <p:cNvPr id="121" name="Rectangle 10"/>
          <p:cNvSpPr>
            <a:spLocks noChangeArrowheads="1"/>
          </p:cNvSpPr>
          <p:nvPr/>
        </p:nvSpPr>
        <p:spPr bwMode="auto">
          <a:xfrm>
            <a:off x="11132496" y="17033788"/>
            <a:ext cx="21626208" cy="4251412"/>
          </a:xfrm>
          <a:prstGeom prst="rect">
            <a:avLst/>
          </a:prstGeom>
          <a:solidFill>
            <a:srgbClr val="FFFFFF">
              <a:alpha val="89804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91417" tIns="48768" rIns="91417" bIns="45709" anchor="ctr" anchorCtr="0"/>
          <a:lstStyle/>
          <a:p>
            <a:pPr algn="ctr" defTabSz="3135215">
              <a:defRPr/>
            </a:pPr>
            <a:endParaRPr lang="en-US" sz="2733" dirty="0">
              <a:solidFill>
                <a:schemeClr val="bg1"/>
              </a:solidFill>
            </a:endParaRPr>
          </a:p>
        </p:txBody>
      </p:sp>
      <p:sp>
        <p:nvSpPr>
          <p:cNvPr id="122" name="TextBox 19"/>
          <p:cNvSpPr txBox="1">
            <a:spLocks noChangeArrowheads="1"/>
          </p:cNvSpPr>
          <p:nvPr/>
        </p:nvSpPr>
        <p:spPr bwMode="auto">
          <a:xfrm>
            <a:off x="11557423" y="17279468"/>
            <a:ext cx="9492261" cy="39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133" dirty="0">
                <a:latin typeface="Century Gothic" pitchFamily="34" charset="0"/>
                <a:cs typeface="Arial" pitchFamily="34" charset="0"/>
              </a:rPr>
              <a:t>Add your information, graphs, and images to this section.</a:t>
            </a:r>
          </a:p>
        </p:txBody>
      </p:sp>
      <p:sp>
        <p:nvSpPr>
          <p:cNvPr id="123" name="Rectangle 10"/>
          <p:cNvSpPr>
            <a:spLocks noChangeArrowheads="1"/>
          </p:cNvSpPr>
          <p:nvPr/>
        </p:nvSpPr>
        <p:spPr bwMode="auto">
          <a:xfrm>
            <a:off x="345504" y="9889221"/>
            <a:ext cx="10441488" cy="582201"/>
          </a:xfrm>
          <a:prstGeom prst="rect">
            <a:avLst/>
          </a:prstGeom>
          <a:solidFill>
            <a:srgbClr val="5CB8B2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91417" tIns="48768" rIns="91417" bIns="45709" anchor="ctr" anchorCtr="0"/>
          <a:lstStyle/>
          <a:p>
            <a:pPr algn="ctr" defTabSz="3135215">
              <a:defRPr/>
            </a:pPr>
            <a:r>
              <a:rPr lang="en-US" sz="2733">
                <a:solidFill>
                  <a:schemeClr val="bg1"/>
                </a:solidFill>
                <a:latin typeface="Century Gothic" pitchFamily="34" charset="0"/>
              </a:rPr>
              <a:t>Objectives</a:t>
            </a:r>
            <a:endParaRPr lang="en-US" sz="2733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4" name="Rectangle 10"/>
          <p:cNvSpPr>
            <a:spLocks noChangeArrowheads="1"/>
          </p:cNvSpPr>
          <p:nvPr/>
        </p:nvSpPr>
        <p:spPr bwMode="auto">
          <a:xfrm>
            <a:off x="345504" y="10597606"/>
            <a:ext cx="10441488" cy="3135173"/>
          </a:xfrm>
          <a:prstGeom prst="rect">
            <a:avLst/>
          </a:prstGeom>
          <a:solidFill>
            <a:srgbClr val="FFFFFF">
              <a:alpha val="89804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91417" tIns="48768" rIns="91417" bIns="45709" anchor="ctr" anchorCtr="0"/>
          <a:lstStyle/>
          <a:p>
            <a:pPr algn="ctr" defTabSz="3135215">
              <a:defRPr/>
            </a:pPr>
            <a:endParaRPr lang="en-US" sz="2733" dirty="0">
              <a:solidFill>
                <a:schemeClr val="bg1"/>
              </a:solidFill>
            </a:endParaRPr>
          </a:p>
        </p:txBody>
      </p:sp>
      <p:sp>
        <p:nvSpPr>
          <p:cNvPr id="125" name="TextBox 19"/>
          <p:cNvSpPr txBox="1">
            <a:spLocks noChangeArrowheads="1"/>
          </p:cNvSpPr>
          <p:nvPr/>
        </p:nvSpPr>
        <p:spPr bwMode="auto">
          <a:xfrm>
            <a:off x="820117" y="10843286"/>
            <a:ext cx="9492261" cy="39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133" dirty="0">
                <a:latin typeface="Century Gothic" pitchFamily="34" charset="0"/>
                <a:cs typeface="Arial" pitchFamily="34" charset="0"/>
              </a:rPr>
              <a:t>Add your information, graphs, and images to this section.</a:t>
            </a:r>
          </a:p>
        </p:txBody>
      </p:sp>
      <p:sp>
        <p:nvSpPr>
          <p:cNvPr id="126" name="Rectangle 10"/>
          <p:cNvSpPr>
            <a:spLocks noChangeArrowheads="1"/>
          </p:cNvSpPr>
          <p:nvPr/>
        </p:nvSpPr>
        <p:spPr bwMode="auto">
          <a:xfrm>
            <a:off x="345504" y="14086930"/>
            <a:ext cx="10441488" cy="582201"/>
          </a:xfrm>
          <a:prstGeom prst="rect">
            <a:avLst/>
          </a:prstGeom>
          <a:solidFill>
            <a:srgbClr val="5CB8B2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91417" tIns="48768" rIns="91417" bIns="45709" anchor="ctr" anchorCtr="0"/>
          <a:lstStyle/>
          <a:p>
            <a:pPr algn="ctr" defTabSz="3135215">
              <a:defRPr/>
            </a:pPr>
            <a:r>
              <a:rPr lang="en-US" sz="2733">
                <a:solidFill>
                  <a:schemeClr val="bg1"/>
                </a:solidFill>
                <a:latin typeface="Century Gothic" pitchFamily="34" charset="0"/>
              </a:rPr>
              <a:t>Study Design</a:t>
            </a:r>
            <a:endParaRPr lang="en-US" sz="2733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7" name="Rectangle 10"/>
          <p:cNvSpPr>
            <a:spLocks noChangeArrowheads="1"/>
          </p:cNvSpPr>
          <p:nvPr/>
        </p:nvSpPr>
        <p:spPr bwMode="auto">
          <a:xfrm>
            <a:off x="345504" y="14795314"/>
            <a:ext cx="10441488" cy="6662765"/>
          </a:xfrm>
          <a:prstGeom prst="rect">
            <a:avLst/>
          </a:prstGeom>
          <a:solidFill>
            <a:srgbClr val="FFFFFF">
              <a:alpha val="89804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91417" tIns="48768" rIns="91417" bIns="45709" anchor="ctr" anchorCtr="0"/>
          <a:lstStyle/>
          <a:p>
            <a:pPr algn="ctr" defTabSz="3135215">
              <a:defRPr/>
            </a:pPr>
            <a:endParaRPr lang="en-US" sz="2733" dirty="0">
              <a:solidFill>
                <a:schemeClr val="bg1"/>
              </a:solidFill>
            </a:endParaRPr>
          </a:p>
        </p:txBody>
      </p:sp>
      <p:sp>
        <p:nvSpPr>
          <p:cNvPr id="128" name="TextBox 19"/>
          <p:cNvSpPr txBox="1">
            <a:spLocks noChangeArrowheads="1"/>
          </p:cNvSpPr>
          <p:nvPr/>
        </p:nvSpPr>
        <p:spPr bwMode="auto">
          <a:xfrm>
            <a:off x="820117" y="15040995"/>
            <a:ext cx="9492261" cy="39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133" dirty="0">
                <a:latin typeface="Century Gothic" pitchFamily="34" charset="0"/>
                <a:cs typeface="Arial" pitchFamily="34" charset="0"/>
              </a:rPr>
              <a:t>Add your information, graphs, and images to this section.</a:t>
            </a:r>
          </a:p>
        </p:txBody>
      </p:sp>
      <p:sp>
        <p:nvSpPr>
          <p:cNvPr id="33" name="TextBox 19">
            <a:extLst>
              <a:ext uri="{FF2B5EF4-FFF2-40B4-BE49-F238E27FC236}">
                <a16:creationId xmlns:a16="http://schemas.microsoft.com/office/drawing/2014/main" id="{B0F82CA8-4E3C-406E-B8AF-744970EF6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6309" y="15423430"/>
            <a:ext cx="9492261" cy="39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133" dirty="0">
                <a:latin typeface="Century Gothic" pitchFamily="34" charset="0"/>
                <a:cs typeface="Arial" pitchFamily="34" charset="0"/>
              </a:rPr>
              <a:t>Add your information, graphs, and images to this section.</a:t>
            </a:r>
          </a:p>
        </p:txBody>
      </p:sp>
    </p:spTree>
    <p:extLst>
      <p:ext uri="{BB962C8B-B14F-4D97-AF65-F5344CB8AC3E}">
        <p14:creationId xmlns:p14="http://schemas.microsoft.com/office/powerpoint/2010/main" val="3954346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117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</dc:creator>
  <cp:lastModifiedBy>Justin Delre</cp:lastModifiedBy>
  <cp:revision>17</cp:revision>
  <dcterms:created xsi:type="dcterms:W3CDTF">2015-08-06T13:57:15Z</dcterms:created>
  <dcterms:modified xsi:type="dcterms:W3CDTF">2019-08-26T20:12:04Z</dcterms:modified>
</cp:coreProperties>
</file>