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93776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6059"/>
    <a:srgbClr val="9595D2"/>
    <a:srgbClr val="5CB8B2"/>
    <a:srgbClr val="FFFFFF"/>
    <a:srgbClr val="D9D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1" autoAdjust="0"/>
    <p:restoredTop sz="94660"/>
  </p:normalViewPr>
  <p:slideViewPr>
    <p:cSldViewPr>
      <p:cViewPr varScale="1">
        <p:scale>
          <a:sx n="25" d="100"/>
          <a:sy n="25" d="100"/>
        </p:scale>
        <p:origin x="1829" y="34"/>
      </p:cViewPr>
      <p:guideLst>
        <p:guide orient="horz" pos="10368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4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664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E3E9A763-7A20-442B-8A20-FA4160EEB53A}"/>
              </a:ext>
            </a:extLst>
          </p:cNvPr>
          <p:cNvSpPr/>
          <p:nvPr/>
        </p:nvSpPr>
        <p:spPr>
          <a:xfrm>
            <a:off x="12453557" y="381000"/>
            <a:ext cx="27101863" cy="32537400"/>
          </a:xfrm>
          <a:prstGeom prst="rect">
            <a:avLst/>
          </a:prstGeom>
          <a:solidFill>
            <a:srgbClr val="9595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6927A6-6C01-4A43-99C0-5D4738D58A44}"/>
              </a:ext>
            </a:extLst>
          </p:cNvPr>
          <p:cNvSpPr/>
          <p:nvPr/>
        </p:nvSpPr>
        <p:spPr>
          <a:xfrm>
            <a:off x="10014653" y="0"/>
            <a:ext cx="29075948" cy="32918400"/>
          </a:xfrm>
          <a:prstGeom prst="rect">
            <a:avLst/>
          </a:prstGeom>
          <a:solidFill>
            <a:srgbClr val="5CB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" name="Picture 3" descr="W:\Templates\Test Templates\Scientific Posters\SMFM Annual Meeting\Logo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05" y="29260801"/>
            <a:ext cx="6763789" cy="259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678405" y="685801"/>
            <a:ext cx="8922795" cy="2272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lnSpc>
                <a:spcPts val="8500"/>
              </a:lnSpc>
            </a:pPr>
            <a:r>
              <a:rPr lang="en-US" sz="8000" b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Enter A Title</a:t>
            </a:r>
          </a:p>
          <a:p>
            <a:pPr>
              <a:lnSpc>
                <a:spcPts val="8500"/>
              </a:lnSpc>
            </a:pPr>
            <a:r>
              <a:rPr lang="en-US" sz="8000" b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For Your Poster</a:t>
            </a:r>
          </a:p>
        </p:txBody>
      </p: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678405" y="2958196"/>
            <a:ext cx="8922795" cy="1650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4800" i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Author Names</a:t>
            </a:r>
          </a:p>
          <a:p>
            <a:pPr>
              <a:lnSpc>
                <a:spcPct val="110000"/>
              </a:lnSpc>
            </a:pPr>
            <a:r>
              <a:rPr lang="en-US" sz="4800" i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And Information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678407" y="5080257"/>
            <a:ext cx="8584057" cy="914400"/>
          </a:xfrm>
          <a:prstGeom prst="rect">
            <a:avLst/>
          </a:prstGeom>
          <a:solidFill>
            <a:srgbClr val="9595D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r>
              <a:rPr lang="en-US" sz="4200" dirty="0">
                <a:solidFill>
                  <a:schemeClr val="bg1"/>
                </a:solidFill>
                <a:latin typeface="Century Gothic" pitchFamily="34" charset="0"/>
              </a:rPr>
              <a:t>Introduction</a:t>
            </a:r>
          </a:p>
        </p:txBody>
      </p:sp>
      <p:sp>
        <p:nvSpPr>
          <p:cNvPr id="82" name="TextBox 19"/>
          <p:cNvSpPr txBox="1">
            <a:spLocks noChangeArrowheads="1"/>
          </p:cNvSpPr>
          <p:nvPr/>
        </p:nvSpPr>
        <p:spPr bwMode="auto">
          <a:xfrm>
            <a:off x="678405" y="6235007"/>
            <a:ext cx="8922795" cy="113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3200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Add your information, graphs, and images to this section.</a:t>
            </a:r>
          </a:p>
        </p:txBody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id="{7AE9052E-7DD2-42F2-9534-48941AA2C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06" y="11057638"/>
            <a:ext cx="8584057" cy="914400"/>
          </a:xfrm>
          <a:prstGeom prst="rect">
            <a:avLst/>
          </a:prstGeom>
          <a:solidFill>
            <a:srgbClr val="9595D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r>
              <a:rPr lang="en-US" sz="4200" dirty="0">
                <a:solidFill>
                  <a:schemeClr val="bg1"/>
                </a:solidFill>
                <a:latin typeface="Century Gothic" pitchFamily="34" charset="0"/>
              </a:rPr>
              <a:t>Methods</a:t>
            </a:r>
          </a:p>
        </p:txBody>
      </p:sp>
      <p:sp>
        <p:nvSpPr>
          <p:cNvPr id="36" name="TextBox 19">
            <a:extLst>
              <a:ext uri="{FF2B5EF4-FFF2-40B4-BE49-F238E27FC236}">
                <a16:creationId xmlns:a16="http://schemas.microsoft.com/office/drawing/2014/main" id="{8E1AE083-8759-41C2-B262-98C120F45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404" y="12212388"/>
            <a:ext cx="8922795" cy="113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3200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Add your information, graphs, and images to this section.</a:t>
            </a:r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F249349A-0832-41B8-9679-0A79CEC26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06" y="17035019"/>
            <a:ext cx="8584057" cy="914400"/>
          </a:xfrm>
          <a:prstGeom prst="rect">
            <a:avLst/>
          </a:prstGeom>
          <a:solidFill>
            <a:srgbClr val="9595D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r>
              <a:rPr lang="en-US" sz="4200" dirty="0">
                <a:solidFill>
                  <a:schemeClr val="bg1"/>
                </a:solidFill>
                <a:latin typeface="Century Gothic" pitchFamily="34" charset="0"/>
              </a:rPr>
              <a:t>Results</a:t>
            </a:r>
          </a:p>
        </p:txBody>
      </p:sp>
      <p:sp>
        <p:nvSpPr>
          <p:cNvPr id="40" name="TextBox 19">
            <a:extLst>
              <a:ext uri="{FF2B5EF4-FFF2-40B4-BE49-F238E27FC236}">
                <a16:creationId xmlns:a16="http://schemas.microsoft.com/office/drawing/2014/main" id="{E579517C-8690-4592-9BD9-A12FB1860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404" y="18189769"/>
            <a:ext cx="8922795" cy="113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3200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Add your information, graphs, and images to this section.</a:t>
            </a:r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549F3B5A-6128-4EE4-BC2A-6CC0F6E1F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06" y="23012400"/>
            <a:ext cx="8584057" cy="914400"/>
          </a:xfrm>
          <a:prstGeom prst="rect">
            <a:avLst/>
          </a:prstGeom>
          <a:solidFill>
            <a:srgbClr val="9595D2"/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137126" tIns="73152" rIns="137126" bIns="68563" anchor="ctr" anchorCtr="0"/>
          <a:lstStyle/>
          <a:p>
            <a:pPr defTabSz="4702588">
              <a:defRPr/>
            </a:pPr>
            <a:r>
              <a:rPr lang="en-US" sz="4200" dirty="0">
                <a:solidFill>
                  <a:schemeClr val="bg1"/>
                </a:solidFill>
                <a:latin typeface="Century Gothic" pitchFamily="34" charset="0"/>
              </a:rPr>
              <a:t>Discussion</a:t>
            </a:r>
          </a:p>
        </p:txBody>
      </p:sp>
      <p:sp>
        <p:nvSpPr>
          <p:cNvPr id="50" name="TextBox 19">
            <a:extLst>
              <a:ext uri="{FF2B5EF4-FFF2-40B4-BE49-F238E27FC236}">
                <a16:creationId xmlns:a16="http://schemas.microsoft.com/office/drawing/2014/main" id="{94B1B29F-1431-4DC9-BAB4-5AB5DA200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404" y="24167150"/>
            <a:ext cx="8922795" cy="113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3200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Add your information, graphs, and images to this section.</a:t>
            </a:r>
          </a:p>
        </p:txBody>
      </p:sp>
      <p:sp>
        <p:nvSpPr>
          <p:cNvPr id="51" name="TextBox 19">
            <a:extLst>
              <a:ext uri="{FF2B5EF4-FFF2-40B4-BE49-F238E27FC236}">
                <a16:creationId xmlns:a16="http://schemas.microsoft.com/office/drawing/2014/main" id="{17526D58-D3A3-42E9-990B-9CAE6EF15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5531" y="685801"/>
            <a:ext cx="7543800" cy="1052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>
              <a:lnSpc>
                <a:spcPts val="8500"/>
              </a:lnSpc>
            </a:pPr>
            <a:r>
              <a:rPr lang="en-US" sz="5000" i="1" dirty="0">
                <a:solidFill>
                  <a:srgbClr val="686059"/>
                </a:solidFill>
                <a:latin typeface="Century Gothic" pitchFamily="34" charset="0"/>
                <a:cs typeface="Arial" pitchFamily="34" charset="0"/>
              </a:rPr>
              <a:t>Extra Tables &amp; Figures</a:t>
            </a:r>
          </a:p>
        </p:txBody>
      </p:sp>
      <p:sp>
        <p:nvSpPr>
          <p:cNvPr id="52" name="TextBox 19">
            <a:extLst>
              <a:ext uri="{FF2B5EF4-FFF2-40B4-BE49-F238E27FC236}">
                <a16:creationId xmlns:a16="http://schemas.microsoft.com/office/drawing/2014/main" id="{39AFF153-0B1D-4CCD-862E-E77FDAB5C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8627" y="4608947"/>
            <a:ext cx="25908000" cy="586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25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Main finding </a:t>
            </a:r>
            <a:r>
              <a:rPr lang="en-US" sz="125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goes here,</a:t>
            </a:r>
          </a:p>
          <a:p>
            <a:r>
              <a:rPr lang="en-US" sz="125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translated into </a:t>
            </a:r>
            <a:r>
              <a:rPr lang="en-US" sz="125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plain English.</a:t>
            </a:r>
          </a:p>
          <a:p>
            <a:r>
              <a:rPr lang="en-US" sz="125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Emphasize </a:t>
            </a:r>
            <a:r>
              <a:rPr lang="en-US" sz="1250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the important words.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5B7BC8-067F-4134-83C3-9513D37137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8627" y="25465931"/>
            <a:ext cx="5687044" cy="568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46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81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Justin Delre</cp:lastModifiedBy>
  <cp:revision>22</cp:revision>
  <dcterms:created xsi:type="dcterms:W3CDTF">2015-08-06T13:57:15Z</dcterms:created>
  <dcterms:modified xsi:type="dcterms:W3CDTF">2019-09-05T16:52:42Z</dcterms:modified>
</cp:coreProperties>
</file>