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8404800"/>
  <p:notesSz cx="6858000" cy="9144000"/>
  <p:defaultTextStyle>
    <a:defPPr>
      <a:defRPr lang="en-US"/>
    </a:defPPr>
    <a:lvl1pPr marL="0" algn="l" defTabSz="4388632" rtl="0" eaLnBrk="1" latinLnBrk="0" hangingPunct="1">
      <a:defRPr sz="8700" kern="1200">
        <a:solidFill>
          <a:schemeClr val="tx1"/>
        </a:solidFill>
        <a:latin typeface="+mn-lt"/>
        <a:ea typeface="+mn-ea"/>
        <a:cs typeface="+mn-cs"/>
      </a:defRPr>
    </a:lvl1pPr>
    <a:lvl2pPr marL="2194317" algn="l" defTabSz="4388632" rtl="0" eaLnBrk="1" latinLnBrk="0" hangingPunct="1">
      <a:defRPr sz="8700" kern="1200">
        <a:solidFill>
          <a:schemeClr val="tx1"/>
        </a:solidFill>
        <a:latin typeface="+mn-lt"/>
        <a:ea typeface="+mn-ea"/>
        <a:cs typeface="+mn-cs"/>
      </a:defRPr>
    </a:lvl2pPr>
    <a:lvl3pPr marL="4388632" algn="l" defTabSz="4388632" rtl="0" eaLnBrk="1" latinLnBrk="0" hangingPunct="1">
      <a:defRPr sz="8700" kern="1200">
        <a:solidFill>
          <a:schemeClr val="tx1"/>
        </a:solidFill>
        <a:latin typeface="+mn-lt"/>
        <a:ea typeface="+mn-ea"/>
        <a:cs typeface="+mn-cs"/>
      </a:defRPr>
    </a:lvl3pPr>
    <a:lvl4pPr marL="6582948" algn="l" defTabSz="4388632" rtl="0" eaLnBrk="1" latinLnBrk="0" hangingPunct="1">
      <a:defRPr sz="8700" kern="1200">
        <a:solidFill>
          <a:schemeClr val="tx1"/>
        </a:solidFill>
        <a:latin typeface="+mn-lt"/>
        <a:ea typeface="+mn-ea"/>
        <a:cs typeface="+mn-cs"/>
      </a:defRPr>
    </a:lvl4pPr>
    <a:lvl5pPr marL="8777265" algn="l" defTabSz="4388632" rtl="0" eaLnBrk="1" latinLnBrk="0" hangingPunct="1">
      <a:defRPr sz="8700" kern="1200">
        <a:solidFill>
          <a:schemeClr val="tx1"/>
        </a:solidFill>
        <a:latin typeface="+mn-lt"/>
        <a:ea typeface="+mn-ea"/>
        <a:cs typeface="+mn-cs"/>
      </a:defRPr>
    </a:lvl5pPr>
    <a:lvl6pPr marL="10971582" algn="l" defTabSz="4388632" rtl="0" eaLnBrk="1" latinLnBrk="0" hangingPunct="1">
      <a:defRPr sz="8700" kern="1200">
        <a:solidFill>
          <a:schemeClr val="tx1"/>
        </a:solidFill>
        <a:latin typeface="+mn-lt"/>
        <a:ea typeface="+mn-ea"/>
        <a:cs typeface="+mn-cs"/>
      </a:defRPr>
    </a:lvl6pPr>
    <a:lvl7pPr marL="13165897" algn="l" defTabSz="4388632" rtl="0" eaLnBrk="1" latinLnBrk="0" hangingPunct="1">
      <a:defRPr sz="8700" kern="1200">
        <a:solidFill>
          <a:schemeClr val="tx1"/>
        </a:solidFill>
        <a:latin typeface="+mn-lt"/>
        <a:ea typeface="+mn-ea"/>
        <a:cs typeface="+mn-cs"/>
      </a:defRPr>
    </a:lvl7pPr>
    <a:lvl8pPr marL="15360213" algn="l" defTabSz="4388632" rtl="0" eaLnBrk="1" latinLnBrk="0" hangingPunct="1">
      <a:defRPr sz="8700" kern="1200">
        <a:solidFill>
          <a:schemeClr val="tx1"/>
        </a:solidFill>
        <a:latin typeface="+mn-lt"/>
        <a:ea typeface="+mn-ea"/>
        <a:cs typeface="+mn-cs"/>
      </a:defRPr>
    </a:lvl8pPr>
    <a:lvl9pPr marL="17554529" algn="l" defTabSz="4388632" rtl="0" eaLnBrk="1" latinLnBrk="0" hangingPunct="1">
      <a:defRPr sz="8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561E"/>
    <a:srgbClr val="DEF2D6"/>
    <a:srgbClr val="008751"/>
    <a:srgbClr val="60C659"/>
    <a:srgbClr val="AADD9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11" autoAdjust="0"/>
  </p:normalViewPr>
  <p:slideViewPr>
    <p:cSldViewPr>
      <p:cViewPr>
        <p:scale>
          <a:sx n="20" d="100"/>
          <a:sy n="20" d="100"/>
        </p:scale>
        <p:origin x="-2058" y="-396"/>
      </p:cViewPr>
      <p:guideLst>
        <p:guide orient="horz" pos="12096"/>
        <p:guide pos="13824"/>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Participants Answered “Yes”</a:t>
            </a:r>
          </a:p>
          <a:p>
            <a:pPr>
              <a:defRPr/>
            </a:pPr>
            <a:r>
              <a:rPr lang="en-US"/>
              <a:t>Before Study</a:t>
            </a:r>
          </a:p>
        </c:rich>
      </c:tx>
      <c:layout/>
    </c:title>
    <c:view3D>
      <c:rotX val="30"/>
      <c:perspective val="30"/>
    </c:view3D>
    <c:plotArea>
      <c:layout/>
      <c:pie3DChart>
        <c:varyColors val="1"/>
        <c:ser>
          <c:idx val="0"/>
          <c:order val="0"/>
          <c:tx>
            <c:strRef>
              <c:f>Sheet1!$B$1</c:f>
              <c:strCache>
                <c:ptCount val="1"/>
                <c:pt idx="0">
                  <c:v>Participants Yes Answers</c:v>
                </c:pt>
              </c:strCache>
            </c:strRef>
          </c:tx>
          <c:dPt>
            <c:idx val="0"/>
            <c:spPr>
              <a:solidFill>
                <a:srgbClr val="008751"/>
              </a:solidFill>
            </c:spPr>
          </c:dPt>
          <c:dPt>
            <c:idx val="1"/>
            <c:spPr>
              <a:solidFill>
                <a:srgbClr val="60C659"/>
              </a:solidFill>
            </c:spPr>
          </c:dPt>
          <c:dPt>
            <c:idx val="2"/>
            <c:spPr>
              <a:solidFill>
                <a:schemeClr val="bg1">
                  <a:lumMod val="95000"/>
                </a:schemeClr>
              </a:solidFill>
            </c:spPr>
          </c:dPt>
          <c:dPt>
            <c:idx val="3"/>
            <c:spPr>
              <a:solidFill>
                <a:srgbClr val="AADD96"/>
              </a:solidFill>
            </c:spPr>
          </c:dPt>
          <c:dLbls>
            <c:showPercent val="1"/>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8.2000000000000011</c:v>
                </c:pt>
                <c:pt idx="1">
                  <c:v>3.2</c:v>
                </c:pt>
                <c:pt idx="2">
                  <c:v>1.4</c:v>
                </c:pt>
                <c:pt idx="3">
                  <c:v>1.2</c:v>
                </c:pt>
              </c:numCache>
            </c:numRef>
          </c:val>
        </c:ser>
        <c:dLbls>
          <c:showPercent val="1"/>
        </c:dLbls>
      </c:pie3DChart>
    </c:plotArea>
    <c:legend>
      <c:legendPos val="r"/>
      <c:layout/>
    </c:legend>
    <c:plotVisOnly val="1"/>
    <c:dispBlanksAs val="zero"/>
  </c:chart>
  <c:txPr>
    <a:bodyPr/>
    <a:lstStyle/>
    <a:p>
      <a:pPr>
        <a:defRPr sz="1800">
          <a:solidFill>
            <a:schemeClr val="tx1"/>
          </a:solidFil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Participants Answered “Yes”</a:t>
            </a:r>
          </a:p>
          <a:p>
            <a:pPr>
              <a:defRPr/>
            </a:pPr>
            <a:r>
              <a:rPr lang="en-US"/>
              <a:t>After Study</a:t>
            </a:r>
          </a:p>
        </c:rich>
      </c:tx>
      <c:layout/>
    </c:title>
    <c:view3D>
      <c:rotX val="30"/>
      <c:perspective val="30"/>
    </c:view3D>
    <c:plotArea>
      <c:layout/>
      <c:pie3DChart>
        <c:varyColors val="1"/>
        <c:ser>
          <c:idx val="0"/>
          <c:order val="0"/>
          <c:tx>
            <c:strRef>
              <c:f>Sheet1!$B$1</c:f>
              <c:strCache>
                <c:ptCount val="1"/>
                <c:pt idx="0">
                  <c:v>Participants Yes Answers</c:v>
                </c:pt>
              </c:strCache>
            </c:strRef>
          </c:tx>
          <c:dPt>
            <c:idx val="0"/>
            <c:spPr>
              <a:solidFill>
                <a:srgbClr val="008751"/>
              </a:solidFill>
            </c:spPr>
          </c:dPt>
          <c:dPt>
            <c:idx val="1"/>
            <c:spPr>
              <a:solidFill>
                <a:srgbClr val="60C659"/>
              </a:solidFill>
            </c:spPr>
          </c:dPt>
          <c:dPt>
            <c:idx val="2"/>
            <c:spPr>
              <a:solidFill>
                <a:schemeClr val="bg1">
                  <a:lumMod val="95000"/>
                </a:schemeClr>
              </a:solidFill>
            </c:spPr>
          </c:dPt>
          <c:dPt>
            <c:idx val="3"/>
            <c:spPr>
              <a:solidFill>
                <a:srgbClr val="AADD96"/>
              </a:solidFill>
            </c:spPr>
          </c:dPt>
          <c:dLbls>
            <c:showPercent val="1"/>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5.3</c:v>
                </c:pt>
                <c:pt idx="1">
                  <c:v>4.8</c:v>
                </c:pt>
                <c:pt idx="2">
                  <c:v>2</c:v>
                </c:pt>
                <c:pt idx="3">
                  <c:v>1.2</c:v>
                </c:pt>
              </c:numCache>
            </c:numRef>
          </c:val>
        </c:ser>
        <c:dLbls>
          <c:showPercent val="1"/>
        </c:dLbls>
      </c:pie3DChart>
    </c:plotArea>
    <c:legend>
      <c:legendPos val="r"/>
      <c:layout/>
    </c:legend>
    <c:plotVisOnly val="1"/>
    <c:dispBlanksAs val="zero"/>
  </c:chart>
  <c:txPr>
    <a:bodyPr/>
    <a:lstStyle/>
    <a:p>
      <a:pPr>
        <a:defRPr sz="1800">
          <a:solidFill>
            <a:schemeClr val="tx1"/>
          </a:solidFill>
        </a:defRPr>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1930382"/>
            <a:ext cx="37307520" cy="823214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21762720"/>
            <a:ext cx="30723840" cy="9814560"/>
          </a:xfrm>
        </p:spPr>
        <p:txBody>
          <a:bodyPr/>
          <a:lstStyle>
            <a:lvl1pPr marL="0" indent="0" algn="ctr">
              <a:buNone/>
              <a:defRPr>
                <a:solidFill>
                  <a:schemeClr val="tx1">
                    <a:tint val="75000"/>
                  </a:schemeClr>
                </a:solidFill>
              </a:defRPr>
            </a:lvl1pPr>
            <a:lvl2pPr marL="2194317" indent="0" algn="ctr">
              <a:buNone/>
              <a:defRPr>
                <a:solidFill>
                  <a:schemeClr val="tx1">
                    <a:tint val="75000"/>
                  </a:schemeClr>
                </a:solidFill>
              </a:defRPr>
            </a:lvl2pPr>
            <a:lvl3pPr marL="4388632" indent="0" algn="ctr">
              <a:buNone/>
              <a:defRPr>
                <a:solidFill>
                  <a:schemeClr val="tx1">
                    <a:tint val="75000"/>
                  </a:schemeClr>
                </a:solidFill>
              </a:defRPr>
            </a:lvl3pPr>
            <a:lvl4pPr marL="6582948" indent="0" algn="ctr">
              <a:buNone/>
              <a:defRPr>
                <a:solidFill>
                  <a:schemeClr val="tx1">
                    <a:tint val="75000"/>
                  </a:schemeClr>
                </a:solidFill>
              </a:defRPr>
            </a:lvl4pPr>
            <a:lvl5pPr marL="8777265" indent="0" algn="ctr">
              <a:buNone/>
              <a:defRPr>
                <a:solidFill>
                  <a:schemeClr val="tx1">
                    <a:tint val="75000"/>
                  </a:schemeClr>
                </a:solidFill>
              </a:defRPr>
            </a:lvl5pPr>
            <a:lvl6pPr marL="10971582" indent="0" algn="ctr">
              <a:buNone/>
              <a:defRPr>
                <a:solidFill>
                  <a:schemeClr val="tx1">
                    <a:tint val="75000"/>
                  </a:schemeClr>
                </a:solidFill>
              </a:defRPr>
            </a:lvl6pPr>
            <a:lvl7pPr marL="13165897" indent="0" algn="ctr">
              <a:buNone/>
              <a:defRPr>
                <a:solidFill>
                  <a:schemeClr val="tx1">
                    <a:tint val="75000"/>
                  </a:schemeClr>
                </a:solidFill>
              </a:defRPr>
            </a:lvl7pPr>
            <a:lvl8pPr marL="15360213" indent="0" algn="ctr">
              <a:buNone/>
              <a:defRPr>
                <a:solidFill>
                  <a:schemeClr val="tx1">
                    <a:tint val="75000"/>
                  </a:schemeClr>
                </a:solidFill>
              </a:defRPr>
            </a:lvl8pPr>
            <a:lvl9pPr marL="1755452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2120D5-8C4F-439B-AD76-D278DC378F3A}" type="datetimeFigureOut">
              <a:rPr lang="en-US" smtClean="0"/>
              <a:pPr/>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729909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2120D5-8C4F-439B-AD76-D278DC378F3A}" type="datetimeFigureOut">
              <a:rPr lang="en-US" smtClean="0"/>
              <a:pPr/>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4001935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1838625" y="7378700"/>
            <a:ext cx="53324760" cy="15729077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849103" y="7378700"/>
            <a:ext cx="159258000" cy="15729077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2120D5-8C4F-439B-AD76-D278DC378F3A}" type="datetimeFigureOut">
              <a:rPr lang="en-US" smtClean="0"/>
              <a:pPr/>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2794594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2120D5-8C4F-439B-AD76-D278DC378F3A}" type="datetimeFigureOut">
              <a:rPr lang="en-US" smtClean="0"/>
              <a:pPr/>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101973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4678642"/>
            <a:ext cx="37307520" cy="762762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3" y="16277596"/>
            <a:ext cx="37307520" cy="8401049"/>
          </a:xfrm>
        </p:spPr>
        <p:txBody>
          <a:bodyPr anchor="b"/>
          <a:lstStyle>
            <a:lvl1pPr marL="0" indent="0">
              <a:buNone/>
              <a:defRPr sz="9700">
                <a:solidFill>
                  <a:schemeClr val="tx1">
                    <a:tint val="75000"/>
                  </a:schemeClr>
                </a:solidFill>
              </a:defRPr>
            </a:lvl1pPr>
            <a:lvl2pPr marL="2194317" indent="0">
              <a:buNone/>
              <a:defRPr sz="8700">
                <a:solidFill>
                  <a:schemeClr val="tx1">
                    <a:tint val="75000"/>
                  </a:schemeClr>
                </a:solidFill>
              </a:defRPr>
            </a:lvl2pPr>
            <a:lvl3pPr marL="4388632" indent="0">
              <a:buNone/>
              <a:defRPr sz="7700">
                <a:solidFill>
                  <a:schemeClr val="tx1">
                    <a:tint val="75000"/>
                  </a:schemeClr>
                </a:solidFill>
              </a:defRPr>
            </a:lvl3pPr>
            <a:lvl4pPr marL="6582948" indent="0">
              <a:buNone/>
              <a:defRPr sz="6700">
                <a:solidFill>
                  <a:schemeClr val="tx1">
                    <a:tint val="75000"/>
                  </a:schemeClr>
                </a:solidFill>
              </a:defRPr>
            </a:lvl4pPr>
            <a:lvl5pPr marL="8777265" indent="0">
              <a:buNone/>
              <a:defRPr sz="6700">
                <a:solidFill>
                  <a:schemeClr val="tx1">
                    <a:tint val="75000"/>
                  </a:schemeClr>
                </a:solidFill>
              </a:defRPr>
            </a:lvl5pPr>
            <a:lvl6pPr marL="10971582" indent="0">
              <a:buNone/>
              <a:defRPr sz="6700">
                <a:solidFill>
                  <a:schemeClr val="tx1">
                    <a:tint val="75000"/>
                  </a:schemeClr>
                </a:solidFill>
              </a:defRPr>
            </a:lvl6pPr>
            <a:lvl7pPr marL="13165897" indent="0">
              <a:buNone/>
              <a:defRPr sz="6700">
                <a:solidFill>
                  <a:schemeClr val="tx1">
                    <a:tint val="75000"/>
                  </a:schemeClr>
                </a:solidFill>
              </a:defRPr>
            </a:lvl7pPr>
            <a:lvl8pPr marL="15360213" indent="0">
              <a:buNone/>
              <a:defRPr sz="6700">
                <a:solidFill>
                  <a:schemeClr val="tx1">
                    <a:tint val="75000"/>
                  </a:schemeClr>
                </a:solidFill>
              </a:defRPr>
            </a:lvl8pPr>
            <a:lvl9pPr marL="17554529"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2120D5-8C4F-439B-AD76-D278DC378F3A}" type="datetimeFigureOut">
              <a:rPr lang="en-US" smtClean="0"/>
              <a:pPr/>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215376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49107" y="43009821"/>
            <a:ext cx="106291377" cy="121659652"/>
          </a:xfrm>
        </p:spPr>
        <p:txBody>
          <a:bodyPr/>
          <a:lstStyle>
            <a:lvl1pPr>
              <a:defRPr sz="13400"/>
            </a:lvl1pPr>
            <a:lvl2pPr>
              <a:defRPr sz="11500"/>
            </a:lvl2pPr>
            <a:lvl3pPr>
              <a:defRPr sz="9700"/>
            </a:lvl3pPr>
            <a:lvl4pPr>
              <a:defRPr sz="8700"/>
            </a:lvl4pPr>
            <a:lvl5pPr>
              <a:defRPr sz="8700"/>
            </a:lvl5pPr>
            <a:lvl6pPr>
              <a:defRPr sz="8700"/>
            </a:lvl6pPr>
            <a:lvl7pPr>
              <a:defRPr sz="8700"/>
            </a:lvl7pPr>
            <a:lvl8pPr>
              <a:defRPr sz="8700"/>
            </a:lvl8pPr>
            <a:lvl9pPr>
              <a:defRPr sz="8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872002" y="43009821"/>
            <a:ext cx="106291383" cy="121659652"/>
          </a:xfrm>
        </p:spPr>
        <p:txBody>
          <a:bodyPr/>
          <a:lstStyle>
            <a:lvl1pPr>
              <a:defRPr sz="13400"/>
            </a:lvl1pPr>
            <a:lvl2pPr>
              <a:defRPr sz="11500"/>
            </a:lvl2pPr>
            <a:lvl3pPr>
              <a:defRPr sz="9700"/>
            </a:lvl3pPr>
            <a:lvl4pPr>
              <a:defRPr sz="8700"/>
            </a:lvl4pPr>
            <a:lvl5pPr>
              <a:defRPr sz="8700"/>
            </a:lvl5pPr>
            <a:lvl6pPr>
              <a:defRPr sz="8700"/>
            </a:lvl6pPr>
            <a:lvl7pPr>
              <a:defRPr sz="8700"/>
            </a:lvl7pPr>
            <a:lvl8pPr>
              <a:defRPr sz="8700"/>
            </a:lvl8pPr>
            <a:lvl9pPr>
              <a:defRPr sz="8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2120D5-8C4F-439B-AD76-D278DC378F3A}" type="datetimeFigureOut">
              <a:rPr lang="en-US" smtClean="0"/>
              <a:pPr/>
              <a:t>6/20/2012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3532835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537972"/>
            <a:ext cx="39502080"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2" y="8596633"/>
            <a:ext cx="19392903" cy="3582669"/>
          </a:xfrm>
        </p:spPr>
        <p:txBody>
          <a:bodyPr anchor="b"/>
          <a:lstStyle>
            <a:lvl1pPr marL="0" indent="0">
              <a:buNone/>
              <a:defRPr sz="11500" b="1"/>
            </a:lvl1pPr>
            <a:lvl2pPr marL="2194317" indent="0">
              <a:buNone/>
              <a:defRPr sz="9700" b="1"/>
            </a:lvl2pPr>
            <a:lvl3pPr marL="4388632" indent="0">
              <a:buNone/>
              <a:defRPr sz="8700" b="1"/>
            </a:lvl3pPr>
            <a:lvl4pPr marL="6582948" indent="0">
              <a:buNone/>
              <a:defRPr sz="7700" b="1"/>
            </a:lvl4pPr>
            <a:lvl5pPr marL="8777265" indent="0">
              <a:buNone/>
              <a:defRPr sz="7700" b="1"/>
            </a:lvl5pPr>
            <a:lvl6pPr marL="10971582" indent="0">
              <a:buNone/>
              <a:defRPr sz="7700" b="1"/>
            </a:lvl6pPr>
            <a:lvl7pPr marL="13165897" indent="0">
              <a:buNone/>
              <a:defRPr sz="7700" b="1"/>
            </a:lvl7pPr>
            <a:lvl8pPr marL="15360213" indent="0">
              <a:buNone/>
              <a:defRPr sz="7700" b="1"/>
            </a:lvl8pPr>
            <a:lvl9pPr marL="17554529"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2" y="12179301"/>
            <a:ext cx="19392903" cy="22127212"/>
          </a:xfrm>
        </p:spPr>
        <p:txBody>
          <a:bodyPr/>
          <a:lstStyle>
            <a:lvl1pPr>
              <a:defRPr sz="11500"/>
            </a:lvl1pPr>
            <a:lvl2pPr>
              <a:defRPr sz="9700"/>
            </a:lvl2pPr>
            <a:lvl3pPr>
              <a:defRPr sz="87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8596633"/>
            <a:ext cx="19400520" cy="3582669"/>
          </a:xfrm>
        </p:spPr>
        <p:txBody>
          <a:bodyPr anchor="b"/>
          <a:lstStyle>
            <a:lvl1pPr marL="0" indent="0">
              <a:buNone/>
              <a:defRPr sz="11500" b="1"/>
            </a:lvl1pPr>
            <a:lvl2pPr marL="2194317" indent="0">
              <a:buNone/>
              <a:defRPr sz="9700" b="1"/>
            </a:lvl2pPr>
            <a:lvl3pPr marL="4388632" indent="0">
              <a:buNone/>
              <a:defRPr sz="8700" b="1"/>
            </a:lvl3pPr>
            <a:lvl4pPr marL="6582948" indent="0">
              <a:buNone/>
              <a:defRPr sz="7700" b="1"/>
            </a:lvl4pPr>
            <a:lvl5pPr marL="8777265" indent="0">
              <a:buNone/>
              <a:defRPr sz="7700" b="1"/>
            </a:lvl5pPr>
            <a:lvl6pPr marL="10971582" indent="0">
              <a:buNone/>
              <a:defRPr sz="7700" b="1"/>
            </a:lvl6pPr>
            <a:lvl7pPr marL="13165897" indent="0">
              <a:buNone/>
              <a:defRPr sz="7700" b="1"/>
            </a:lvl7pPr>
            <a:lvl8pPr marL="15360213" indent="0">
              <a:buNone/>
              <a:defRPr sz="7700" b="1"/>
            </a:lvl8pPr>
            <a:lvl9pPr marL="17554529"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3" y="12179301"/>
            <a:ext cx="19400520" cy="22127212"/>
          </a:xfrm>
        </p:spPr>
        <p:txBody>
          <a:bodyPr/>
          <a:lstStyle>
            <a:lvl1pPr>
              <a:defRPr sz="11500"/>
            </a:lvl1pPr>
            <a:lvl2pPr>
              <a:defRPr sz="9700"/>
            </a:lvl2pPr>
            <a:lvl3pPr>
              <a:defRPr sz="87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2120D5-8C4F-439B-AD76-D278DC378F3A}" type="datetimeFigureOut">
              <a:rPr lang="en-US" smtClean="0"/>
              <a:pPr/>
              <a:t>6/20/2012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96767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2120D5-8C4F-439B-AD76-D278DC378F3A}" type="datetimeFigureOut">
              <a:rPr lang="en-US" smtClean="0"/>
              <a:pPr/>
              <a:t>6/20/2012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2917610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2120D5-8C4F-439B-AD76-D278DC378F3A}" type="datetimeFigureOut">
              <a:rPr lang="en-US" smtClean="0"/>
              <a:pPr/>
              <a:t>6/20/2012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392390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4" y="1529080"/>
            <a:ext cx="14439903" cy="6507480"/>
          </a:xfrm>
        </p:spPr>
        <p:txBody>
          <a:bodyPr anchor="b"/>
          <a:lstStyle>
            <a:lvl1pPr algn="l">
              <a:defRPr sz="9700" b="1"/>
            </a:lvl1pPr>
          </a:lstStyle>
          <a:p>
            <a:r>
              <a:rPr lang="en-US" smtClean="0"/>
              <a:t>Click to edit Master title style</a:t>
            </a:r>
            <a:endParaRPr lang="en-US"/>
          </a:p>
        </p:txBody>
      </p:sp>
      <p:sp>
        <p:nvSpPr>
          <p:cNvPr id="3" name="Content Placeholder 2"/>
          <p:cNvSpPr>
            <a:spLocks noGrp="1"/>
          </p:cNvSpPr>
          <p:nvPr>
            <p:ph idx="1"/>
          </p:nvPr>
        </p:nvSpPr>
        <p:spPr>
          <a:xfrm>
            <a:off x="17160240" y="1529085"/>
            <a:ext cx="24536400" cy="32777432"/>
          </a:xfrm>
        </p:spPr>
        <p:txBody>
          <a:bodyPr/>
          <a:lstStyle>
            <a:lvl1pPr>
              <a:defRPr sz="15400"/>
            </a:lvl1pPr>
            <a:lvl2pPr>
              <a:defRPr sz="13400"/>
            </a:lvl2pPr>
            <a:lvl3pPr>
              <a:defRPr sz="11500"/>
            </a:lvl3pPr>
            <a:lvl4pPr>
              <a:defRPr sz="9700"/>
            </a:lvl4pPr>
            <a:lvl5pPr>
              <a:defRPr sz="9700"/>
            </a:lvl5pPr>
            <a:lvl6pPr>
              <a:defRPr sz="9700"/>
            </a:lvl6pPr>
            <a:lvl7pPr>
              <a:defRPr sz="9700"/>
            </a:lvl7pPr>
            <a:lvl8pPr>
              <a:defRPr sz="9700"/>
            </a:lvl8pPr>
            <a:lvl9pPr>
              <a:defRPr sz="9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4" y="8036564"/>
            <a:ext cx="14439903" cy="26269952"/>
          </a:xfrm>
        </p:spPr>
        <p:txBody>
          <a:bodyPr/>
          <a:lstStyle>
            <a:lvl1pPr marL="0" indent="0">
              <a:buNone/>
              <a:defRPr sz="6700"/>
            </a:lvl1pPr>
            <a:lvl2pPr marL="2194317" indent="0">
              <a:buNone/>
              <a:defRPr sz="5700"/>
            </a:lvl2pPr>
            <a:lvl3pPr marL="4388632" indent="0">
              <a:buNone/>
              <a:defRPr sz="4800"/>
            </a:lvl3pPr>
            <a:lvl4pPr marL="6582948" indent="0">
              <a:buNone/>
              <a:defRPr sz="4300"/>
            </a:lvl4pPr>
            <a:lvl5pPr marL="8777265" indent="0">
              <a:buNone/>
              <a:defRPr sz="4300"/>
            </a:lvl5pPr>
            <a:lvl6pPr marL="10971582" indent="0">
              <a:buNone/>
              <a:defRPr sz="4300"/>
            </a:lvl6pPr>
            <a:lvl7pPr marL="13165897" indent="0">
              <a:buNone/>
              <a:defRPr sz="4300"/>
            </a:lvl7pPr>
            <a:lvl8pPr marL="15360213" indent="0">
              <a:buNone/>
              <a:defRPr sz="4300"/>
            </a:lvl8pPr>
            <a:lvl9pPr marL="17554529"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2120D5-8C4F-439B-AD76-D278DC378F3A}" type="datetimeFigureOut">
              <a:rPr lang="en-US" smtClean="0"/>
              <a:pPr/>
              <a:t>6/20/2012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318771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6883361"/>
            <a:ext cx="26334720" cy="3173732"/>
          </a:xfrm>
        </p:spPr>
        <p:txBody>
          <a:bodyPr anchor="b"/>
          <a:lstStyle>
            <a:lvl1pPr algn="l">
              <a:defRPr sz="9700" b="1"/>
            </a:lvl1pPr>
          </a:lstStyle>
          <a:p>
            <a:r>
              <a:rPr lang="en-US" smtClean="0"/>
              <a:t>Click to edit Master title style</a:t>
            </a:r>
            <a:endParaRPr lang="en-US"/>
          </a:p>
        </p:txBody>
      </p:sp>
      <p:sp>
        <p:nvSpPr>
          <p:cNvPr id="3" name="Picture Placeholder 2"/>
          <p:cNvSpPr>
            <a:spLocks noGrp="1"/>
          </p:cNvSpPr>
          <p:nvPr>
            <p:ph type="pic" idx="1"/>
          </p:nvPr>
        </p:nvSpPr>
        <p:spPr>
          <a:xfrm>
            <a:off x="8602983" y="3431540"/>
            <a:ext cx="26334720" cy="23042880"/>
          </a:xfrm>
        </p:spPr>
        <p:txBody>
          <a:bodyPr/>
          <a:lstStyle>
            <a:lvl1pPr marL="0" indent="0">
              <a:buNone/>
              <a:defRPr sz="15400"/>
            </a:lvl1pPr>
            <a:lvl2pPr marL="2194317" indent="0">
              <a:buNone/>
              <a:defRPr sz="13400"/>
            </a:lvl2pPr>
            <a:lvl3pPr marL="4388632" indent="0">
              <a:buNone/>
              <a:defRPr sz="11500"/>
            </a:lvl3pPr>
            <a:lvl4pPr marL="6582948" indent="0">
              <a:buNone/>
              <a:defRPr sz="9700"/>
            </a:lvl4pPr>
            <a:lvl5pPr marL="8777265" indent="0">
              <a:buNone/>
              <a:defRPr sz="9700"/>
            </a:lvl5pPr>
            <a:lvl6pPr marL="10971582" indent="0">
              <a:buNone/>
              <a:defRPr sz="9700"/>
            </a:lvl6pPr>
            <a:lvl7pPr marL="13165897" indent="0">
              <a:buNone/>
              <a:defRPr sz="9700"/>
            </a:lvl7pPr>
            <a:lvl8pPr marL="15360213" indent="0">
              <a:buNone/>
              <a:defRPr sz="9700"/>
            </a:lvl8pPr>
            <a:lvl9pPr marL="17554529" indent="0">
              <a:buNone/>
              <a:defRPr sz="9700"/>
            </a:lvl9pPr>
          </a:lstStyle>
          <a:p>
            <a:endParaRPr lang="en-US"/>
          </a:p>
        </p:txBody>
      </p:sp>
      <p:sp>
        <p:nvSpPr>
          <p:cNvPr id="4" name="Text Placeholder 3"/>
          <p:cNvSpPr>
            <a:spLocks noGrp="1"/>
          </p:cNvSpPr>
          <p:nvPr>
            <p:ph type="body" sz="half" idx="2"/>
          </p:nvPr>
        </p:nvSpPr>
        <p:spPr>
          <a:xfrm>
            <a:off x="8602983" y="30057093"/>
            <a:ext cx="26334720" cy="4507229"/>
          </a:xfrm>
        </p:spPr>
        <p:txBody>
          <a:bodyPr/>
          <a:lstStyle>
            <a:lvl1pPr marL="0" indent="0">
              <a:buNone/>
              <a:defRPr sz="6700"/>
            </a:lvl1pPr>
            <a:lvl2pPr marL="2194317" indent="0">
              <a:buNone/>
              <a:defRPr sz="5700"/>
            </a:lvl2pPr>
            <a:lvl3pPr marL="4388632" indent="0">
              <a:buNone/>
              <a:defRPr sz="4800"/>
            </a:lvl3pPr>
            <a:lvl4pPr marL="6582948" indent="0">
              <a:buNone/>
              <a:defRPr sz="4300"/>
            </a:lvl4pPr>
            <a:lvl5pPr marL="8777265" indent="0">
              <a:buNone/>
              <a:defRPr sz="4300"/>
            </a:lvl5pPr>
            <a:lvl6pPr marL="10971582" indent="0">
              <a:buNone/>
              <a:defRPr sz="4300"/>
            </a:lvl6pPr>
            <a:lvl7pPr marL="13165897" indent="0">
              <a:buNone/>
              <a:defRPr sz="4300"/>
            </a:lvl7pPr>
            <a:lvl8pPr marL="15360213" indent="0">
              <a:buNone/>
              <a:defRPr sz="4300"/>
            </a:lvl8pPr>
            <a:lvl9pPr marL="17554529"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2120D5-8C4F-439B-AD76-D278DC378F3A}" type="datetimeFigureOut">
              <a:rPr lang="en-US" smtClean="0"/>
              <a:pPr/>
              <a:t>6/20/2012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1306932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537972"/>
            <a:ext cx="39502080" cy="6400800"/>
          </a:xfrm>
          <a:prstGeom prst="rect">
            <a:avLst/>
          </a:prstGeom>
        </p:spPr>
        <p:txBody>
          <a:bodyPr vert="horz" lIns="438864" tIns="219432" rIns="438864" bIns="21943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8961125"/>
            <a:ext cx="39502080" cy="25345392"/>
          </a:xfrm>
          <a:prstGeom prst="rect">
            <a:avLst/>
          </a:prstGeom>
        </p:spPr>
        <p:txBody>
          <a:bodyPr vert="horz" lIns="438864" tIns="219432" rIns="438864" bIns="21943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5595562"/>
            <a:ext cx="10241280" cy="2044700"/>
          </a:xfrm>
          <a:prstGeom prst="rect">
            <a:avLst/>
          </a:prstGeom>
        </p:spPr>
        <p:txBody>
          <a:bodyPr vert="horz" lIns="438864" tIns="219432" rIns="438864" bIns="219432" rtlCol="0" anchor="ctr"/>
          <a:lstStyle>
            <a:lvl1pPr algn="l">
              <a:defRPr sz="5700">
                <a:solidFill>
                  <a:schemeClr val="tx1">
                    <a:tint val="75000"/>
                  </a:schemeClr>
                </a:solidFill>
              </a:defRPr>
            </a:lvl1pPr>
          </a:lstStyle>
          <a:p>
            <a:fld id="{E82120D5-8C4F-439B-AD76-D278DC378F3A}" type="datetimeFigureOut">
              <a:rPr lang="en-US" smtClean="0"/>
              <a:pPr/>
              <a:t>6/20/2012</a:t>
            </a:fld>
            <a:endParaRPr lang="en-US"/>
          </a:p>
        </p:txBody>
      </p:sp>
      <p:sp>
        <p:nvSpPr>
          <p:cNvPr id="5" name="Footer Placeholder 4"/>
          <p:cNvSpPr>
            <a:spLocks noGrp="1"/>
          </p:cNvSpPr>
          <p:nvPr>
            <p:ph type="ftr" sz="quarter" idx="3"/>
          </p:nvPr>
        </p:nvSpPr>
        <p:spPr>
          <a:xfrm>
            <a:off x="14996160" y="35595562"/>
            <a:ext cx="13898880" cy="2044700"/>
          </a:xfrm>
          <a:prstGeom prst="rect">
            <a:avLst/>
          </a:prstGeom>
        </p:spPr>
        <p:txBody>
          <a:bodyPr vert="horz" lIns="438864" tIns="219432" rIns="438864" bIns="219432" rtlCol="0" anchor="ctr"/>
          <a:lstStyle>
            <a:lvl1pPr algn="ctr">
              <a:defRPr sz="5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5595562"/>
            <a:ext cx="10241280" cy="2044700"/>
          </a:xfrm>
          <a:prstGeom prst="rect">
            <a:avLst/>
          </a:prstGeom>
        </p:spPr>
        <p:txBody>
          <a:bodyPr vert="horz" lIns="438864" tIns="219432" rIns="438864" bIns="219432" rtlCol="0" anchor="ctr"/>
          <a:lstStyle>
            <a:lvl1pPr algn="r">
              <a:defRPr sz="5700">
                <a:solidFill>
                  <a:schemeClr val="tx1">
                    <a:tint val="75000"/>
                  </a:schemeClr>
                </a:solidFill>
              </a:defRPr>
            </a:lvl1p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375114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8632" rtl="0" eaLnBrk="1" latinLnBrk="0" hangingPunct="1">
        <a:spcBef>
          <a:spcPct val="0"/>
        </a:spcBef>
        <a:buNone/>
        <a:defRPr sz="21100" kern="1200">
          <a:solidFill>
            <a:schemeClr val="tx1"/>
          </a:solidFill>
          <a:latin typeface="+mj-lt"/>
          <a:ea typeface="+mj-ea"/>
          <a:cs typeface="+mj-cs"/>
        </a:defRPr>
      </a:lvl1pPr>
    </p:titleStyle>
    <p:bodyStyle>
      <a:lvl1pPr marL="1645736" indent="-1645736" algn="l" defTabSz="4388632"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764" indent="-1371447" algn="l" defTabSz="4388632"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5789" indent="-1097158" algn="l" defTabSz="4388632"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107" indent="-1097158" algn="l" defTabSz="4388632" rtl="0" eaLnBrk="1" latinLnBrk="0" hangingPunct="1">
        <a:spcBef>
          <a:spcPct val="20000"/>
        </a:spcBef>
        <a:buFont typeface="Arial" pitchFamily="34" charset="0"/>
        <a:buChar char="–"/>
        <a:defRPr sz="9700" kern="1200">
          <a:solidFill>
            <a:schemeClr val="tx1"/>
          </a:solidFill>
          <a:latin typeface="+mn-lt"/>
          <a:ea typeface="+mn-ea"/>
          <a:cs typeface="+mn-cs"/>
        </a:defRPr>
      </a:lvl4pPr>
      <a:lvl5pPr marL="9874423" indent="-1097158" algn="l" defTabSz="4388632" rtl="0" eaLnBrk="1" latinLnBrk="0" hangingPunct="1">
        <a:spcBef>
          <a:spcPct val="20000"/>
        </a:spcBef>
        <a:buFont typeface="Arial" pitchFamily="34" charset="0"/>
        <a:buChar char="»"/>
        <a:defRPr sz="9700" kern="1200">
          <a:solidFill>
            <a:schemeClr val="tx1"/>
          </a:solidFill>
          <a:latin typeface="+mn-lt"/>
          <a:ea typeface="+mn-ea"/>
          <a:cs typeface="+mn-cs"/>
        </a:defRPr>
      </a:lvl5pPr>
      <a:lvl6pPr marL="12068739" indent="-1097158" algn="l" defTabSz="4388632" rtl="0" eaLnBrk="1" latinLnBrk="0" hangingPunct="1">
        <a:spcBef>
          <a:spcPct val="20000"/>
        </a:spcBef>
        <a:buFont typeface="Arial" pitchFamily="34" charset="0"/>
        <a:buChar char="•"/>
        <a:defRPr sz="9700" kern="1200">
          <a:solidFill>
            <a:schemeClr val="tx1"/>
          </a:solidFill>
          <a:latin typeface="+mn-lt"/>
          <a:ea typeface="+mn-ea"/>
          <a:cs typeface="+mn-cs"/>
        </a:defRPr>
      </a:lvl6pPr>
      <a:lvl7pPr marL="14263054" indent="-1097158" algn="l" defTabSz="4388632" rtl="0" eaLnBrk="1" latinLnBrk="0" hangingPunct="1">
        <a:spcBef>
          <a:spcPct val="20000"/>
        </a:spcBef>
        <a:buFont typeface="Arial" pitchFamily="34" charset="0"/>
        <a:buChar char="•"/>
        <a:defRPr sz="9700" kern="1200">
          <a:solidFill>
            <a:schemeClr val="tx1"/>
          </a:solidFill>
          <a:latin typeface="+mn-lt"/>
          <a:ea typeface="+mn-ea"/>
          <a:cs typeface="+mn-cs"/>
        </a:defRPr>
      </a:lvl7pPr>
      <a:lvl8pPr marL="16457371" indent="-1097158" algn="l" defTabSz="4388632" rtl="0" eaLnBrk="1" latinLnBrk="0" hangingPunct="1">
        <a:spcBef>
          <a:spcPct val="20000"/>
        </a:spcBef>
        <a:buFont typeface="Arial" pitchFamily="34" charset="0"/>
        <a:buChar char="•"/>
        <a:defRPr sz="9700" kern="1200">
          <a:solidFill>
            <a:schemeClr val="tx1"/>
          </a:solidFill>
          <a:latin typeface="+mn-lt"/>
          <a:ea typeface="+mn-ea"/>
          <a:cs typeface="+mn-cs"/>
        </a:defRPr>
      </a:lvl8pPr>
      <a:lvl9pPr marL="18651688" indent="-1097158" algn="l" defTabSz="4388632" rtl="0" eaLnBrk="1" latinLnBrk="0" hangingPunct="1">
        <a:spcBef>
          <a:spcPct val="20000"/>
        </a:spcBef>
        <a:buFont typeface="Arial" pitchFamily="34" charset="0"/>
        <a:buChar char="•"/>
        <a:defRPr sz="9700" kern="1200">
          <a:solidFill>
            <a:schemeClr val="tx1"/>
          </a:solidFill>
          <a:latin typeface="+mn-lt"/>
          <a:ea typeface="+mn-ea"/>
          <a:cs typeface="+mn-cs"/>
        </a:defRPr>
      </a:lvl9pPr>
    </p:bodyStyle>
    <p:otherStyle>
      <a:defPPr>
        <a:defRPr lang="en-US"/>
      </a:defPPr>
      <a:lvl1pPr marL="0" algn="l" defTabSz="4388632" rtl="0" eaLnBrk="1" latinLnBrk="0" hangingPunct="1">
        <a:defRPr sz="8700" kern="1200">
          <a:solidFill>
            <a:schemeClr val="tx1"/>
          </a:solidFill>
          <a:latin typeface="+mn-lt"/>
          <a:ea typeface="+mn-ea"/>
          <a:cs typeface="+mn-cs"/>
        </a:defRPr>
      </a:lvl1pPr>
      <a:lvl2pPr marL="2194317" algn="l" defTabSz="4388632" rtl="0" eaLnBrk="1" latinLnBrk="0" hangingPunct="1">
        <a:defRPr sz="8700" kern="1200">
          <a:solidFill>
            <a:schemeClr val="tx1"/>
          </a:solidFill>
          <a:latin typeface="+mn-lt"/>
          <a:ea typeface="+mn-ea"/>
          <a:cs typeface="+mn-cs"/>
        </a:defRPr>
      </a:lvl2pPr>
      <a:lvl3pPr marL="4388632" algn="l" defTabSz="4388632" rtl="0" eaLnBrk="1" latinLnBrk="0" hangingPunct="1">
        <a:defRPr sz="8700" kern="1200">
          <a:solidFill>
            <a:schemeClr val="tx1"/>
          </a:solidFill>
          <a:latin typeface="+mn-lt"/>
          <a:ea typeface="+mn-ea"/>
          <a:cs typeface="+mn-cs"/>
        </a:defRPr>
      </a:lvl3pPr>
      <a:lvl4pPr marL="6582948" algn="l" defTabSz="4388632" rtl="0" eaLnBrk="1" latinLnBrk="0" hangingPunct="1">
        <a:defRPr sz="8700" kern="1200">
          <a:solidFill>
            <a:schemeClr val="tx1"/>
          </a:solidFill>
          <a:latin typeface="+mn-lt"/>
          <a:ea typeface="+mn-ea"/>
          <a:cs typeface="+mn-cs"/>
        </a:defRPr>
      </a:lvl4pPr>
      <a:lvl5pPr marL="8777265" algn="l" defTabSz="4388632" rtl="0" eaLnBrk="1" latinLnBrk="0" hangingPunct="1">
        <a:defRPr sz="8700" kern="1200">
          <a:solidFill>
            <a:schemeClr val="tx1"/>
          </a:solidFill>
          <a:latin typeface="+mn-lt"/>
          <a:ea typeface="+mn-ea"/>
          <a:cs typeface="+mn-cs"/>
        </a:defRPr>
      </a:lvl5pPr>
      <a:lvl6pPr marL="10971582" algn="l" defTabSz="4388632" rtl="0" eaLnBrk="1" latinLnBrk="0" hangingPunct="1">
        <a:defRPr sz="8700" kern="1200">
          <a:solidFill>
            <a:schemeClr val="tx1"/>
          </a:solidFill>
          <a:latin typeface="+mn-lt"/>
          <a:ea typeface="+mn-ea"/>
          <a:cs typeface="+mn-cs"/>
        </a:defRPr>
      </a:lvl6pPr>
      <a:lvl7pPr marL="13165897" algn="l" defTabSz="4388632" rtl="0" eaLnBrk="1" latinLnBrk="0" hangingPunct="1">
        <a:defRPr sz="8700" kern="1200">
          <a:solidFill>
            <a:schemeClr val="tx1"/>
          </a:solidFill>
          <a:latin typeface="+mn-lt"/>
          <a:ea typeface="+mn-ea"/>
          <a:cs typeface="+mn-cs"/>
        </a:defRPr>
      </a:lvl7pPr>
      <a:lvl8pPr marL="15360213" algn="l" defTabSz="4388632" rtl="0" eaLnBrk="1" latinLnBrk="0" hangingPunct="1">
        <a:defRPr sz="8700" kern="1200">
          <a:solidFill>
            <a:schemeClr val="tx1"/>
          </a:solidFill>
          <a:latin typeface="+mn-lt"/>
          <a:ea typeface="+mn-ea"/>
          <a:cs typeface="+mn-cs"/>
        </a:defRPr>
      </a:lvl8pPr>
      <a:lvl9pPr marL="17554529" algn="l" defTabSz="4388632" rtl="0" eaLnBrk="1" latinLnBrk="0" hangingPunct="1">
        <a:defRPr sz="8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Rectangle 4"/>
          <p:cNvSpPr/>
          <p:nvPr/>
        </p:nvSpPr>
        <p:spPr>
          <a:xfrm>
            <a:off x="0" y="-25865"/>
            <a:ext cx="10480997" cy="7854516"/>
          </a:xfrm>
          <a:custGeom>
            <a:avLst/>
            <a:gdLst>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4572 w 11791122"/>
              <a:gd name="connsiteY0" fmla="*/ 0 h 11211083"/>
              <a:gd name="connsiteX1" fmla="*/ 11791122 w 11791122"/>
              <a:gd name="connsiteY1" fmla="*/ 6368 h 11211083"/>
              <a:gd name="connsiteX2" fmla="*/ 9525001 w 11791122"/>
              <a:gd name="connsiteY2" fmla="*/ 11211083 h 11211083"/>
              <a:gd name="connsiteX3" fmla="*/ 0 w 11791122"/>
              <a:gd name="connsiteY3" fmla="*/ 11211083 h 11211083"/>
              <a:gd name="connsiteX4" fmla="*/ 4572 w 11791122"/>
              <a:gd name="connsiteY4" fmla="*/ 0 h 112110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91122" h="11211083">
                <a:moveTo>
                  <a:pt x="4572" y="0"/>
                </a:moveTo>
                <a:lnTo>
                  <a:pt x="11791122" y="6368"/>
                </a:lnTo>
                <a:cubicBezTo>
                  <a:pt x="6702288" y="2760612"/>
                  <a:pt x="858079" y="6508769"/>
                  <a:pt x="9525001" y="11211083"/>
                </a:cubicBezTo>
                <a:lnTo>
                  <a:pt x="0" y="11211083"/>
                </a:lnTo>
                <a:lnTo>
                  <a:pt x="4572" y="0"/>
                </a:lnTo>
                <a:close/>
              </a:path>
            </a:pathLst>
          </a:custGeom>
          <a:gradFill flip="none" rotWithShape="1">
            <a:gsLst>
              <a:gs pos="4000">
                <a:srgbClr val="22561E"/>
              </a:gs>
              <a:gs pos="100000">
                <a:srgbClr val="60C659">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4"/>
          <p:cNvSpPr/>
          <p:nvPr/>
        </p:nvSpPr>
        <p:spPr>
          <a:xfrm>
            <a:off x="0" y="-21948"/>
            <a:ext cx="8502007" cy="7794348"/>
          </a:xfrm>
          <a:custGeom>
            <a:avLst/>
            <a:gdLst>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9564757"/>
              <a:gd name="connsiteY0" fmla="*/ 0 h 11125202"/>
              <a:gd name="connsiteX1" fmla="*/ 9564757 w 9564757"/>
              <a:gd name="connsiteY1" fmla="*/ 0 h 11125202"/>
              <a:gd name="connsiteX2" fmla="*/ 9525001 w 9564757"/>
              <a:gd name="connsiteY2" fmla="*/ 11125202 h 11125202"/>
              <a:gd name="connsiteX3" fmla="*/ 0 w 9564757"/>
              <a:gd name="connsiteY3" fmla="*/ 11125202 h 11125202"/>
              <a:gd name="connsiteX4" fmla="*/ 0 w 9564757"/>
              <a:gd name="connsiteY4" fmla="*/ 0 h 11125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64757" h="11125202">
                <a:moveTo>
                  <a:pt x="0" y="0"/>
                </a:moveTo>
                <a:lnTo>
                  <a:pt x="9564757" y="0"/>
                </a:lnTo>
                <a:cubicBezTo>
                  <a:pt x="4475923" y="2754244"/>
                  <a:pt x="858079" y="6422888"/>
                  <a:pt x="9525001" y="11125202"/>
                </a:cubicBezTo>
                <a:lnTo>
                  <a:pt x="0" y="11125202"/>
                </a:lnTo>
                <a:lnTo>
                  <a:pt x="0" y="0"/>
                </a:lnTo>
                <a:close/>
              </a:path>
            </a:pathLst>
          </a:custGeom>
          <a:gradFill flip="none" rotWithShape="1">
            <a:gsLst>
              <a:gs pos="49000">
                <a:srgbClr val="60C659"/>
              </a:gs>
              <a:gs pos="100000">
                <a:srgbClr val="AADD96"/>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4"/>
          <p:cNvSpPr/>
          <p:nvPr/>
        </p:nvSpPr>
        <p:spPr>
          <a:xfrm>
            <a:off x="0" y="-21948"/>
            <a:ext cx="6098945" cy="7794348"/>
          </a:xfrm>
          <a:custGeom>
            <a:avLst/>
            <a:gdLst>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9564757"/>
              <a:gd name="connsiteY0" fmla="*/ 0 h 11125202"/>
              <a:gd name="connsiteX1" fmla="*/ 9564757 w 9564757"/>
              <a:gd name="connsiteY1" fmla="*/ 0 h 11125202"/>
              <a:gd name="connsiteX2" fmla="*/ 9525001 w 9564757"/>
              <a:gd name="connsiteY2" fmla="*/ 11125202 h 11125202"/>
              <a:gd name="connsiteX3" fmla="*/ 0 w 9564757"/>
              <a:gd name="connsiteY3" fmla="*/ 11125202 h 11125202"/>
              <a:gd name="connsiteX4" fmla="*/ 0 w 9564757"/>
              <a:gd name="connsiteY4" fmla="*/ 0 h 11125202"/>
              <a:gd name="connsiteX0" fmla="*/ 0 w 9525001"/>
              <a:gd name="connsiteY0" fmla="*/ 0 h 11125202"/>
              <a:gd name="connsiteX1" fmla="*/ 3720548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3720548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6861314"/>
              <a:gd name="connsiteY0" fmla="*/ 0 h 11125202"/>
              <a:gd name="connsiteX1" fmla="*/ 3720548 w 6861314"/>
              <a:gd name="connsiteY1" fmla="*/ 0 h 11125202"/>
              <a:gd name="connsiteX2" fmla="*/ 6861314 w 6861314"/>
              <a:gd name="connsiteY2" fmla="*/ 11085446 h 11125202"/>
              <a:gd name="connsiteX3" fmla="*/ 0 w 6861314"/>
              <a:gd name="connsiteY3" fmla="*/ 11125202 h 11125202"/>
              <a:gd name="connsiteX4" fmla="*/ 0 w 6861314"/>
              <a:gd name="connsiteY4" fmla="*/ 0 h 11125202"/>
              <a:gd name="connsiteX0" fmla="*/ 0 w 6861314"/>
              <a:gd name="connsiteY0" fmla="*/ 0 h 11125202"/>
              <a:gd name="connsiteX1" fmla="*/ 3720548 w 6861314"/>
              <a:gd name="connsiteY1" fmla="*/ 0 h 11125202"/>
              <a:gd name="connsiteX2" fmla="*/ 6861314 w 6861314"/>
              <a:gd name="connsiteY2" fmla="*/ 11085446 h 11125202"/>
              <a:gd name="connsiteX3" fmla="*/ 0 w 6861314"/>
              <a:gd name="connsiteY3" fmla="*/ 11125202 h 11125202"/>
              <a:gd name="connsiteX4" fmla="*/ 0 w 6861314"/>
              <a:gd name="connsiteY4" fmla="*/ 0 h 11125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61314" h="11125202">
                <a:moveTo>
                  <a:pt x="0" y="0"/>
                </a:moveTo>
                <a:lnTo>
                  <a:pt x="3720548" y="0"/>
                </a:lnTo>
                <a:cubicBezTo>
                  <a:pt x="937592" y="6054035"/>
                  <a:pt x="3203714" y="8927549"/>
                  <a:pt x="6861314" y="11085446"/>
                </a:cubicBezTo>
                <a:lnTo>
                  <a:pt x="0" y="11125202"/>
                </a:lnTo>
                <a:lnTo>
                  <a:pt x="0" y="0"/>
                </a:lnTo>
                <a:close/>
              </a:path>
            </a:pathLst>
          </a:custGeom>
          <a:gradFill flip="none" rotWithShape="1">
            <a:gsLst>
              <a:gs pos="0">
                <a:srgbClr val="008751">
                  <a:shade val="30000"/>
                  <a:satMod val="115000"/>
                </a:srgbClr>
              </a:gs>
              <a:gs pos="50000">
                <a:srgbClr val="008751">
                  <a:shade val="67500"/>
                  <a:satMod val="115000"/>
                </a:srgbClr>
              </a:gs>
              <a:gs pos="100000">
                <a:srgbClr val="00875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ectangle 4"/>
          <p:cNvSpPr/>
          <p:nvPr/>
        </p:nvSpPr>
        <p:spPr>
          <a:xfrm rot="10800000">
            <a:off x="38608000" y="-21948"/>
            <a:ext cx="5240499" cy="4192121"/>
          </a:xfrm>
          <a:custGeom>
            <a:avLst/>
            <a:gdLst>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91122" h="11204715">
                <a:moveTo>
                  <a:pt x="0" y="79513"/>
                </a:moveTo>
                <a:lnTo>
                  <a:pt x="11791122" y="0"/>
                </a:lnTo>
                <a:cubicBezTo>
                  <a:pt x="6702288" y="2754244"/>
                  <a:pt x="858079" y="6502401"/>
                  <a:pt x="9525001" y="11204715"/>
                </a:cubicBezTo>
                <a:lnTo>
                  <a:pt x="0" y="11204715"/>
                </a:lnTo>
                <a:lnTo>
                  <a:pt x="0" y="79513"/>
                </a:lnTo>
                <a:close/>
              </a:path>
            </a:pathLst>
          </a:custGeom>
          <a:gradFill flip="none" rotWithShape="1">
            <a:gsLst>
              <a:gs pos="0">
                <a:srgbClr val="60C659">
                  <a:shade val="30000"/>
                  <a:satMod val="115000"/>
                </a:srgbClr>
              </a:gs>
              <a:gs pos="50000">
                <a:srgbClr val="60C659">
                  <a:shade val="67500"/>
                  <a:satMod val="115000"/>
                </a:srgbClr>
              </a:gs>
              <a:gs pos="100000">
                <a:srgbClr val="60C659">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Rectangle 4"/>
          <p:cNvSpPr/>
          <p:nvPr/>
        </p:nvSpPr>
        <p:spPr>
          <a:xfrm rot="10800000">
            <a:off x="39640196" y="-21948"/>
            <a:ext cx="4251004" cy="4162372"/>
          </a:xfrm>
          <a:custGeom>
            <a:avLst/>
            <a:gdLst>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9564757"/>
              <a:gd name="connsiteY0" fmla="*/ 0 h 11125202"/>
              <a:gd name="connsiteX1" fmla="*/ 9564757 w 9564757"/>
              <a:gd name="connsiteY1" fmla="*/ 0 h 11125202"/>
              <a:gd name="connsiteX2" fmla="*/ 9525001 w 9564757"/>
              <a:gd name="connsiteY2" fmla="*/ 11125202 h 11125202"/>
              <a:gd name="connsiteX3" fmla="*/ 0 w 9564757"/>
              <a:gd name="connsiteY3" fmla="*/ 11125202 h 11125202"/>
              <a:gd name="connsiteX4" fmla="*/ 0 w 9564757"/>
              <a:gd name="connsiteY4" fmla="*/ 0 h 11125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64757" h="11125202">
                <a:moveTo>
                  <a:pt x="0" y="0"/>
                </a:moveTo>
                <a:lnTo>
                  <a:pt x="9564757" y="0"/>
                </a:lnTo>
                <a:cubicBezTo>
                  <a:pt x="4475923" y="2754244"/>
                  <a:pt x="858079" y="6422888"/>
                  <a:pt x="9525001" y="11125202"/>
                </a:cubicBezTo>
                <a:lnTo>
                  <a:pt x="0" y="11125202"/>
                </a:lnTo>
                <a:lnTo>
                  <a:pt x="0" y="0"/>
                </a:lnTo>
                <a:close/>
              </a:path>
            </a:pathLst>
          </a:custGeom>
          <a:gradFill flip="none" rotWithShape="1">
            <a:gsLst>
              <a:gs pos="0">
                <a:srgbClr val="60C659"/>
              </a:gs>
              <a:gs pos="100000">
                <a:srgbClr val="AADD9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ectangle 4"/>
          <p:cNvSpPr/>
          <p:nvPr/>
        </p:nvSpPr>
        <p:spPr>
          <a:xfrm rot="10800000">
            <a:off x="40849855" y="-21948"/>
            <a:ext cx="3041345" cy="4162372"/>
          </a:xfrm>
          <a:custGeom>
            <a:avLst/>
            <a:gdLst>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9564757"/>
              <a:gd name="connsiteY0" fmla="*/ 0 h 11125202"/>
              <a:gd name="connsiteX1" fmla="*/ 9564757 w 9564757"/>
              <a:gd name="connsiteY1" fmla="*/ 0 h 11125202"/>
              <a:gd name="connsiteX2" fmla="*/ 9525001 w 9564757"/>
              <a:gd name="connsiteY2" fmla="*/ 11125202 h 11125202"/>
              <a:gd name="connsiteX3" fmla="*/ 0 w 9564757"/>
              <a:gd name="connsiteY3" fmla="*/ 11125202 h 11125202"/>
              <a:gd name="connsiteX4" fmla="*/ 0 w 9564757"/>
              <a:gd name="connsiteY4" fmla="*/ 0 h 11125202"/>
              <a:gd name="connsiteX0" fmla="*/ 0 w 9525001"/>
              <a:gd name="connsiteY0" fmla="*/ 0 h 11125202"/>
              <a:gd name="connsiteX1" fmla="*/ 3720548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3720548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6861314"/>
              <a:gd name="connsiteY0" fmla="*/ 0 h 11125202"/>
              <a:gd name="connsiteX1" fmla="*/ 3720548 w 6861314"/>
              <a:gd name="connsiteY1" fmla="*/ 0 h 11125202"/>
              <a:gd name="connsiteX2" fmla="*/ 6861314 w 6861314"/>
              <a:gd name="connsiteY2" fmla="*/ 11085446 h 11125202"/>
              <a:gd name="connsiteX3" fmla="*/ 0 w 6861314"/>
              <a:gd name="connsiteY3" fmla="*/ 11125202 h 11125202"/>
              <a:gd name="connsiteX4" fmla="*/ 0 w 6861314"/>
              <a:gd name="connsiteY4" fmla="*/ 0 h 11125202"/>
              <a:gd name="connsiteX0" fmla="*/ 0 w 6861314"/>
              <a:gd name="connsiteY0" fmla="*/ 0 h 11125202"/>
              <a:gd name="connsiteX1" fmla="*/ 3720548 w 6861314"/>
              <a:gd name="connsiteY1" fmla="*/ 0 h 11125202"/>
              <a:gd name="connsiteX2" fmla="*/ 6861314 w 6861314"/>
              <a:gd name="connsiteY2" fmla="*/ 11085446 h 11125202"/>
              <a:gd name="connsiteX3" fmla="*/ 0 w 6861314"/>
              <a:gd name="connsiteY3" fmla="*/ 11125202 h 11125202"/>
              <a:gd name="connsiteX4" fmla="*/ 0 w 6861314"/>
              <a:gd name="connsiteY4" fmla="*/ 0 h 11125202"/>
              <a:gd name="connsiteX0" fmla="*/ 0 w 6843026"/>
              <a:gd name="connsiteY0" fmla="*/ 0 h 11125202"/>
              <a:gd name="connsiteX1" fmla="*/ 3720548 w 6843026"/>
              <a:gd name="connsiteY1" fmla="*/ 0 h 11125202"/>
              <a:gd name="connsiteX2" fmla="*/ 6843026 w 6843026"/>
              <a:gd name="connsiteY2" fmla="*/ 11118034 h 11125202"/>
              <a:gd name="connsiteX3" fmla="*/ 0 w 6843026"/>
              <a:gd name="connsiteY3" fmla="*/ 11125202 h 11125202"/>
              <a:gd name="connsiteX4" fmla="*/ 0 w 6843026"/>
              <a:gd name="connsiteY4" fmla="*/ 0 h 11125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43026" h="11125202">
                <a:moveTo>
                  <a:pt x="0" y="0"/>
                </a:moveTo>
                <a:lnTo>
                  <a:pt x="3720548" y="0"/>
                </a:lnTo>
                <a:cubicBezTo>
                  <a:pt x="937592" y="6054035"/>
                  <a:pt x="3185426" y="8960137"/>
                  <a:pt x="6843026" y="11118034"/>
                </a:cubicBezTo>
                <a:lnTo>
                  <a:pt x="0" y="11125202"/>
                </a:lnTo>
                <a:lnTo>
                  <a:pt x="0" y="0"/>
                </a:lnTo>
                <a:close/>
              </a:path>
            </a:pathLst>
          </a:custGeom>
          <a:gradFill flip="none" rotWithShape="1">
            <a:gsLst>
              <a:gs pos="0">
                <a:srgbClr val="008751">
                  <a:shade val="30000"/>
                  <a:satMod val="115000"/>
                </a:srgbClr>
              </a:gs>
              <a:gs pos="50000">
                <a:srgbClr val="008751">
                  <a:shade val="67500"/>
                  <a:satMod val="115000"/>
                </a:srgbClr>
              </a:gs>
              <a:gs pos="100000">
                <a:srgbClr val="008751">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8"/>
          <p:cNvSpPr/>
          <p:nvPr/>
        </p:nvSpPr>
        <p:spPr>
          <a:xfrm>
            <a:off x="0" y="0"/>
            <a:ext cx="43891200" cy="38404800"/>
          </a:xfrm>
          <a:custGeom>
            <a:avLst/>
            <a:gdLst>
              <a:gd name="connsiteX0" fmla="*/ 0 w 49377600"/>
              <a:gd name="connsiteY0" fmla="*/ 0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0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7354957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7354957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7354957 h 32918400"/>
              <a:gd name="connsiteX0" fmla="*/ 0 w 49377600"/>
              <a:gd name="connsiteY0" fmla="*/ 7354957 h 38404800"/>
              <a:gd name="connsiteX1" fmla="*/ 49377600 w 49377600"/>
              <a:gd name="connsiteY1" fmla="*/ 0 h 38404800"/>
              <a:gd name="connsiteX2" fmla="*/ 49377600 w 49377600"/>
              <a:gd name="connsiteY2" fmla="*/ 32918400 h 38404800"/>
              <a:gd name="connsiteX3" fmla="*/ 0 w 49377600"/>
              <a:gd name="connsiteY3" fmla="*/ 38404800 h 38404800"/>
              <a:gd name="connsiteX4" fmla="*/ 0 w 49377600"/>
              <a:gd name="connsiteY4" fmla="*/ 7354957 h 38404800"/>
              <a:gd name="connsiteX0" fmla="*/ 0 w 49377600"/>
              <a:gd name="connsiteY0" fmla="*/ 7354957 h 38404800"/>
              <a:gd name="connsiteX1" fmla="*/ 49377600 w 49377600"/>
              <a:gd name="connsiteY1" fmla="*/ 0 h 38404800"/>
              <a:gd name="connsiteX2" fmla="*/ 49377600 w 49377600"/>
              <a:gd name="connsiteY2" fmla="*/ 38404800 h 38404800"/>
              <a:gd name="connsiteX3" fmla="*/ 0 w 49377600"/>
              <a:gd name="connsiteY3" fmla="*/ 38404800 h 38404800"/>
              <a:gd name="connsiteX4" fmla="*/ 0 w 49377600"/>
              <a:gd name="connsiteY4" fmla="*/ 7354957 h 384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377600" h="38404800">
                <a:moveTo>
                  <a:pt x="0" y="7354957"/>
                </a:moveTo>
                <a:cubicBezTo>
                  <a:pt x="397565" y="927653"/>
                  <a:pt x="47747583" y="8176591"/>
                  <a:pt x="49377600" y="0"/>
                </a:cubicBezTo>
                <a:lnTo>
                  <a:pt x="49377600" y="38404800"/>
                </a:lnTo>
                <a:lnTo>
                  <a:pt x="0" y="38404800"/>
                </a:lnTo>
                <a:lnTo>
                  <a:pt x="0" y="7354957"/>
                </a:lnTo>
                <a:close/>
              </a:path>
            </a:pathLst>
          </a:custGeom>
          <a:gradFill flip="none" rotWithShape="1">
            <a:gsLst>
              <a:gs pos="0">
                <a:srgbClr val="008751">
                  <a:shade val="30000"/>
                  <a:satMod val="115000"/>
                </a:srgbClr>
              </a:gs>
              <a:gs pos="50000">
                <a:srgbClr val="008751">
                  <a:shade val="67500"/>
                  <a:satMod val="115000"/>
                </a:srgbClr>
              </a:gs>
              <a:gs pos="100000">
                <a:srgbClr val="00875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8"/>
          <p:cNvSpPr/>
          <p:nvPr/>
        </p:nvSpPr>
        <p:spPr>
          <a:xfrm rot="60000">
            <a:off x="533810" y="375363"/>
            <a:ext cx="43078400" cy="7215653"/>
          </a:xfrm>
          <a:custGeom>
            <a:avLst/>
            <a:gdLst>
              <a:gd name="connsiteX0" fmla="*/ 0 w 49377600"/>
              <a:gd name="connsiteY0" fmla="*/ 0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0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7354957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7354957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7354957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7801238 h 32918400"/>
              <a:gd name="connsiteX4" fmla="*/ 0 w 49377600"/>
              <a:gd name="connsiteY4" fmla="*/ 7354957 h 32918400"/>
              <a:gd name="connsiteX0" fmla="*/ 0 w 49377600"/>
              <a:gd name="connsiteY0" fmla="*/ 7354957 h 7801238"/>
              <a:gd name="connsiteX1" fmla="*/ 49377600 w 49377600"/>
              <a:gd name="connsiteY1" fmla="*/ 0 h 7801238"/>
              <a:gd name="connsiteX2" fmla="*/ 49337843 w 49377600"/>
              <a:gd name="connsiteY2" fmla="*/ 100792 h 7801238"/>
              <a:gd name="connsiteX3" fmla="*/ 0 w 49377600"/>
              <a:gd name="connsiteY3" fmla="*/ 7801238 h 7801238"/>
              <a:gd name="connsiteX4" fmla="*/ 0 w 49377600"/>
              <a:gd name="connsiteY4" fmla="*/ 7354957 h 7801238"/>
              <a:gd name="connsiteX0" fmla="*/ 0 w 49377600"/>
              <a:gd name="connsiteY0" fmla="*/ 7354957 h 7801238"/>
              <a:gd name="connsiteX1" fmla="*/ 49377600 w 49377600"/>
              <a:gd name="connsiteY1" fmla="*/ 0 h 7801238"/>
              <a:gd name="connsiteX2" fmla="*/ 49337843 w 49377600"/>
              <a:gd name="connsiteY2" fmla="*/ 100792 h 7801238"/>
              <a:gd name="connsiteX3" fmla="*/ 0 w 49377600"/>
              <a:gd name="connsiteY3" fmla="*/ 7801238 h 7801238"/>
              <a:gd name="connsiteX4" fmla="*/ 0 w 49377600"/>
              <a:gd name="connsiteY4" fmla="*/ 7354957 h 7801238"/>
              <a:gd name="connsiteX0" fmla="*/ 39757 w 49417357"/>
              <a:gd name="connsiteY0" fmla="*/ 7354957 h 7357758"/>
              <a:gd name="connsiteX1" fmla="*/ 49417357 w 49417357"/>
              <a:gd name="connsiteY1" fmla="*/ 0 h 7357758"/>
              <a:gd name="connsiteX2" fmla="*/ 49377600 w 49417357"/>
              <a:gd name="connsiteY2" fmla="*/ 100792 h 7357758"/>
              <a:gd name="connsiteX3" fmla="*/ 0 w 49417357"/>
              <a:gd name="connsiteY3" fmla="*/ 7357758 h 7357758"/>
              <a:gd name="connsiteX4" fmla="*/ 39757 w 49417357"/>
              <a:gd name="connsiteY4" fmla="*/ 7354957 h 7357758"/>
              <a:gd name="connsiteX0" fmla="*/ 39757 w 49417357"/>
              <a:gd name="connsiteY0" fmla="*/ 7354957 h 7357758"/>
              <a:gd name="connsiteX1" fmla="*/ 49417357 w 49417357"/>
              <a:gd name="connsiteY1" fmla="*/ 0 h 7357758"/>
              <a:gd name="connsiteX2" fmla="*/ 49377600 w 49417357"/>
              <a:gd name="connsiteY2" fmla="*/ 100792 h 7357758"/>
              <a:gd name="connsiteX3" fmla="*/ 0 w 49417357"/>
              <a:gd name="connsiteY3" fmla="*/ 7357758 h 7357758"/>
              <a:gd name="connsiteX4" fmla="*/ 39757 w 49417357"/>
              <a:gd name="connsiteY4" fmla="*/ 7354957 h 7357758"/>
              <a:gd name="connsiteX0" fmla="*/ 39757 w 49377600"/>
              <a:gd name="connsiteY0" fmla="*/ 7254165 h 7256966"/>
              <a:gd name="connsiteX1" fmla="*/ 49330270 w 49377600"/>
              <a:gd name="connsiteY1" fmla="*/ 119988 h 7256966"/>
              <a:gd name="connsiteX2" fmla="*/ 49377600 w 49377600"/>
              <a:gd name="connsiteY2" fmla="*/ 0 h 7256966"/>
              <a:gd name="connsiteX3" fmla="*/ 0 w 49377600"/>
              <a:gd name="connsiteY3" fmla="*/ 7256966 h 7256966"/>
              <a:gd name="connsiteX4" fmla="*/ 39757 w 49377600"/>
              <a:gd name="connsiteY4" fmla="*/ 7254165 h 7256966"/>
              <a:gd name="connsiteX0" fmla="*/ 39757 w 49413886"/>
              <a:gd name="connsiteY0" fmla="*/ 7305680 h 7308481"/>
              <a:gd name="connsiteX1" fmla="*/ 49330270 w 49413886"/>
              <a:gd name="connsiteY1" fmla="*/ 171503 h 7308481"/>
              <a:gd name="connsiteX2" fmla="*/ 49413886 w 49413886"/>
              <a:gd name="connsiteY2" fmla="*/ 0 h 7308481"/>
              <a:gd name="connsiteX3" fmla="*/ 0 w 49413886"/>
              <a:gd name="connsiteY3" fmla="*/ 7308481 h 7308481"/>
              <a:gd name="connsiteX4" fmla="*/ 39757 w 49413886"/>
              <a:gd name="connsiteY4" fmla="*/ 7305680 h 7308481"/>
              <a:gd name="connsiteX0" fmla="*/ 39757 w 49413886"/>
              <a:gd name="connsiteY0" fmla="*/ 7314481 h 7317282"/>
              <a:gd name="connsiteX1" fmla="*/ 49410101 w 49413886"/>
              <a:gd name="connsiteY1" fmla="*/ 0 h 7317282"/>
              <a:gd name="connsiteX2" fmla="*/ 49413886 w 49413886"/>
              <a:gd name="connsiteY2" fmla="*/ 8801 h 7317282"/>
              <a:gd name="connsiteX3" fmla="*/ 0 w 49413886"/>
              <a:gd name="connsiteY3" fmla="*/ 7317282 h 7317282"/>
              <a:gd name="connsiteX4" fmla="*/ 39757 w 49413886"/>
              <a:gd name="connsiteY4" fmla="*/ 7314481 h 7317282"/>
              <a:gd name="connsiteX0" fmla="*/ 39757 w 49413886"/>
              <a:gd name="connsiteY0" fmla="*/ 7314481 h 7317282"/>
              <a:gd name="connsiteX1" fmla="*/ 49410101 w 49413886"/>
              <a:gd name="connsiteY1" fmla="*/ 0 h 7317282"/>
              <a:gd name="connsiteX2" fmla="*/ 49413886 w 49413886"/>
              <a:gd name="connsiteY2" fmla="*/ 8801 h 7317282"/>
              <a:gd name="connsiteX3" fmla="*/ 0 w 49413886"/>
              <a:gd name="connsiteY3" fmla="*/ 7317282 h 7317282"/>
              <a:gd name="connsiteX4" fmla="*/ 39757 w 49413886"/>
              <a:gd name="connsiteY4" fmla="*/ 7314481 h 7317282"/>
              <a:gd name="connsiteX0" fmla="*/ 39757 w 49413886"/>
              <a:gd name="connsiteY0" fmla="*/ 7314481 h 7317282"/>
              <a:gd name="connsiteX1" fmla="*/ 49410101 w 49413886"/>
              <a:gd name="connsiteY1" fmla="*/ 0 h 7317282"/>
              <a:gd name="connsiteX2" fmla="*/ 49413886 w 49413886"/>
              <a:gd name="connsiteY2" fmla="*/ 8801 h 7317282"/>
              <a:gd name="connsiteX3" fmla="*/ 0 w 49413886"/>
              <a:gd name="connsiteY3" fmla="*/ 7317282 h 7317282"/>
              <a:gd name="connsiteX4" fmla="*/ 39757 w 49413886"/>
              <a:gd name="connsiteY4" fmla="*/ 7314481 h 7317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413886" h="7317282">
                <a:moveTo>
                  <a:pt x="39757" y="7314481"/>
                </a:moveTo>
                <a:cubicBezTo>
                  <a:pt x="437322" y="887177"/>
                  <a:pt x="47919933" y="6736582"/>
                  <a:pt x="49410101" y="0"/>
                </a:cubicBezTo>
                <a:lnTo>
                  <a:pt x="49413886" y="8801"/>
                </a:lnTo>
                <a:cubicBezTo>
                  <a:pt x="48592252" y="7091060"/>
                  <a:pt x="2570921" y="1686416"/>
                  <a:pt x="0" y="7317282"/>
                </a:cubicBezTo>
                <a:lnTo>
                  <a:pt x="39757" y="731448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6" name="Picture 16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402937" y="-3429000"/>
            <a:ext cx="5372383" cy="3376451"/>
          </a:xfrm>
          <a:prstGeom prst="rect">
            <a:avLst/>
          </a:prstGeom>
        </p:spPr>
      </p:pic>
      <p:grpSp>
        <p:nvGrpSpPr>
          <p:cNvPr id="167" name="Group 166"/>
          <p:cNvGrpSpPr/>
          <p:nvPr/>
        </p:nvGrpSpPr>
        <p:grpSpPr>
          <a:xfrm>
            <a:off x="33595733" y="29337000"/>
            <a:ext cx="9211734" cy="2675060"/>
            <a:chOff x="33595733" y="29337000"/>
            <a:chExt cx="9211734" cy="2675060"/>
          </a:xfrm>
        </p:grpSpPr>
        <p:sp>
          <p:nvSpPr>
            <p:cNvPr id="168" name="Rectangle 167"/>
            <p:cNvSpPr/>
            <p:nvPr/>
          </p:nvSpPr>
          <p:spPr>
            <a:xfrm>
              <a:off x="33595733" y="29337000"/>
              <a:ext cx="9211733" cy="25738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9" name="Picture 16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3825975" y="29337000"/>
              <a:ext cx="8981492" cy="2675060"/>
            </a:xfrm>
            <a:prstGeom prst="rect">
              <a:avLst/>
            </a:prstGeom>
          </p:spPr>
        </p:pic>
      </p:grpSp>
      <p:sp>
        <p:nvSpPr>
          <p:cNvPr id="170" name="TextBox 169"/>
          <p:cNvSpPr txBox="1"/>
          <p:nvPr/>
        </p:nvSpPr>
        <p:spPr>
          <a:xfrm>
            <a:off x="1151467" y="7523500"/>
            <a:ext cx="9518227" cy="8402300"/>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schemeClr val="bg1"/>
              </a:solidFill>
              <a:latin typeface="+mj-lt"/>
              <a:cs typeface="Times New Roman" pitchFamily="18" charset="0"/>
            </a:endParaRPr>
          </a:p>
          <a:p>
            <a:pPr lvl="0"/>
            <a:r>
              <a:rPr lang="en-US" sz="36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schemeClr val="bg1"/>
              </a:solidFill>
              <a:latin typeface="+mj-lt"/>
              <a:cs typeface="Times New Roman" pitchFamily="18" charset="0"/>
            </a:endParaRPr>
          </a:p>
          <a:p>
            <a:endParaRPr lang="en-US" sz="4000" dirty="0">
              <a:solidFill>
                <a:schemeClr val="bg1"/>
              </a:solidFill>
              <a:latin typeface="+mj-lt"/>
              <a:cs typeface="Times New Roman" pitchFamily="18" charset="0"/>
            </a:endParaRPr>
          </a:p>
        </p:txBody>
      </p:sp>
      <p:sp>
        <p:nvSpPr>
          <p:cNvPr id="171" name="TextBox 170"/>
          <p:cNvSpPr txBox="1"/>
          <p:nvPr/>
        </p:nvSpPr>
        <p:spPr>
          <a:xfrm>
            <a:off x="1155032" y="22555200"/>
            <a:ext cx="7866303" cy="646331"/>
          </a:xfrm>
          <a:prstGeom prst="rect">
            <a:avLst/>
          </a:prstGeom>
          <a:noFill/>
        </p:spPr>
        <p:txBody>
          <a:bodyPr wrap="square" rtlCol="0">
            <a:spAutoFit/>
          </a:bodyPr>
          <a:lstStyle/>
          <a:p>
            <a:pPr lvl="0"/>
            <a:r>
              <a:rPr lang="en-US" sz="3600" b="1" dirty="0" smtClean="0">
                <a:solidFill>
                  <a:srgbClr val="DEF2D6"/>
                </a:solidFill>
                <a:latin typeface="+mj-lt"/>
                <a:cs typeface="Times New Roman" pitchFamily="18" charset="0"/>
              </a:rPr>
              <a:t>Step 1</a:t>
            </a:r>
            <a:endParaRPr lang="en-US" sz="3600" dirty="0">
              <a:solidFill>
                <a:srgbClr val="DEF2D6"/>
              </a:solidFill>
              <a:latin typeface="+mj-lt"/>
              <a:cs typeface="Times New Roman" pitchFamily="18" charset="0"/>
            </a:endParaRPr>
          </a:p>
        </p:txBody>
      </p:sp>
      <p:sp>
        <p:nvSpPr>
          <p:cNvPr id="172" name="TextBox 171"/>
          <p:cNvSpPr txBox="1"/>
          <p:nvPr/>
        </p:nvSpPr>
        <p:spPr>
          <a:xfrm>
            <a:off x="1151467" y="23184432"/>
            <a:ext cx="9518227" cy="3970318"/>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3600" dirty="0" smtClean="0">
                <a:solidFill>
                  <a:schemeClr val="bg1"/>
                </a:solidFill>
                <a:latin typeface="+mj-lt"/>
                <a:cs typeface="Times New Roman" pitchFamily="18" charset="0"/>
              </a:rPr>
              <a:t>Your Text Goes Here</a:t>
            </a:r>
          </a:p>
          <a:p>
            <a:pPr marL="571500" lvl="0" indent="-571500">
              <a:buFont typeface="Arial" pitchFamily="34" charset="0"/>
              <a:buChar char="•"/>
            </a:pPr>
            <a:r>
              <a:rPr lang="en-US" sz="3600" dirty="0" smtClean="0">
                <a:solidFill>
                  <a:schemeClr val="bg1"/>
                </a:solidFill>
                <a:latin typeface="+mj-lt"/>
                <a:cs typeface="Times New Roman" pitchFamily="18" charset="0"/>
              </a:rPr>
              <a:t>You can change the text</a:t>
            </a:r>
          </a:p>
          <a:p>
            <a:pPr marL="571500" lvl="0" indent="-571500">
              <a:buFont typeface="Arial" pitchFamily="34" charset="0"/>
              <a:buChar char="•"/>
            </a:pPr>
            <a:r>
              <a:rPr lang="en-US" sz="3600" dirty="0" smtClean="0">
                <a:solidFill>
                  <a:schemeClr val="bg1"/>
                </a:solidFill>
                <a:latin typeface="+mj-lt"/>
                <a:cs typeface="Times New Roman" pitchFamily="18" charset="0"/>
              </a:rPr>
              <a:t>You can also move the pictures</a:t>
            </a:r>
            <a:endParaRPr lang="en-US" sz="3600" dirty="0">
              <a:solidFill>
                <a:schemeClr val="bg1"/>
              </a:solidFill>
              <a:latin typeface="+mj-lt"/>
              <a:cs typeface="Times New Roman" pitchFamily="18" charset="0"/>
            </a:endParaRPr>
          </a:p>
        </p:txBody>
      </p:sp>
      <p:sp>
        <p:nvSpPr>
          <p:cNvPr id="173" name="TextBox 172"/>
          <p:cNvSpPr txBox="1"/>
          <p:nvPr/>
        </p:nvSpPr>
        <p:spPr>
          <a:xfrm>
            <a:off x="1151467" y="16995159"/>
            <a:ext cx="9518227" cy="5078313"/>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schemeClr val="bg1"/>
              </a:solidFill>
              <a:latin typeface="+mj-lt"/>
              <a:cs typeface="Times New Roman" pitchFamily="18" charset="0"/>
            </a:endParaRPr>
          </a:p>
        </p:txBody>
      </p:sp>
      <p:sp>
        <p:nvSpPr>
          <p:cNvPr id="174" name="TextBox 173"/>
          <p:cNvSpPr txBox="1"/>
          <p:nvPr/>
        </p:nvSpPr>
        <p:spPr>
          <a:xfrm>
            <a:off x="11596508" y="7241780"/>
            <a:ext cx="9518227" cy="5139869"/>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Your </a:t>
            </a:r>
            <a:r>
              <a:rPr lang="en-US" sz="3600" dirty="0">
                <a:solidFill>
                  <a:schemeClr val="bg1"/>
                </a:solidFill>
                <a:latin typeface="+mj-lt"/>
                <a:cs typeface="Times New Roman" pitchFamily="18" charset="0"/>
              </a:rPr>
              <a:t>Text Goes Here. You can change the size, font, and content of this text. We have included some pictures that can be moved, or removed, at your discretion. We have also included your university’s logo. </a:t>
            </a:r>
            <a:endParaRPr lang="en-US" sz="4000" dirty="0">
              <a:solidFill>
                <a:schemeClr val="bg1"/>
              </a:solidFill>
              <a:latin typeface="+mj-lt"/>
              <a:cs typeface="Times New Roman" pitchFamily="18" charset="0"/>
            </a:endParaRPr>
          </a:p>
          <a:p>
            <a:endParaRPr lang="en-US" sz="4000" dirty="0">
              <a:solidFill>
                <a:schemeClr val="bg1"/>
              </a:solidFill>
              <a:latin typeface="+mj-lt"/>
              <a:cs typeface="Times New Roman" pitchFamily="18" charset="0"/>
            </a:endParaRPr>
          </a:p>
        </p:txBody>
      </p:sp>
      <p:sp>
        <p:nvSpPr>
          <p:cNvPr id="175" name="TextBox 174"/>
          <p:cNvSpPr txBox="1"/>
          <p:nvPr/>
        </p:nvSpPr>
        <p:spPr>
          <a:xfrm>
            <a:off x="11596508" y="11866225"/>
            <a:ext cx="9518227" cy="3970318"/>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3600" dirty="0" smtClean="0">
                <a:solidFill>
                  <a:schemeClr val="bg1"/>
                </a:solidFill>
                <a:latin typeface="+mj-lt"/>
                <a:cs typeface="Times New Roman" pitchFamily="18" charset="0"/>
              </a:rPr>
              <a:t>Your Text Goes Here</a:t>
            </a:r>
          </a:p>
          <a:p>
            <a:pPr marL="571500" lvl="0" indent="-571500">
              <a:buFont typeface="Arial" pitchFamily="34" charset="0"/>
              <a:buChar char="•"/>
            </a:pPr>
            <a:r>
              <a:rPr lang="en-US" sz="3600" dirty="0" smtClean="0">
                <a:solidFill>
                  <a:schemeClr val="bg1"/>
                </a:solidFill>
                <a:latin typeface="+mj-lt"/>
                <a:cs typeface="Times New Roman" pitchFamily="18" charset="0"/>
              </a:rPr>
              <a:t>You can change the text</a:t>
            </a:r>
          </a:p>
          <a:p>
            <a:pPr marL="571500" lvl="0" indent="-571500">
              <a:buFont typeface="Arial" pitchFamily="34" charset="0"/>
              <a:buChar char="•"/>
            </a:pPr>
            <a:r>
              <a:rPr lang="en-US" sz="3600" dirty="0" smtClean="0">
                <a:solidFill>
                  <a:schemeClr val="bg1"/>
                </a:solidFill>
                <a:latin typeface="+mj-lt"/>
                <a:cs typeface="Times New Roman" pitchFamily="18" charset="0"/>
              </a:rPr>
              <a:t>You can also move the pictures</a:t>
            </a:r>
            <a:endParaRPr lang="en-US" sz="4000" dirty="0">
              <a:solidFill>
                <a:schemeClr val="bg1"/>
              </a:solidFill>
              <a:latin typeface="+mj-lt"/>
              <a:cs typeface="Times New Roman" pitchFamily="18" charset="0"/>
            </a:endParaRPr>
          </a:p>
        </p:txBody>
      </p:sp>
      <p:sp>
        <p:nvSpPr>
          <p:cNvPr id="176" name="Rounded Rectangle 175"/>
          <p:cNvSpPr/>
          <p:nvPr/>
        </p:nvSpPr>
        <p:spPr>
          <a:xfrm>
            <a:off x="22013333" y="8715652"/>
            <a:ext cx="10092267" cy="7114593"/>
          </a:xfrm>
          <a:prstGeom prst="roundRect">
            <a:avLst>
              <a:gd name="adj" fmla="val 8296"/>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TextBox 176"/>
          <p:cNvSpPr txBox="1"/>
          <p:nvPr/>
        </p:nvSpPr>
        <p:spPr>
          <a:xfrm>
            <a:off x="11582400" y="24109428"/>
            <a:ext cx="9518227" cy="3416320"/>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schemeClr val="bg1"/>
                </a:solidFill>
                <a:latin typeface="+mj-lt"/>
                <a:cs typeface="Times New Roman" pitchFamily="18" charset="0"/>
              </a:rPr>
              <a:t>Your Text Goes Here. You can change the size, </a:t>
            </a:r>
            <a:endParaRPr lang="en-US" sz="4000" dirty="0">
              <a:solidFill>
                <a:schemeClr val="bg1"/>
              </a:solidFill>
              <a:latin typeface="+mj-lt"/>
              <a:cs typeface="Times New Roman" pitchFamily="18" charset="0"/>
            </a:endParaRPr>
          </a:p>
        </p:txBody>
      </p:sp>
      <p:graphicFrame>
        <p:nvGraphicFramePr>
          <p:cNvPr id="178" name="Chart 177"/>
          <p:cNvGraphicFramePr/>
          <p:nvPr>
            <p:extLst>
              <p:ext uri="{D42A27DB-BD31-4B8C-83A1-F6EECF244321}">
                <p14:modId xmlns="" xmlns:p14="http://schemas.microsoft.com/office/powerpoint/2010/main" val="2468238437"/>
              </p:ext>
            </p:extLst>
          </p:nvPr>
        </p:nvGraphicFramePr>
        <p:xfrm>
          <a:off x="21945600" y="8755601"/>
          <a:ext cx="6091327" cy="39441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9" name="Chart 178"/>
          <p:cNvGraphicFramePr/>
          <p:nvPr>
            <p:extLst>
              <p:ext uri="{D42A27DB-BD31-4B8C-83A1-F6EECF244321}">
                <p14:modId xmlns="" xmlns:p14="http://schemas.microsoft.com/office/powerpoint/2010/main" val="3423577060"/>
              </p:ext>
            </p:extLst>
          </p:nvPr>
        </p:nvGraphicFramePr>
        <p:xfrm>
          <a:off x="25423301" y="11960737"/>
          <a:ext cx="6639697" cy="3944100"/>
        </p:xfrm>
        <a:graphic>
          <a:graphicData uri="http://schemas.openxmlformats.org/drawingml/2006/chart">
            <c:chart xmlns:c="http://schemas.openxmlformats.org/drawingml/2006/chart" xmlns:r="http://schemas.openxmlformats.org/officeDocument/2006/relationships" r:id="rId5"/>
          </a:graphicData>
        </a:graphic>
      </p:graphicFrame>
      <p:sp>
        <p:nvSpPr>
          <p:cNvPr id="180" name="TextBox 179"/>
          <p:cNvSpPr txBox="1"/>
          <p:nvPr/>
        </p:nvSpPr>
        <p:spPr>
          <a:xfrm>
            <a:off x="22241489" y="7241780"/>
            <a:ext cx="9518227" cy="1200329"/>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a:t>
            </a:r>
            <a:endParaRPr lang="en-US" sz="4000" dirty="0">
              <a:solidFill>
                <a:schemeClr val="bg1"/>
              </a:solidFill>
              <a:latin typeface="+mj-lt"/>
              <a:cs typeface="Times New Roman" pitchFamily="18" charset="0"/>
            </a:endParaRPr>
          </a:p>
        </p:txBody>
      </p:sp>
      <p:sp>
        <p:nvSpPr>
          <p:cNvPr id="181" name="TextBox 180"/>
          <p:cNvSpPr txBox="1"/>
          <p:nvPr/>
        </p:nvSpPr>
        <p:spPr>
          <a:xfrm>
            <a:off x="22241488" y="16215457"/>
            <a:ext cx="9518227" cy="3970318"/>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3600" dirty="0" smtClean="0">
                <a:solidFill>
                  <a:schemeClr val="bg1"/>
                </a:solidFill>
                <a:latin typeface="+mj-lt"/>
                <a:cs typeface="Times New Roman" pitchFamily="18" charset="0"/>
              </a:rPr>
              <a:t>Your Text Goes Here</a:t>
            </a:r>
          </a:p>
          <a:p>
            <a:pPr marL="571500" lvl="0" indent="-571500">
              <a:buFont typeface="Arial" pitchFamily="34" charset="0"/>
              <a:buChar char="•"/>
            </a:pPr>
            <a:r>
              <a:rPr lang="en-US" sz="3600" dirty="0" smtClean="0">
                <a:solidFill>
                  <a:schemeClr val="bg1"/>
                </a:solidFill>
                <a:latin typeface="+mj-lt"/>
                <a:cs typeface="Times New Roman" pitchFamily="18" charset="0"/>
              </a:rPr>
              <a:t>You can change the text</a:t>
            </a:r>
          </a:p>
          <a:p>
            <a:pPr marL="571500" lvl="0" indent="-571500">
              <a:buFont typeface="Arial" pitchFamily="34" charset="0"/>
              <a:buChar char="•"/>
            </a:pPr>
            <a:r>
              <a:rPr lang="en-US" sz="3600" dirty="0" smtClean="0">
                <a:solidFill>
                  <a:schemeClr val="bg1"/>
                </a:solidFill>
                <a:latin typeface="+mj-lt"/>
                <a:cs typeface="Times New Roman" pitchFamily="18" charset="0"/>
              </a:rPr>
              <a:t>You can also move the pictures</a:t>
            </a:r>
            <a:endParaRPr lang="en-US" sz="4000" dirty="0">
              <a:solidFill>
                <a:schemeClr val="bg1"/>
              </a:solidFill>
              <a:latin typeface="+mj-lt"/>
              <a:cs typeface="Times New Roman" pitchFamily="18" charset="0"/>
            </a:endParaRPr>
          </a:p>
        </p:txBody>
      </p:sp>
      <p:sp>
        <p:nvSpPr>
          <p:cNvPr id="182" name="TextBox 181"/>
          <p:cNvSpPr txBox="1"/>
          <p:nvPr/>
        </p:nvSpPr>
        <p:spPr>
          <a:xfrm>
            <a:off x="22216533" y="20755822"/>
            <a:ext cx="9518227" cy="5139869"/>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Your </a:t>
            </a:r>
            <a:r>
              <a:rPr lang="en-US" sz="3600" dirty="0">
                <a:solidFill>
                  <a:schemeClr val="bg1"/>
                </a:solidFill>
                <a:latin typeface="+mj-lt"/>
                <a:cs typeface="Times New Roman" pitchFamily="18" charset="0"/>
              </a:rPr>
              <a:t>Text Goes Here. You can change the size, font, and content of this text. We have included some pictures that can be moved, or removed, at your discretion. We have also included your university’s logo. </a:t>
            </a:r>
            <a:endParaRPr lang="en-US" sz="4000" dirty="0">
              <a:solidFill>
                <a:schemeClr val="bg1"/>
              </a:solidFill>
              <a:latin typeface="+mj-lt"/>
              <a:cs typeface="Times New Roman" pitchFamily="18" charset="0"/>
            </a:endParaRPr>
          </a:p>
          <a:p>
            <a:endParaRPr lang="en-US" sz="4000" dirty="0">
              <a:solidFill>
                <a:schemeClr val="bg1"/>
              </a:solidFill>
              <a:latin typeface="+mj-lt"/>
              <a:cs typeface="Times New Roman" pitchFamily="18" charset="0"/>
            </a:endParaRPr>
          </a:p>
        </p:txBody>
      </p:sp>
      <p:sp>
        <p:nvSpPr>
          <p:cNvPr id="183" name="TextBox 182"/>
          <p:cNvSpPr txBox="1"/>
          <p:nvPr/>
        </p:nvSpPr>
        <p:spPr>
          <a:xfrm>
            <a:off x="22216533" y="25407878"/>
            <a:ext cx="9518227" cy="2862322"/>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Your </a:t>
            </a:r>
            <a:r>
              <a:rPr lang="en-US" sz="3600" dirty="0">
                <a:solidFill>
                  <a:schemeClr val="bg1"/>
                </a:solidFill>
                <a:latin typeface="+mj-lt"/>
                <a:cs typeface="Times New Roman" pitchFamily="18" charset="0"/>
              </a:rPr>
              <a:t>Text Goes Here. You can change the size, font, and content of this text. </a:t>
            </a:r>
            <a:endParaRPr lang="en-US" sz="4000" dirty="0">
              <a:solidFill>
                <a:schemeClr val="bg1"/>
              </a:solidFill>
              <a:latin typeface="+mj-lt"/>
              <a:cs typeface="Times New Roman" pitchFamily="18" charset="0"/>
            </a:endParaRPr>
          </a:p>
        </p:txBody>
      </p:sp>
      <p:sp>
        <p:nvSpPr>
          <p:cNvPr id="184" name="TextBox 183"/>
          <p:cNvSpPr txBox="1"/>
          <p:nvPr/>
        </p:nvSpPr>
        <p:spPr>
          <a:xfrm>
            <a:off x="33189333" y="7157785"/>
            <a:ext cx="9518227" cy="8402300"/>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schemeClr val="bg1"/>
              </a:solidFill>
              <a:latin typeface="+mj-lt"/>
              <a:cs typeface="Times New Roman" pitchFamily="18" charset="0"/>
            </a:endParaRPr>
          </a:p>
          <a:p>
            <a:pPr lvl="0"/>
            <a:r>
              <a:rPr lang="en-US" sz="36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schemeClr val="bg1"/>
              </a:solidFill>
              <a:latin typeface="+mj-lt"/>
              <a:cs typeface="Times New Roman" pitchFamily="18" charset="0"/>
            </a:endParaRPr>
          </a:p>
          <a:p>
            <a:endParaRPr lang="en-US" sz="4000" dirty="0">
              <a:solidFill>
                <a:schemeClr val="bg1"/>
              </a:solidFill>
              <a:latin typeface="+mj-lt"/>
              <a:cs typeface="Times New Roman" pitchFamily="18" charset="0"/>
            </a:endParaRPr>
          </a:p>
        </p:txBody>
      </p:sp>
      <p:sp>
        <p:nvSpPr>
          <p:cNvPr id="185" name="TextBox 184"/>
          <p:cNvSpPr txBox="1"/>
          <p:nvPr/>
        </p:nvSpPr>
        <p:spPr>
          <a:xfrm>
            <a:off x="33189333" y="15827652"/>
            <a:ext cx="9518227" cy="5078313"/>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schemeClr val="bg1"/>
              </a:solidFill>
              <a:latin typeface="+mj-lt"/>
              <a:cs typeface="Times New Roman" pitchFamily="18" charset="0"/>
            </a:endParaRPr>
          </a:p>
        </p:txBody>
      </p:sp>
      <p:sp>
        <p:nvSpPr>
          <p:cNvPr id="186" name="TextBox 185"/>
          <p:cNvSpPr txBox="1"/>
          <p:nvPr/>
        </p:nvSpPr>
        <p:spPr>
          <a:xfrm>
            <a:off x="33189333" y="21583048"/>
            <a:ext cx="9518227" cy="3108543"/>
          </a:xfrm>
          <a:prstGeom prst="rect">
            <a:avLst/>
          </a:prstGeom>
          <a:noFill/>
        </p:spPr>
        <p:txBody>
          <a:bodyPr wrap="square" rtlCol="0">
            <a:spAutoFit/>
          </a:bodyPr>
          <a:lstStyle/>
          <a:p>
            <a:pPr lvl="0"/>
            <a:r>
              <a:rPr lang="en-US" sz="28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8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200" dirty="0">
              <a:solidFill>
                <a:schemeClr val="bg1"/>
              </a:solidFill>
              <a:latin typeface="+mj-lt"/>
              <a:cs typeface="Times New Roman" pitchFamily="18" charset="0"/>
            </a:endParaRPr>
          </a:p>
        </p:txBody>
      </p:sp>
      <p:sp>
        <p:nvSpPr>
          <p:cNvPr id="187" name="TextBox 186"/>
          <p:cNvSpPr txBox="1"/>
          <p:nvPr/>
        </p:nvSpPr>
        <p:spPr>
          <a:xfrm>
            <a:off x="11626788" y="18577123"/>
            <a:ext cx="7866303" cy="646331"/>
          </a:xfrm>
          <a:prstGeom prst="rect">
            <a:avLst/>
          </a:prstGeom>
          <a:noFill/>
        </p:spPr>
        <p:txBody>
          <a:bodyPr wrap="square" rtlCol="0">
            <a:spAutoFit/>
          </a:bodyPr>
          <a:lstStyle/>
          <a:p>
            <a:pPr lvl="0"/>
            <a:r>
              <a:rPr lang="en-US" sz="3600" b="1" dirty="0" smtClean="0">
                <a:solidFill>
                  <a:srgbClr val="DEF2D6"/>
                </a:solidFill>
                <a:latin typeface="+mj-lt"/>
                <a:cs typeface="Times New Roman" pitchFamily="18" charset="0"/>
              </a:rPr>
              <a:t>Participants</a:t>
            </a:r>
            <a:endParaRPr lang="en-US" sz="3600" b="1" dirty="0">
              <a:solidFill>
                <a:srgbClr val="DEF2D6"/>
              </a:solidFill>
              <a:latin typeface="+mj-lt"/>
              <a:cs typeface="Times New Roman" pitchFamily="18" charset="0"/>
            </a:endParaRPr>
          </a:p>
        </p:txBody>
      </p:sp>
      <p:sp>
        <p:nvSpPr>
          <p:cNvPr id="188" name="TextBox 187"/>
          <p:cNvSpPr txBox="1"/>
          <p:nvPr/>
        </p:nvSpPr>
        <p:spPr>
          <a:xfrm>
            <a:off x="33180097" y="15112092"/>
            <a:ext cx="7866303" cy="646331"/>
          </a:xfrm>
          <a:prstGeom prst="rect">
            <a:avLst/>
          </a:prstGeom>
          <a:noFill/>
        </p:spPr>
        <p:txBody>
          <a:bodyPr wrap="square" rtlCol="0">
            <a:spAutoFit/>
          </a:bodyPr>
          <a:lstStyle/>
          <a:p>
            <a:pPr lvl="0"/>
            <a:r>
              <a:rPr lang="en-US" sz="3600" b="1" dirty="0" smtClean="0">
                <a:solidFill>
                  <a:srgbClr val="DEF2D6"/>
                </a:solidFill>
                <a:latin typeface="+mj-lt"/>
                <a:cs typeface="Times New Roman" pitchFamily="18" charset="0"/>
              </a:rPr>
              <a:t>Limitations</a:t>
            </a:r>
            <a:endParaRPr lang="en-US" sz="3600" b="1" dirty="0">
              <a:solidFill>
                <a:srgbClr val="DEF2D6"/>
              </a:solidFill>
              <a:latin typeface="+mj-lt"/>
              <a:cs typeface="Times New Roman" pitchFamily="18" charset="0"/>
            </a:endParaRPr>
          </a:p>
        </p:txBody>
      </p:sp>
      <p:sp>
        <p:nvSpPr>
          <p:cNvPr id="189" name="TextBox 188"/>
          <p:cNvSpPr txBox="1"/>
          <p:nvPr/>
        </p:nvSpPr>
        <p:spPr>
          <a:xfrm>
            <a:off x="33180097" y="20953816"/>
            <a:ext cx="7866303" cy="646331"/>
          </a:xfrm>
          <a:prstGeom prst="rect">
            <a:avLst/>
          </a:prstGeom>
          <a:noFill/>
        </p:spPr>
        <p:txBody>
          <a:bodyPr wrap="square" rtlCol="0">
            <a:spAutoFit/>
          </a:bodyPr>
          <a:lstStyle/>
          <a:p>
            <a:pPr lvl="0"/>
            <a:r>
              <a:rPr lang="en-US" sz="3600" b="1" dirty="0" smtClean="0">
                <a:solidFill>
                  <a:srgbClr val="DEF2D6"/>
                </a:solidFill>
                <a:latin typeface="+mj-lt"/>
                <a:cs typeface="Times New Roman" pitchFamily="18" charset="0"/>
              </a:rPr>
              <a:t>References</a:t>
            </a:r>
            <a:endParaRPr lang="en-US" sz="3600" b="1" dirty="0">
              <a:solidFill>
                <a:srgbClr val="DEF2D6"/>
              </a:solidFill>
              <a:latin typeface="+mj-lt"/>
              <a:cs typeface="Times New Roman" pitchFamily="18" charset="0"/>
            </a:endParaRPr>
          </a:p>
        </p:txBody>
      </p:sp>
      <p:sp>
        <p:nvSpPr>
          <p:cNvPr id="190" name="TextBox 189"/>
          <p:cNvSpPr txBox="1"/>
          <p:nvPr/>
        </p:nvSpPr>
        <p:spPr>
          <a:xfrm>
            <a:off x="1151467" y="6620688"/>
            <a:ext cx="7866303" cy="923330"/>
          </a:xfrm>
          <a:prstGeom prst="rect">
            <a:avLst/>
          </a:prstGeom>
          <a:noFill/>
        </p:spPr>
        <p:txBody>
          <a:bodyPr wrap="square" rtlCol="0">
            <a:spAutoFit/>
          </a:bodyPr>
          <a:lstStyle/>
          <a:p>
            <a:pPr lvl="0"/>
            <a:r>
              <a:rPr lang="en-US" sz="5400" b="1" u="sng" dirty="0" smtClean="0">
                <a:solidFill>
                  <a:schemeClr val="bg1"/>
                </a:solidFill>
                <a:effectLst>
                  <a:outerShdw blurRad="38100" dist="38100" dir="2700000" algn="tl">
                    <a:srgbClr val="000000">
                      <a:alpha val="43137"/>
                    </a:srgbClr>
                  </a:outerShdw>
                </a:effectLst>
                <a:latin typeface="+mj-lt"/>
                <a:cs typeface="Times New Roman" pitchFamily="18" charset="0"/>
              </a:rPr>
              <a:t>Abstract</a:t>
            </a:r>
            <a:endParaRPr lang="en-US" sz="5400" b="1" u="sng" dirty="0">
              <a:solidFill>
                <a:schemeClr val="bg1"/>
              </a:solidFill>
              <a:effectLst>
                <a:outerShdw blurRad="38100" dist="38100" dir="2700000" algn="tl">
                  <a:srgbClr val="000000">
                    <a:alpha val="43137"/>
                  </a:srgbClr>
                </a:outerShdw>
              </a:effectLst>
              <a:latin typeface="+mj-lt"/>
              <a:cs typeface="Times New Roman" pitchFamily="18" charset="0"/>
            </a:endParaRPr>
          </a:p>
        </p:txBody>
      </p:sp>
      <p:sp>
        <p:nvSpPr>
          <p:cNvPr id="191" name="TextBox 190"/>
          <p:cNvSpPr txBox="1"/>
          <p:nvPr/>
        </p:nvSpPr>
        <p:spPr>
          <a:xfrm>
            <a:off x="1151467" y="16166321"/>
            <a:ext cx="7866303" cy="923330"/>
          </a:xfrm>
          <a:prstGeom prst="rect">
            <a:avLst/>
          </a:prstGeom>
          <a:noFill/>
        </p:spPr>
        <p:txBody>
          <a:bodyPr wrap="square" rtlCol="0">
            <a:spAutoFit/>
          </a:bodyPr>
          <a:lstStyle/>
          <a:p>
            <a:pPr lvl="0"/>
            <a:r>
              <a:rPr lang="en-US" sz="5400" b="1" u="sng" dirty="0" smtClean="0">
                <a:solidFill>
                  <a:schemeClr val="bg1"/>
                </a:solidFill>
                <a:effectLst>
                  <a:outerShdw blurRad="38100" dist="38100" dir="2700000" algn="tl">
                    <a:srgbClr val="000000">
                      <a:alpha val="43137"/>
                    </a:srgbClr>
                  </a:outerShdw>
                </a:effectLst>
                <a:latin typeface="+mj-lt"/>
                <a:cs typeface="Times New Roman" pitchFamily="18" charset="0"/>
              </a:rPr>
              <a:t>Introduction</a:t>
            </a:r>
            <a:endParaRPr lang="en-US" sz="5400" b="1" u="sng" dirty="0">
              <a:solidFill>
                <a:schemeClr val="bg1"/>
              </a:solidFill>
              <a:effectLst>
                <a:outerShdw blurRad="38100" dist="38100" dir="2700000" algn="tl">
                  <a:srgbClr val="000000">
                    <a:alpha val="43137"/>
                  </a:srgbClr>
                </a:outerShdw>
              </a:effectLst>
              <a:latin typeface="+mj-lt"/>
              <a:cs typeface="Times New Roman" pitchFamily="18" charset="0"/>
            </a:endParaRPr>
          </a:p>
        </p:txBody>
      </p:sp>
      <p:sp>
        <p:nvSpPr>
          <p:cNvPr id="192" name="TextBox 191"/>
          <p:cNvSpPr txBox="1"/>
          <p:nvPr/>
        </p:nvSpPr>
        <p:spPr>
          <a:xfrm>
            <a:off x="11641048" y="6254973"/>
            <a:ext cx="7866303" cy="923330"/>
          </a:xfrm>
          <a:prstGeom prst="rect">
            <a:avLst/>
          </a:prstGeom>
          <a:noFill/>
        </p:spPr>
        <p:txBody>
          <a:bodyPr wrap="square" rtlCol="0">
            <a:spAutoFit/>
          </a:bodyPr>
          <a:lstStyle/>
          <a:p>
            <a:pPr lvl="0"/>
            <a:r>
              <a:rPr lang="en-US" sz="5400" b="1" u="sng" dirty="0" smtClean="0">
                <a:solidFill>
                  <a:schemeClr val="bg1"/>
                </a:solidFill>
                <a:effectLst>
                  <a:outerShdw blurRad="38100" dist="38100" dir="2700000" algn="tl">
                    <a:srgbClr val="000000">
                      <a:alpha val="43137"/>
                    </a:srgbClr>
                  </a:outerShdw>
                </a:effectLst>
                <a:latin typeface="+mj-lt"/>
                <a:cs typeface="Times New Roman" pitchFamily="18" charset="0"/>
              </a:rPr>
              <a:t>Methods</a:t>
            </a:r>
            <a:endParaRPr lang="en-US" sz="5400" b="1" u="sng" dirty="0">
              <a:solidFill>
                <a:schemeClr val="bg1"/>
              </a:solidFill>
              <a:effectLst>
                <a:outerShdw blurRad="38100" dist="38100" dir="2700000" algn="tl">
                  <a:srgbClr val="000000">
                    <a:alpha val="43137"/>
                  </a:srgbClr>
                </a:outerShdw>
              </a:effectLst>
              <a:latin typeface="+mj-lt"/>
              <a:cs typeface="Times New Roman" pitchFamily="18" charset="0"/>
            </a:endParaRPr>
          </a:p>
        </p:txBody>
      </p:sp>
      <p:sp>
        <p:nvSpPr>
          <p:cNvPr id="193" name="TextBox 192"/>
          <p:cNvSpPr txBox="1"/>
          <p:nvPr/>
        </p:nvSpPr>
        <p:spPr>
          <a:xfrm>
            <a:off x="22266444" y="6254973"/>
            <a:ext cx="7866303" cy="923330"/>
          </a:xfrm>
          <a:prstGeom prst="rect">
            <a:avLst/>
          </a:prstGeom>
          <a:noFill/>
        </p:spPr>
        <p:txBody>
          <a:bodyPr wrap="square" rtlCol="0">
            <a:spAutoFit/>
          </a:bodyPr>
          <a:lstStyle/>
          <a:p>
            <a:pPr lvl="0"/>
            <a:r>
              <a:rPr lang="en-US" sz="5400" b="1" u="sng" dirty="0" smtClean="0">
                <a:solidFill>
                  <a:schemeClr val="bg1"/>
                </a:solidFill>
                <a:effectLst>
                  <a:outerShdw blurRad="38100" dist="38100" dir="2700000" algn="tl">
                    <a:srgbClr val="000000">
                      <a:alpha val="43137"/>
                    </a:srgbClr>
                  </a:outerShdw>
                </a:effectLst>
                <a:latin typeface="+mj-lt"/>
                <a:cs typeface="Times New Roman" pitchFamily="18" charset="0"/>
              </a:rPr>
              <a:t>Results</a:t>
            </a:r>
            <a:endParaRPr lang="en-US" sz="5400" b="1" u="sng" dirty="0">
              <a:solidFill>
                <a:schemeClr val="bg1"/>
              </a:solidFill>
              <a:effectLst>
                <a:outerShdw blurRad="38100" dist="38100" dir="2700000" algn="tl">
                  <a:srgbClr val="000000">
                    <a:alpha val="43137"/>
                  </a:srgbClr>
                </a:outerShdw>
              </a:effectLst>
              <a:latin typeface="+mj-lt"/>
              <a:cs typeface="Times New Roman" pitchFamily="18" charset="0"/>
            </a:endParaRPr>
          </a:p>
        </p:txBody>
      </p:sp>
      <p:sp>
        <p:nvSpPr>
          <p:cNvPr id="194" name="TextBox 193"/>
          <p:cNvSpPr txBox="1"/>
          <p:nvPr/>
        </p:nvSpPr>
        <p:spPr>
          <a:xfrm>
            <a:off x="33189333" y="6254973"/>
            <a:ext cx="7866303" cy="923330"/>
          </a:xfrm>
          <a:prstGeom prst="rect">
            <a:avLst/>
          </a:prstGeom>
          <a:noFill/>
        </p:spPr>
        <p:txBody>
          <a:bodyPr wrap="square" rtlCol="0">
            <a:spAutoFit/>
          </a:bodyPr>
          <a:lstStyle/>
          <a:p>
            <a:pPr lvl="0"/>
            <a:r>
              <a:rPr lang="en-US" sz="5400" b="1" u="sng" dirty="0" smtClean="0">
                <a:solidFill>
                  <a:schemeClr val="bg1"/>
                </a:solidFill>
                <a:effectLst>
                  <a:outerShdw blurRad="38100" dist="38100" dir="2700000" algn="tl">
                    <a:srgbClr val="000000">
                      <a:alpha val="43137"/>
                    </a:srgbClr>
                  </a:outerShdw>
                </a:effectLst>
                <a:latin typeface="+mj-lt"/>
                <a:cs typeface="Times New Roman" pitchFamily="18" charset="0"/>
              </a:rPr>
              <a:t>Conclusion</a:t>
            </a:r>
            <a:endParaRPr lang="en-US" sz="5400" b="1" u="sng" dirty="0">
              <a:solidFill>
                <a:schemeClr val="bg1"/>
              </a:solidFill>
              <a:effectLst>
                <a:outerShdw blurRad="38100" dist="38100" dir="2700000" algn="tl">
                  <a:srgbClr val="000000">
                    <a:alpha val="43137"/>
                  </a:srgbClr>
                </a:outerShdw>
              </a:effectLst>
              <a:latin typeface="+mj-lt"/>
              <a:cs typeface="Times New Roman" pitchFamily="18" charset="0"/>
            </a:endParaRPr>
          </a:p>
        </p:txBody>
      </p:sp>
      <p:sp>
        <p:nvSpPr>
          <p:cNvPr id="195" name="TextBox 194"/>
          <p:cNvSpPr txBox="1"/>
          <p:nvPr/>
        </p:nvSpPr>
        <p:spPr>
          <a:xfrm>
            <a:off x="10634133" y="290523"/>
            <a:ext cx="22622933" cy="1569660"/>
          </a:xfrm>
          <a:prstGeom prst="rect">
            <a:avLst/>
          </a:prstGeom>
          <a:noFill/>
        </p:spPr>
        <p:txBody>
          <a:bodyPr wrap="square" rtlCol="0">
            <a:spAutoFit/>
          </a:bodyPr>
          <a:lstStyle/>
          <a:p>
            <a:pPr algn="ctr"/>
            <a:r>
              <a:rPr lang="en-US" sz="9600" dirty="0" smtClean="0">
                <a:effectLst>
                  <a:outerShdw blurRad="38100" dist="38100" dir="2700000" algn="tl">
                    <a:srgbClr val="000000">
                      <a:alpha val="43137"/>
                    </a:srgbClr>
                  </a:outerShdw>
                </a:effectLst>
              </a:rPr>
              <a:t>Your Poster Title Goes Here</a:t>
            </a:r>
            <a:endParaRPr lang="en-US" sz="9600" dirty="0">
              <a:effectLst>
                <a:outerShdw blurRad="38100" dist="38100" dir="2700000" algn="tl">
                  <a:srgbClr val="000000">
                    <a:alpha val="43137"/>
                  </a:srgbClr>
                </a:outerShdw>
              </a:effectLst>
            </a:endParaRPr>
          </a:p>
        </p:txBody>
      </p:sp>
      <p:sp>
        <p:nvSpPr>
          <p:cNvPr id="196" name="TextBox 195"/>
          <p:cNvSpPr txBox="1"/>
          <p:nvPr/>
        </p:nvSpPr>
        <p:spPr>
          <a:xfrm>
            <a:off x="10634133" y="1830028"/>
            <a:ext cx="22622933" cy="923330"/>
          </a:xfrm>
          <a:prstGeom prst="rect">
            <a:avLst/>
          </a:prstGeom>
          <a:noFill/>
        </p:spPr>
        <p:txBody>
          <a:bodyPr wrap="square" rtlCol="0">
            <a:spAutoFit/>
          </a:bodyPr>
          <a:lstStyle/>
          <a:p>
            <a:pPr algn="ctr"/>
            <a:r>
              <a:rPr lang="en-US" sz="5400" dirty="0" smtClean="0"/>
              <a:t>Author Names Go Here</a:t>
            </a:r>
            <a:endParaRPr lang="en-US" sz="5400" dirty="0"/>
          </a:p>
        </p:txBody>
      </p:sp>
      <p:sp>
        <p:nvSpPr>
          <p:cNvPr id="197" name="TextBox 196"/>
          <p:cNvSpPr txBox="1"/>
          <p:nvPr/>
        </p:nvSpPr>
        <p:spPr>
          <a:xfrm>
            <a:off x="10634133" y="2529640"/>
            <a:ext cx="22622933" cy="923330"/>
          </a:xfrm>
          <a:prstGeom prst="rect">
            <a:avLst/>
          </a:prstGeom>
          <a:noFill/>
        </p:spPr>
        <p:txBody>
          <a:bodyPr wrap="square" rtlCol="0">
            <a:spAutoFit/>
          </a:bodyPr>
          <a:lstStyle/>
          <a:p>
            <a:pPr algn="ctr"/>
            <a:r>
              <a:rPr lang="en-US" sz="5400" dirty="0" smtClean="0"/>
              <a:t>Roosevelt University College of Pharmacy</a:t>
            </a:r>
            <a:endParaRPr lang="en-US" sz="5400" dirty="0"/>
          </a:p>
        </p:txBody>
      </p:sp>
      <p:sp>
        <p:nvSpPr>
          <p:cNvPr id="198" name="Rounded Rectangle 197"/>
          <p:cNvSpPr/>
          <p:nvPr/>
        </p:nvSpPr>
        <p:spPr>
          <a:xfrm>
            <a:off x="880533" y="6507500"/>
            <a:ext cx="10092267" cy="9171733"/>
          </a:xfrm>
          <a:prstGeom prst="roundRect">
            <a:avLst>
              <a:gd name="adj" fmla="val 8296"/>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ounded Rectangle 198"/>
          <p:cNvSpPr/>
          <p:nvPr/>
        </p:nvSpPr>
        <p:spPr>
          <a:xfrm>
            <a:off x="32902313" y="6141784"/>
            <a:ext cx="10092267" cy="22509416"/>
          </a:xfrm>
          <a:prstGeom prst="roundRect">
            <a:avLst>
              <a:gd name="adj" fmla="val 8296"/>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0" name="Picture 199"/>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21444" y="-2700927"/>
            <a:ext cx="8981492" cy="2675060"/>
          </a:xfrm>
          <a:prstGeom prst="rect">
            <a:avLst/>
          </a:prstGeom>
        </p:spPr>
      </p:pic>
      <p:graphicFrame>
        <p:nvGraphicFramePr>
          <p:cNvPr id="201" name="Table 200"/>
          <p:cNvGraphicFramePr>
            <a:graphicFrameLocks noGrp="1" noChangeAspect="1"/>
          </p:cNvGraphicFramePr>
          <p:nvPr>
            <p:extLst>
              <p:ext uri="{D42A27DB-BD31-4B8C-83A1-F6EECF244321}">
                <p14:modId xmlns="" xmlns:p14="http://schemas.microsoft.com/office/powerpoint/2010/main" val="4606506"/>
              </p:ext>
            </p:extLst>
          </p:nvPr>
        </p:nvGraphicFramePr>
        <p:xfrm>
          <a:off x="11658600" y="19735800"/>
          <a:ext cx="9143999" cy="3827634"/>
        </p:xfrm>
        <a:graphic>
          <a:graphicData uri="http://schemas.openxmlformats.org/drawingml/2006/table">
            <a:tbl>
              <a:tblPr firstRow="1" bandRow="1">
                <a:tableStyleId>{5C22544A-7EE6-4342-B048-85BDC9FD1C3A}</a:tableStyleId>
              </a:tblPr>
              <a:tblGrid>
                <a:gridCol w="3495680"/>
                <a:gridCol w="1979551"/>
                <a:gridCol w="1742004"/>
                <a:gridCol w="1926764"/>
              </a:tblGrid>
              <a:tr h="862059">
                <a:tc>
                  <a:txBody>
                    <a:bodyPr/>
                    <a:lstStyle/>
                    <a:p>
                      <a:pPr algn="ctr"/>
                      <a:endParaRPr lang="en-US" sz="2800" dirty="0"/>
                    </a:p>
                  </a:txBody>
                  <a:tcPr anchor="ctr">
                    <a:solidFill>
                      <a:srgbClr val="008751"/>
                    </a:solidFill>
                  </a:tcPr>
                </a:tc>
                <a:tc>
                  <a:txBody>
                    <a:bodyPr/>
                    <a:lstStyle/>
                    <a:p>
                      <a:pPr algn="ctr"/>
                      <a:r>
                        <a:rPr lang="en-US" sz="2800" dirty="0" smtClean="0"/>
                        <a:t>Mean</a:t>
                      </a:r>
                      <a:endParaRPr lang="en-US" sz="2800" dirty="0"/>
                    </a:p>
                  </a:txBody>
                  <a:tcPr anchor="ctr">
                    <a:solidFill>
                      <a:srgbClr val="008751"/>
                    </a:solidFill>
                  </a:tcPr>
                </a:tc>
                <a:tc>
                  <a:txBody>
                    <a:bodyPr/>
                    <a:lstStyle/>
                    <a:p>
                      <a:pPr algn="ctr"/>
                      <a:r>
                        <a:rPr lang="en-US" sz="2800" dirty="0" smtClean="0"/>
                        <a:t>SD</a:t>
                      </a:r>
                      <a:endParaRPr lang="en-US" sz="2800" dirty="0"/>
                    </a:p>
                  </a:txBody>
                  <a:tcPr anchor="ctr">
                    <a:solidFill>
                      <a:srgbClr val="008751"/>
                    </a:solidFill>
                  </a:tcPr>
                </a:tc>
                <a:tc>
                  <a:txBody>
                    <a:bodyPr/>
                    <a:lstStyle/>
                    <a:p>
                      <a:pPr algn="ctr"/>
                      <a:r>
                        <a:rPr lang="en-US" sz="2800" dirty="0" smtClean="0"/>
                        <a:t>P</a:t>
                      </a:r>
                      <a:r>
                        <a:rPr lang="en-US" sz="2800" baseline="0" dirty="0" smtClean="0"/>
                        <a:t> value</a:t>
                      </a:r>
                      <a:endParaRPr lang="en-US" sz="2800" dirty="0"/>
                    </a:p>
                  </a:txBody>
                  <a:tcPr anchor="ctr">
                    <a:solidFill>
                      <a:srgbClr val="008751"/>
                    </a:solidFill>
                  </a:tcPr>
                </a:tc>
              </a:tr>
              <a:tr h="1241457">
                <a:tc>
                  <a:txBody>
                    <a:bodyPr/>
                    <a:lstStyle/>
                    <a:p>
                      <a:pPr algn="ctr"/>
                      <a:r>
                        <a:rPr lang="en-US" sz="2800" dirty="0" smtClean="0"/>
                        <a:t>Age</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37</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+/- 4.25</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.001</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r h="862059">
                <a:tc>
                  <a:txBody>
                    <a:bodyPr/>
                    <a:lstStyle/>
                    <a:p>
                      <a:pPr algn="ctr"/>
                      <a:r>
                        <a:rPr lang="en-US" sz="2800" dirty="0" smtClean="0"/>
                        <a:t>Weight</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165 lbs.</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+/- 35</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r h="862059">
                <a:tc>
                  <a:txBody>
                    <a:bodyPr/>
                    <a:lstStyle/>
                    <a:p>
                      <a:pPr algn="ctr"/>
                      <a:r>
                        <a:rPr lang="en-US" sz="2800" dirty="0" smtClean="0"/>
                        <a:t>Height</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67 in.</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+/- 12</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bl>
          </a:graphicData>
        </a:graphic>
      </p:graphicFrame>
      <p:sp>
        <p:nvSpPr>
          <p:cNvPr id="202" name="TextBox 201"/>
          <p:cNvSpPr txBox="1"/>
          <p:nvPr/>
        </p:nvSpPr>
        <p:spPr>
          <a:xfrm>
            <a:off x="11596508" y="27584400"/>
            <a:ext cx="9518227" cy="3970318"/>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3600" dirty="0" smtClean="0">
                <a:solidFill>
                  <a:schemeClr val="bg1"/>
                </a:solidFill>
                <a:latin typeface="+mj-lt"/>
                <a:cs typeface="Times New Roman" pitchFamily="18" charset="0"/>
              </a:rPr>
              <a:t>Your Text Goes Here</a:t>
            </a:r>
          </a:p>
          <a:p>
            <a:pPr marL="571500" lvl="0" indent="-571500">
              <a:buFont typeface="Arial" pitchFamily="34" charset="0"/>
              <a:buChar char="•"/>
            </a:pPr>
            <a:r>
              <a:rPr lang="en-US" sz="3600" dirty="0" smtClean="0">
                <a:solidFill>
                  <a:schemeClr val="bg1"/>
                </a:solidFill>
                <a:latin typeface="+mj-lt"/>
                <a:cs typeface="Times New Roman" pitchFamily="18" charset="0"/>
              </a:rPr>
              <a:t>You can change the text</a:t>
            </a:r>
          </a:p>
          <a:p>
            <a:pPr marL="571500" lvl="0" indent="-571500">
              <a:buFont typeface="Arial" pitchFamily="34" charset="0"/>
              <a:buChar char="•"/>
            </a:pPr>
            <a:r>
              <a:rPr lang="en-US" sz="3600" dirty="0" smtClean="0">
                <a:solidFill>
                  <a:schemeClr val="bg1"/>
                </a:solidFill>
                <a:latin typeface="+mj-lt"/>
                <a:cs typeface="Times New Roman" pitchFamily="18" charset="0"/>
              </a:rPr>
              <a:t>You can also move the pictures</a:t>
            </a:r>
            <a:endParaRPr lang="en-US" sz="4000" dirty="0">
              <a:solidFill>
                <a:schemeClr val="bg1"/>
              </a:solidFill>
              <a:latin typeface="+mj-lt"/>
              <a:cs typeface="Times New Roman" pitchFamily="18" charset="0"/>
            </a:endParaRPr>
          </a:p>
        </p:txBody>
      </p:sp>
      <p:sp>
        <p:nvSpPr>
          <p:cNvPr id="203" name="TextBox 202"/>
          <p:cNvSpPr txBox="1"/>
          <p:nvPr/>
        </p:nvSpPr>
        <p:spPr>
          <a:xfrm>
            <a:off x="22216533" y="28270200"/>
            <a:ext cx="9518227" cy="2862322"/>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Your </a:t>
            </a:r>
            <a:r>
              <a:rPr lang="en-US" sz="3600" dirty="0">
                <a:solidFill>
                  <a:schemeClr val="bg1"/>
                </a:solidFill>
                <a:latin typeface="+mj-lt"/>
                <a:cs typeface="Times New Roman" pitchFamily="18" charset="0"/>
              </a:rPr>
              <a:t>Text Goes Here. You can change the size, font, and content of this text. </a:t>
            </a:r>
            <a:endParaRPr lang="en-US" sz="4000" dirty="0">
              <a:solidFill>
                <a:schemeClr val="bg1"/>
              </a:solidFill>
              <a:latin typeface="+mj-lt"/>
              <a:cs typeface="Times New Roman" pitchFamily="18" charset="0"/>
            </a:endParaRPr>
          </a:p>
        </p:txBody>
      </p:sp>
      <p:sp>
        <p:nvSpPr>
          <p:cNvPr id="204" name="TextBox 203"/>
          <p:cNvSpPr txBox="1"/>
          <p:nvPr/>
        </p:nvSpPr>
        <p:spPr>
          <a:xfrm>
            <a:off x="1151467" y="27407534"/>
            <a:ext cx="9518227" cy="5078313"/>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schemeClr val="bg1"/>
              </a:solidFill>
              <a:latin typeface="+mj-lt"/>
              <a:cs typeface="Times New Roman" pitchFamily="18" charset="0"/>
            </a:endParaRPr>
          </a:p>
        </p:txBody>
      </p:sp>
      <p:sp>
        <p:nvSpPr>
          <p:cNvPr id="205" name="TextBox 204"/>
          <p:cNvSpPr txBox="1"/>
          <p:nvPr/>
        </p:nvSpPr>
        <p:spPr>
          <a:xfrm>
            <a:off x="1151467" y="32537400"/>
            <a:ext cx="9518227" cy="5078313"/>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schemeClr val="bg1"/>
              </a:solidFill>
              <a:latin typeface="+mj-lt"/>
              <a:cs typeface="Times New Roman" pitchFamily="18" charset="0"/>
            </a:endParaRPr>
          </a:p>
        </p:txBody>
      </p:sp>
      <p:sp>
        <p:nvSpPr>
          <p:cNvPr id="207" name="TextBox 206"/>
          <p:cNvSpPr txBox="1"/>
          <p:nvPr/>
        </p:nvSpPr>
        <p:spPr>
          <a:xfrm>
            <a:off x="11596508" y="31470600"/>
            <a:ext cx="9518227" cy="3970318"/>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3600" dirty="0" smtClean="0">
                <a:solidFill>
                  <a:schemeClr val="bg1"/>
                </a:solidFill>
                <a:latin typeface="+mj-lt"/>
                <a:cs typeface="Times New Roman" pitchFamily="18" charset="0"/>
              </a:rPr>
              <a:t>Your Text Goes Here</a:t>
            </a:r>
          </a:p>
          <a:p>
            <a:pPr marL="571500" lvl="0" indent="-571500">
              <a:buFont typeface="Arial" pitchFamily="34" charset="0"/>
              <a:buChar char="•"/>
            </a:pPr>
            <a:r>
              <a:rPr lang="en-US" sz="3600" dirty="0" smtClean="0">
                <a:solidFill>
                  <a:schemeClr val="bg1"/>
                </a:solidFill>
                <a:latin typeface="+mj-lt"/>
                <a:cs typeface="Times New Roman" pitchFamily="18" charset="0"/>
              </a:rPr>
              <a:t>You can change the text</a:t>
            </a:r>
          </a:p>
          <a:p>
            <a:pPr marL="571500" lvl="0" indent="-571500">
              <a:buFont typeface="Arial" pitchFamily="34" charset="0"/>
              <a:buChar char="•"/>
            </a:pPr>
            <a:r>
              <a:rPr lang="en-US" sz="3600" dirty="0" smtClean="0">
                <a:solidFill>
                  <a:schemeClr val="bg1"/>
                </a:solidFill>
                <a:latin typeface="+mj-lt"/>
                <a:cs typeface="Times New Roman" pitchFamily="18" charset="0"/>
              </a:rPr>
              <a:t>You can also move the pictures</a:t>
            </a:r>
            <a:endParaRPr lang="en-US" sz="4000" dirty="0">
              <a:solidFill>
                <a:schemeClr val="bg1"/>
              </a:solidFill>
              <a:latin typeface="+mj-lt"/>
              <a:cs typeface="Times New Roman" pitchFamily="18" charset="0"/>
            </a:endParaRPr>
          </a:p>
        </p:txBody>
      </p:sp>
      <p:sp>
        <p:nvSpPr>
          <p:cNvPr id="208" name="TextBox 207"/>
          <p:cNvSpPr txBox="1"/>
          <p:nvPr/>
        </p:nvSpPr>
        <p:spPr>
          <a:xfrm>
            <a:off x="22241488" y="31851600"/>
            <a:ext cx="9518227" cy="3970318"/>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3600" dirty="0" smtClean="0">
                <a:solidFill>
                  <a:schemeClr val="bg1"/>
                </a:solidFill>
                <a:latin typeface="+mj-lt"/>
                <a:cs typeface="Times New Roman" pitchFamily="18" charset="0"/>
              </a:rPr>
              <a:t>Your Text Goes Here</a:t>
            </a:r>
          </a:p>
          <a:p>
            <a:pPr marL="571500" lvl="0" indent="-571500">
              <a:buFont typeface="Arial" pitchFamily="34" charset="0"/>
              <a:buChar char="•"/>
            </a:pPr>
            <a:r>
              <a:rPr lang="en-US" sz="3600" dirty="0" smtClean="0">
                <a:solidFill>
                  <a:schemeClr val="bg1"/>
                </a:solidFill>
                <a:latin typeface="+mj-lt"/>
                <a:cs typeface="Times New Roman" pitchFamily="18" charset="0"/>
              </a:rPr>
              <a:t>You can change the text</a:t>
            </a:r>
          </a:p>
          <a:p>
            <a:pPr marL="571500" lvl="0" indent="-571500">
              <a:buFont typeface="Arial" pitchFamily="34" charset="0"/>
              <a:buChar char="•"/>
            </a:pPr>
            <a:r>
              <a:rPr lang="en-US" sz="3600" dirty="0" smtClean="0">
                <a:solidFill>
                  <a:schemeClr val="bg1"/>
                </a:solidFill>
                <a:latin typeface="+mj-lt"/>
                <a:cs typeface="Times New Roman" pitchFamily="18" charset="0"/>
              </a:rPr>
              <a:t>You can also move the pictures</a:t>
            </a:r>
            <a:endParaRPr lang="en-US" sz="4000" dirty="0">
              <a:solidFill>
                <a:schemeClr val="bg1"/>
              </a:solidFill>
              <a:latin typeface="+mj-lt"/>
              <a:cs typeface="Times New Roman" pitchFamily="18" charset="0"/>
            </a:endParaRPr>
          </a:p>
        </p:txBody>
      </p:sp>
      <p:sp>
        <p:nvSpPr>
          <p:cNvPr id="52" name="Text Box 29"/>
          <p:cNvSpPr txBox="1">
            <a:spLocks noChangeArrowheads="1"/>
          </p:cNvSpPr>
          <p:nvPr/>
        </p:nvSpPr>
        <p:spPr bwMode="auto">
          <a:xfrm>
            <a:off x="9753600" y="9525000"/>
            <a:ext cx="24460200" cy="10869613"/>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r>
              <a:rPr lang="en-US" altLang="ja-JP" sz="4600" dirty="0">
                <a:solidFill>
                  <a:srgbClr val="F2F2F2"/>
                </a:solidFill>
                <a:ea typeface="MS PGothic" pitchFamily="34" charset="-128"/>
              </a:rPr>
              <a:t>This template complements of MakeSigns.com</a:t>
            </a:r>
          </a:p>
          <a:p>
            <a:pPr defTabSz="3762375"/>
            <a:endParaRPr lang="en-US" altLang="ja-JP" sz="4600" dirty="0">
              <a:solidFill>
                <a:srgbClr val="F2F2F2"/>
              </a:solidFill>
              <a:ea typeface="MS PGothic" pitchFamily="34" charset="-128"/>
            </a:endParaRPr>
          </a:p>
          <a:p>
            <a:pPr defTabSz="3762375"/>
            <a:r>
              <a:rPr lang="en-US" altLang="ja-JP" sz="4600" dirty="0">
                <a:solidFill>
                  <a:srgbClr val="F2F2F2"/>
                </a:solidFill>
                <a:ea typeface="MS PGothic" pitchFamily="34" charset="-128"/>
              </a:rPr>
              <a:t>If you opened this file directly from a web browser, you’ll want to save it to your computer before adding your poster information.</a:t>
            </a:r>
            <a:br>
              <a:rPr lang="en-US" altLang="ja-JP" sz="4600" dirty="0">
                <a:solidFill>
                  <a:srgbClr val="F2F2F2"/>
                </a:solidFill>
                <a:ea typeface="MS PGothic" pitchFamily="34" charset="-128"/>
              </a:rPr>
            </a:br>
            <a:endParaRPr lang="en-US" altLang="ja-JP" sz="4600" dirty="0">
              <a:solidFill>
                <a:srgbClr val="F2F2F2"/>
              </a:solidFill>
              <a:ea typeface="MS PGothic" pitchFamily="34" charset="-128"/>
            </a:endParaRPr>
          </a:p>
          <a:p>
            <a:pPr defTabSz="3762375"/>
            <a:r>
              <a:rPr lang="en-US" altLang="ja-JP" sz="4600" dirty="0">
                <a:solidFill>
                  <a:srgbClr val="F2F2F2"/>
                </a:solidFill>
                <a:ea typeface="MS PGothic" pitchFamily="34" charset="-128"/>
              </a:rPr>
              <a:t>This template has a page size of </a:t>
            </a:r>
            <a:r>
              <a:rPr lang="en-US" altLang="ja-JP" sz="4600" b="1" dirty="0">
                <a:solidFill>
                  <a:srgbClr val="F2F2F2"/>
                </a:solidFill>
                <a:ea typeface="MS PGothic" pitchFamily="34" charset="-128"/>
              </a:rPr>
              <a:t>42”x 48”</a:t>
            </a:r>
            <a:r>
              <a:rPr lang="en-US" altLang="ja-JP" sz="4600" dirty="0">
                <a:solidFill>
                  <a:srgbClr val="F2F2F2"/>
                </a:solidFill>
                <a:ea typeface="MS PGothic" pitchFamily="34" charset="-128"/>
              </a:rPr>
              <a:t>. When uploaded at MakeSigns.com, this template can be used to order posters in the following sizes: </a:t>
            </a:r>
            <a:r>
              <a:rPr lang="en-US" altLang="ja-JP" sz="4600" b="1" dirty="0">
                <a:solidFill>
                  <a:srgbClr val="F2F2F2"/>
                </a:solidFill>
                <a:ea typeface="MS PGothic" pitchFamily="34" charset="-128"/>
              </a:rPr>
              <a:t>42”x 48”</a:t>
            </a:r>
            <a:r>
              <a:rPr lang="en-US" altLang="ja-JP" sz="4600" dirty="0">
                <a:solidFill>
                  <a:srgbClr val="F2F2F2"/>
                </a:solidFill>
                <a:ea typeface="MS PGothic" pitchFamily="34" charset="-128"/>
              </a:rPr>
              <a:t>, </a:t>
            </a:r>
            <a:r>
              <a:rPr lang="en-US" altLang="ja-JP" sz="4600" b="1" dirty="0">
                <a:solidFill>
                  <a:srgbClr val="F2F2F2"/>
                </a:solidFill>
                <a:ea typeface="MS PGothic" pitchFamily="34" charset="-128"/>
              </a:rPr>
              <a:t>36.75”x 42”, 31.5”x 36”, and 36”x 41.14”.</a:t>
            </a:r>
            <a:br>
              <a:rPr lang="en-US" altLang="ja-JP" sz="4600" b="1" dirty="0">
                <a:solidFill>
                  <a:srgbClr val="F2F2F2"/>
                </a:solidFill>
                <a:ea typeface="MS PGothic" pitchFamily="34" charset="-128"/>
              </a:rPr>
            </a:br>
            <a:endParaRPr lang="en-US" altLang="ja-JP" sz="4600" dirty="0">
              <a:solidFill>
                <a:srgbClr val="F2F2F2"/>
              </a:solidFill>
              <a:ea typeface="MS PGothic" pitchFamily="34" charset="-128"/>
            </a:endParaRPr>
          </a:p>
          <a:p>
            <a:pPr defTabSz="3762375"/>
            <a:r>
              <a:rPr lang="en-US" altLang="ja-JP" sz="4600" dirty="0">
                <a:solidFill>
                  <a:srgbClr val="F2F2F2"/>
                </a:solidFill>
                <a:ea typeface="MS PGothic" pitchFamily="34" charset="-128"/>
              </a:rPr>
              <a:t>We recommend that you avoid changing the page size of the template. Please keep in mind, if you do change the page size it will alter the available print sizes listed above.</a:t>
            </a:r>
          </a:p>
          <a:p>
            <a:pPr defTabSz="3762375"/>
            <a:r>
              <a:rPr lang="en-US" altLang="ja-JP" sz="4600" dirty="0">
                <a:solidFill>
                  <a:srgbClr val="F2F2F2"/>
                </a:solidFill>
                <a:ea typeface="MS PGothic" pitchFamily="34" charset="-128"/>
              </a:rPr>
              <a:t>Any changes to the template size should be done before entering your information.</a:t>
            </a:r>
          </a:p>
          <a:p>
            <a:pPr defTabSz="3762375"/>
            <a:r>
              <a:rPr lang="en-US" altLang="ja-JP" sz="4600" dirty="0">
                <a:solidFill>
                  <a:srgbClr val="F2F2F2"/>
                </a:solidFill>
                <a:ea typeface="MS PGothic" pitchFamily="34" charset="-128"/>
              </a:rPr>
              <a:t>If you have any questions about creating a scientific poster, visit MakeSigns.com or email us at support@graphicsland.com</a:t>
            </a:r>
          </a:p>
          <a:p>
            <a:pPr algn="r" defTabSz="3762375"/>
            <a:r>
              <a:rPr lang="en-US" altLang="ja-JP" sz="3800" dirty="0">
                <a:solidFill>
                  <a:srgbClr val="F2F2F2"/>
                </a:solidFill>
                <a:ea typeface="MS PGothic" pitchFamily="34" charset="-128"/>
              </a:rPr>
              <a:t>©2010 </a:t>
            </a:r>
            <a:r>
              <a:rPr lang="en-US" altLang="ja-JP" sz="3800" dirty="0" err="1">
                <a:solidFill>
                  <a:srgbClr val="F2F2F2"/>
                </a:solidFill>
                <a:ea typeface="MS PGothic" pitchFamily="34" charset="-128"/>
              </a:rPr>
              <a:t>Graphicsland</a:t>
            </a:r>
            <a:endParaRPr lang="en-US" sz="3800" dirty="0">
              <a:solidFill>
                <a:srgbClr val="F2F2F2"/>
              </a:solidFill>
              <a:ea typeface="MS PGothic" pitchFamily="34" charset="-128"/>
            </a:endParaRPr>
          </a:p>
        </p:txBody>
      </p:sp>
    </p:spTree>
    <p:extLst>
      <p:ext uri="{BB962C8B-B14F-4D97-AF65-F5344CB8AC3E}">
        <p14:creationId xmlns="" xmlns:p14="http://schemas.microsoft.com/office/powerpoint/2010/main" val="1862397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1655</TotalTime>
  <Words>1446</Words>
  <Application>Microsoft Office PowerPoint</Application>
  <PresentationFormat>Custom</PresentationFormat>
  <Paragraphs>78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whatever</cp:lastModifiedBy>
  <cp:revision>13</cp:revision>
  <dcterms:created xsi:type="dcterms:W3CDTF">2012-06-06T14:41:08Z</dcterms:created>
  <dcterms:modified xsi:type="dcterms:W3CDTF">2012-06-20T20:48:12Z</dcterms:modified>
</cp:coreProperties>
</file>