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F2D6"/>
    <a:srgbClr val="008751"/>
    <a:srgbClr val="60C659"/>
    <a:srgbClr val="AADD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666" y="-720"/>
      </p:cViewPr>
      <p:guideLst>
        <p:guide orient="horz" pos="6912"/>
        <p:guide pos="13824"/>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Participants Answered “Yes”</a:t>
            </a:r>
          </a:p>
          <a:p>
            <a:pPr>
              <a:defRPr/>
            </a:pPr>
            <a:r>
              <a:rPr lang="en-US"/>
              <a:t>Before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Percent val="1"/>
        </c:dLbls>
      </c:pie3DChart>
    </c:plotArea>
    <c:legend>
      <c:legendPos val="r"/>
      <c:layout/>
    </c:legend>
    <c:plotVisOnly val="1"/>
    <c:dispBlanksAs val="zero"/>
  </c:chart>
  <c:txPr>
    <a:bodyPr/>
    <a:lstStyle/>
    <a:p>
      <a:pPr>
        <a:defRPr sz="16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Participants Answered “Yes”</a:t>
            </a:r>
          </a:p>
          <a:p>
            <a:pPr>
              <a:defRPr/>
            </a:pPr>
            <a:r>
              <a:rPr lang="en-US"/>
              <a:t>After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Percent val="1"/>
        </c:dLbls>
      </c:pie3DChart>
    </c:plotArea>
    <c:legend>
      <c:legendPos val="r"/>
      <c:layout/>
    </c:legend>
    <c:plotVisOnly val="1"/>
    <c:dispBlanksAs val="zero"/>
  </c:chart>
  <c:txPr>
    <a:bodyPr/>
    <a:lstStyle/>
    <a:p>
      <a:pPr>
        <a:defRPr sz="16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355" indent="0" algn="ctr">
              <a:buNone/>
              <a:defRPr>
                <a:solidFill>
                  <a:schemeClr val="tx1">
                    <a:tint val="75000"/>
                  </a:schemeClr>
                </a:solidFill>
              </a:defRPr>
            </a:lvl2pPr>
            <a:lvl3pPr marL="3134710" indent="0" algn="ctr">
              <a:buNone/>
              <a:defRPr>
                <a:solidFill>
                  <a:schemeClr val="tx1">
                    <a:tint val="75000"/>
                  </a:schemeClr>
                </a:solidFill>
              </a:defRPr>
            </a:lvl3pPr>
            <a:lvl4pPr marL="4702064" indent="0" algn="ctr">
              <a:buNone/>
              <a:defRPr>
                <a:solidFill>
                  <a:schemeClr val="tx1">
                    <a:tint val="75000"/>
                  </a:schemeClr>
                </a:solidFill>
              </a:defRPr>
            </a:lvl4pPr>
            <a:lvl5pPr marL="6269419" indent="0" algn="ctr">
              <a:buNone/>
              <a:defRPr>
                <a:solidFill>
                  <a:schemeClr val="tx1">
                    <a:tint val="75000"/>
                  </a:schemeClr>
                </a:solidFill>
              </a:defRPr>
            </a:lvl5pPr>
            <a:lvl6pPr marL="7836774" indent="0" algn="ctr">
              <a:buNone/>
              <a:defRPr>
                <a:solidFill>
                  <a:schemeClr val="tx1">
                    <a:tint val="75000"/>
                  </a:schemeClr>
                </a:solidFill>
              </a:defRPr>
            </a:lvl6pPr>
            <a:lvl7pPr marL="9404129" indent="0" algn="ctr">
              <a:buNone/>
              <a:defRPr>
                <a:solidFill>
                  <a:schemeClr val="tx1">
                    <a:tint val="75000"/>
                  </a:schemeClr>
                </a:solidFill>
              </a:defRPr>
            </a:lvl7pPr>
            <a:lvl8pPr marL="10971483" indent="0" algn="ctr">
              <a:buNone/>
              <a:defRPr>
                <a:solidFill>
                  <a:schemeClr val="tx1">
                    <a:tint val="75000"/>
                  </a:schemeClr>
                </a:solidFill>
              </a:defRPr>
            </a:lvl8pPr>
            <a:lvl9pPr marL="125388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427692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353156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4216400"/>
            <a:ext cx="47404019"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5" y="4216400"/>
            <a:ext cx="141480543"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241776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26931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5"/>
            <a:ext cx="37307520" cy="4800599"/>
          </a:xfrm>
        </p:spPr>
        <p:txBody>
          <a:bodyPr anchor="b"/>
          <a:lstStyle>
            <a:lvl1pPr marL="0" indent="0">
              <a:buNone/>
              <a:defRPr sz="6900">
                <a:solidFill>
                  <a:schemeClr val="tx1">
                    <a:tint val="75000"/>
                  </a:schemeClr>
                </a:solidFill>
              </a:defRPr>
            </a:lvl1pPr>
            <a:lvl2pPr marL="1567355" indent="0">
              <a:buNone/>
              <a:defRPr sz="6100">
                <a:solidFill>
                  <a:schemeClr val="tx1">
                    <a:tint val="75000"/>
                  </a:schemeClr>
                </a:solidFill>
              </a:defRPr>
            </a:lvl2pPr>
            <a:lvl3pPr marL="3134710" indent="0">
              <a:buNone/>
              <a:defRPr sz="5500">
                <a:solidFill>
                  <a:schemeClr val="tx1">
                    <a:tint val="75000"/>
                  </a:schemeClr>
                </a:solidFill>
              </a:defRPr>
            </a:lvl3pPr>
            <a:lvl4pPr marL="4702064" indent="0">
              <a:buNone/>
              <a:defRPr sz="4800">
                <a:solidFill>
                  <a:schemeClr val="tx1">
                    <a:tint val="75000"/>
                  </a:schemeClr>
                </a:solidFill>
              </a:defRPr>
            </a:lvl4pPr>
            <a:lvl5pPr marL="6269419" indent="0">
              <a:buNone/>
              <a:defRPr sz="4800">
                <a:solidFill>
                  <a:schemeClr val="tx1">
                    <a:tint val="75000"/>
                  </a:schemeClr>
                </a:solidFill>
              </a:defRPr>
            </a:lvl5pPr>
            <a:lvl6pPr marL="7836774" indent="0">
              <a:buNone/>
              <a:defRPr sz="4800">
                <a:solidFill>
                  <a:schemeClr val="tx1">
                    <a:tint val="75000"/>
                  </a:schemeClr>
                </a:solidFill>
              </a:defRPr>
            </a:lvl6pPr>
            <a:lvl7pPr marL="9404129" indent="0">
              <a:buNone/>
              <a:defRPr sz="4800">
                <a:solidFill>
                  <a:schemeClr val="tx1">
                    <a:tint val="75000"/>
                  </a:schemeClr>
                </a:solidFill>
              </a:defRPr>
            </a:lvl7pPr>
            <a:lvl8pPr marL="10971483" indent="0">
              <a:buNone/>
              <a:defRPr sz="4800">
                <a:solidFill>
                  <a:schemeClr val="tx1">
                    <a:tint val="75000"/>
                  </a:schemeClr>
                </a:solidFill>
              </a:defRPr>
            </a:lvl8pPr>
            <a:lvl9pPr marL="12538838"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78CC4-C964-40A7-A91C-A87388AF3C12}"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25925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3" y="24577041"/>
            <a:ext cx="9444228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3" y="24577041"/>
            <a:ext cx="9444228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478CC4-C964-40A7-A91C-A87388AF3C12}"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90330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4912364"/>
            <a:ext cx="19392903"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2" y="6959603"/>
            <a:ext cx="19392903"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1" y="4912364"/>
            <a:ext cx="19400520"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1" y="6959603"/>
            <a:ext cx="19400520"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478CC4-C964-40A7-A91C-A87388AF3C12}" type="datetimeFigureOut">
              <a:rPr lang="en-US" smtClean="0"/>
              <a:pPr/>
              <a:t>6/20/2012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299620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478CC4-C964-40A7-A91C-A87388AF3C12}" type="datetimeFigureOut">
              <a:rPr lang="en-US" smtClean="0"/>
              <a:pPr/>
              <a:t>6/20/2012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332045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78CC4-C964-40A7-A91C-A87388AF3C12}" type="datetimeFigureOut">
              <a:rPr lang="en-US" smtClean="0"/>
              <a:pPr/>
              <a:t>6/20/2012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348714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5"/>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5" y="4592322"/>
            <a:ext cx="14439903" cy="15011401"/>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3184229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3"/>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355" indent="0">
              <a:buNone/>
              <a:defRPr sz="9600"/>
            </a:lvl2pPr>
            <a:lvl3pPr marL="3134710" indent="0">
              <a:buNone/>
              <a:defRPr sz="8200"/>
            </a:lvl3pPr>
            <a:lvl4pPr marL="4702064" indent="0">
              <a:buNone/>
              <a:defRPr sz="6900"/>
            </a:lvl4pPr>
            <a:lvl5pPr marL="6269419" indent="0">
              <a:buNone/>
              <a:defRPr sz="6900"/>
            </a:lvl5pPr>
            <a:lvl6pPr marL="7836774" indent="0">
              <a:buNone/>
              <a:defRPr sz="6900"/>
            </a:lvl6pPr>
            <a:lvl7pPr marL="9404129" indent="0">
              <a:buNone/>
              <a:defRPr sz="6900"/>
            </a:lvl7pPr>
            <a:lvl8pPr marL="10971483" indent="0">
              <a:buNone/>
              <a:defRPr sz="6900"/>
            </a:lvl8pPr>
            <a:lvl9pPr marL="12538838" indent="0">
              <a:buNone/>
              <a:defRPr sz="6900"/>
            </a:lvl9pPr>
          </a:lstStyle>
          <a:p>
            <a:endParaRPr lang="en-US"/>
          </a:p>
        </p:txBody>
      </p:sp>
      <p:sp>
        <p:nvSpPr>
          <p:cNvPr id="4" name="Text Placeholder 3"/>
          <p:cNvSpPr>
            <a:spLocks noGrp="1"/>
          </p:cNvSpPr>
          <p:nvPr>
            <p:ph type="body" sz="half" idx="2"/>
          </p:nvPr>
        </p:nvSpPr>
        <p:spPr>
          <a:xfrm>
            <a:off x="8602983" y="17175484"/>
            <a:ext cx="26334720" cy="2575559"/>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111811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471" tIns="156735" rIns="313471" bIns="15673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5"/>
            <a:ext cx="39502080" cy="14483081"/>
          </a:xfrm>
          <a:prstGeom prst="rect">
            <a:avLst/>
          </a:prstGeom>
        </p:spPr>
        <p:txBody>
          <a:bodyPr vert="horz" lIns="313471" tIns="156735" rIns="313471" bIns="1567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471" tIns="156735" rIns="313471" bIns="156735" rtlCol="0" anchor="ctr"/>
          <a:lstStyle>
            <a:lvl1pPr algn="l">
              <a:defRPr sz="4100">
                <a:solidFill>
                  <a:schemeClr val="tx1">
                    <a:tint val="75000"/>
                  </a:schemeClr>
                </a:solidFill>
              </a:defRPr>
            </a:lvl1pPr>
          </a:lstStyle>
          <a:p>
            <a:fld id="{98478CC4-C964-40A7-A91C-A87388AF3C12}" type="datetimeFigureOut">
              <a:rPr lang="en-US" smtClean="0"/>
              <a:pPr/>
              <a:t>6/20/2012</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471" tIns="156735" rIns="313471" bIns="15673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471" tIns="156735" rIns="313471" bIns="156735" rtlCol="0" anchor="ctr"/>
          <a:lstStyle>
            <a:lvl1pPr algn="r">
              <a:defRPr sz="4100">
                <a:solidFill>
                  <a:schemeClr val="tx1">
                    <a:tint val="75000"/>
                  </a:schemeClr>
                </a:solidFill>
              </a:defRPr>
            </a:lvl1pPr>
          </a:lstStyle>
          <a:p>
            <a:fld id="{39D8EE56-1986-45DD-B155-890AA704C8C5}" type="slidenum">
              <a:rPr lang="en-US" smtClean="0"/>
              <a:pPr/>
              <a:t>‹#›</a:t>
            </a:fld>
            <a:endParaRPr lang="en-US"/>
          </a:p>
        </p:txBody>
      </p:sp>
    </p:spTree>
    <p:extLst>
      <p:ext uri="{BB962C8B-B14F-4D97-AF65-F5344CB8AC3E}">
        <p14:creationId xmlns:p14="http://schemas.microsoft.com/office/powerpoint/2010/main" xmlns="" val="1604790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710" rtl="0" eaLnBrk="1" latinLnBrk="0" hangingPunct="1">
        <a:spcBef>
          <a:spcPct val="0"/>
        </a:spcBef>
        <a:buNone/>
        <a:defRPr sz="15100" kern="1200">
          <a:solidFill>
            <a:schemeClr val="tx1"/>
          </a:solidFill>
          <a:latin typeface="+mj-lt"/>
          <a:ea typeface="+mj-ea"/>
          <a:cs typeface="+mj-cs"/>
        </a:defRPr>
      </a:lvl1pPr>
    </p:titleStyle>
    <p:bodyStyle>
      <a:lvl1pPr marL="1175516" indent="-1175516" algn="l" defTabSz="313471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951" indent="-979597" algn="l" defTabSz="313471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387" indent="-783677" algn="l" defTabSz="313471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742"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09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45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80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516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2515"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58937" y="-1963827"/>
            <a:ext cx="3003161" cy="1677721"/>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1623366"/>
            <a:ext cx="5178476" cy="1370991"/>
          </a:xfrm>
          <a:prstGeom prst="rect">
            <a:avLst/>
          </a:prstGeom>
        </p:spPr>
      </p:pic>
      <p:sp>
        <p:nvSpPr>
          <p:cNvPr id="49" name="Rectangle 48"/>
          <p:cNvSpPr/>
          <p:nvPr/>
        </p:nvSpPr>
        <p:spPr>
          <a:xfrm>
            <a:off x="0" y="0"/>
            <a:ext cx="43891200" cy="219456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0" y="0"/>
            <a:ext cx="43891200" cy="3886200"/>
          </a:xfrm>
          <a:prstGeom prst="rect">
            <a:avLst/>
          </a:prstGeom>
          <a:gradFill flip="none" rotWithShape="1">
            <a:gsLst>
              <a:gs pos="0">
                <a:srgbClr val="DEF2D6"/>
              </a:gs>
              <a:gs pos="100000">
                <a:srgbClr val="AADD96"/>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20"/>
          <p:cNvSpPr/>
          <p:nvPr/>
        </p:nvSpPr>
        <p:spPr>
          <a:xfrm>
            <a:off x="0" y="0"/>
            <a:ext cx="43891200" cy="3886200"/>
          </a:xfrm>
          <a:custGeom>
            <a:avLst/>
            <a:gdLst>
              <a:gd name="connsiteX0" fmla="*/ 0 w 43891200"/>
              <a:gd name="connsiteY0" fmla="*/ 0 h 5181600"/>
              <a:gd name="connsiteX1" fmla="*/ 43891200 w 43891200"/>
              <a:gd name="connsiteY1" fmla="*/ 0 h 5181600"/>
              <a:gd name="connsiteX2" fmla="*/ 43891200 w 43891200"/>
              <a:gd name="connsiteY2" fmla="*/ 5181600 h 5181600"/>
              <a:gd name="connsiteX3" fmla="*/ 0 w 43891200"/>
              <a:gd name="connsiteY3" fmla="*/ 5181600 h 5181600"/>
              <a:gd name="connsiteX4" fmla="*/ 0 w 43891200"/>
              <a:gd name="connsiteY4" fmla="*/ 0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899413"/>
              <a:gd name="connsiteY0" fmla="*/ 5184846 h 5184846"/>
              <a:gd name="connsiteX1" fmla="*/ 43899413 w 43899413"/>
              <a:gd name="connsiteY1" fmla="*/ 0 h 5184846"/>
              <a:gd name="connsiteX2" fmla="*/ 43899413 w 43899413"/>
              <a:gd name="connsiteY2" fmla="*/ 5181600 h 5184846"/>
              <a:gd name="connsiteX3" fmla="*/ 8213 w 43899413"/>
              <a:gd name="connsiteY3" fmla="*/ 5181600 h 5184846"/>
              <a:gd name="connsiteX4" fmla="*/ 0 w 43899413"/>
              <a:gd name="connsiteY4" fmla="*/ 5184846 h 5184846"/>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43891200" h="5181600">
                <a:moveTo>
                  <a:pt x="0" y="5181600"/>
                </a:moveTo>
                <a:cubicBezTo>
                  <a:pt x="8288594" y="-1855020"/>
                  <a:pt x="35514117" y="1697704"/>
                  <a:pt x="43891200" y="0"/>
                </a:cubicBezTo>
                <a:lnTo>
                  <a:pt x="43891200" y="5181600"/>
                </a:lnTo>
                <a:lnTo>
                  <a:pt x="0" y="5181600"/>
                </a:lnTo>
                <a:close/>
              </a:path>
            </a:pathLst>
          </a:custGeom>
          <a:solidFill>
            <a:srgbClr val="DEF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876300" y="2514600"/>
            <a:ext cx="42405300" cy="18821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5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5800" y="0"/>
            <a:ext cx="7543800" cy="2246856"/>
          </a:xfrm>
          <a:prstGeom prst="rect">
            <a:avLst/>
          </a:prstGeom>
        </p:spPr>
      </p:pic>
      <p:sp>
        <p:nvSpPr>
          <p:cNvPr id="53" name="TextBox 52"/>
          <p:cNvSpPr txBox="1"/>
          <p:nvPr/>
        </p:nvSpPr>
        <p:spPr>
          <a:xfrm>
            <a:off x="36652200" y="617639"/>
            <a:ext cx="5903495" cy="1384995"/>
          </a:xfrm>
          <a:prstGeom prst="rect">
            <a:avLst/>
          </a:prstGeom>
          <a:noFill/>
        </p:spPr>
        <p:txBody>
          <a:bodyPr wrap="square" rtlCol="0">
            <a:spAutoFit/>
          </a:bodyPr>
          <a:lstStyle/>
          <a:p>
            <a:pPr algn="ctr"/>
            <a:r>
              <a:rPr lang="en-US" sz="2800" dirty="0" smtClean="0"/>
              <a:t>Author Name</a:t>
            </a:r>
          </a:p>
          <a:p>
            <a:pPr algn="ctr"/>
            <a:r>
              <a:rPr lang="en-US" sz="2800" dirty="0" smtClean="0"/>
              <a:t>Roosevelt University</a:t>
            </a:r>
          </a:p>
          <a:p>
            <a:pPr algn="ctr"/>
            <a:r>
              <a:rPr lang="en-US" sz="2800" dirty="0" smtClean="0"/>
              <a:t>authoremail@email.com</a:t>
            </a:r>
            <a:endParaRPr lang="en-US" sz="2800" dirty="0"/>
          </a:p>
        </p:txBody>
      </p:sp>
      <p:sp>
        <p:nvSpPr>
          <p:cNvPr id="54" name="TextBox 53"/>
          <p:cNvSpPr txBox="1"/>
          <p:nvPr/>
        </p:nvSpPr>
        <p:spPr>
          <a:xfrm>
            <a:off x="26477496" y="609600"/>
            <a:ext cx="5903495" cy="1384995"/>
          </a:xfrm>
          <a:prstGeom prst="rect">
            <a:avLst/>
          </a:prstGeom>
          <a:noFill/>
        </p:spPr>
        <p:txBody>
          <a:bodyPr wrap="square" rtlCol="0">
            <a:spAutoFit/>
          </a:bodyPr>
          <a:lstStyle/>
          <a:p>
            <a:pPr algn="ctr"/>
            <a:r>
              <a:rPr lang="en-US" sz="2800" dirty="0" smtClean="0"/>
              <a:t>Author Name</a:t>
            </a:r>
          </a:p>
          <a:p>
            <a:pPr algn="ctr"/>
            <a:r>
              <a:rPr lang="en-US" sz="2800" dirty="0" smtClean="0"/>
              <a:t>Roosevelt University</a:t>
            </a:r>
          </a:p>
          <a:p>
            <a:pPr algn="ctr"/>
            <a:r>
              <a:rPr lang="en-US" sz="2800" dirty="0" smtClean="0"/>
              <a:t>authoremail@email.com</a:t>
            </a:r>
            <a:endParaRPr lang="en-US" sz="2800" dirty="0"/>
          </a:p>
        </p:txBody>
      </p:sp>
      <p:sp>
        <p:nvSpPr>
          <p:cNvPr id="55" name="TextBox 54"/>
          <p:cNvSpPr txBox="1"/>
          <p:nvPr/>
        </p:nvSpPr>
        <p:spPr>
          <a:xfrm>
            <a:off x="31564848" y="609600"/>
            <a:ext cx="5903495" cy="1384995"/>
          </a:xfrm>
          <a:prstGeom prst="rect">
            <a:avLst/>
          </a:prstGeom>
          <a:noFill/>
        </p:spPr>
        <p:txBody>
          <a:bodyPr wrap="square" rtlCol="0">
            <a:spAutoFit/>
          </a:bodyPr>
          <a:lstStyle/>
          <a:p>
            <a:pPr algn="ctr"/>
            <a:r>
              <a:rPr lang="en-US" sz="2800" dirty="0" smtClean="0"/>
              <a:t>Author Name</a:t>
            </a:r>
          </a:p>
          <a:p>
            <a:pPr algn="ctr"/>
            <a:r>
              <a:rPr lang="en-US" sz="2800" dirty="0" smtClean="0"/>
              <a:t>Roosevelt University</a:t>
            </a:r>
          </a:p>
          <a:p>
            <a:pPr algn="ctr"/>
            <a:r>
              <a:rPr lang="en-US" sz="2800" dirty="0" smtClean="0"/>
              <a:t>authoremail@email.com</a:t>
            </a:r>
            <a:endParaRPr lang="en-US" sz="2800" dirty="0"/>
          </a:p>
        </p:txBody>
      </p:sp>
      <p:sp>
        <p:nvSpPr>
          <p:cNvPr id="56" name="Rectangle 55"/>
          <p:cNvSpPr/>
          <p:nvPr/>
        </p:nvSpPr>
        <p:spPr>
          <a:xfrm>
            <a:off x="762000" y="2362200"/>
            <a:ext cx="42405300" cy="18821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9220200" y="2667000"/>
            <a:ext cx="25450800" cy="92333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Your Poster Title Goes Here</a:t>
            </a:r>
            <a:endParaRPr lang="en-US" sz="5400" dirty="0">
              <a:effectLst>
                <a:outerShdw blurRad="38100" dist="38100" dir="2700000" algn="tl">
                  <a:srgbClr val="000000">
                    <a:alpha val="43137"/>
                  </a:srgbClr>
                </a:outerShdw>
              </a:effectLst>
            </a:endParaRPr>
          </a:p>
        </p:txBody>
      </p:sp>
      <p:sp>
        <p:nvSpPr>
          <p:cNvPr id="58" name="Rectangle 57"/>
          <p:cNvSpPr/>
          <p:nvPr/>
        </p:nvSpPr>
        <p:spPr>
          <a:xfrm>
            <a:off x="12801600" y="4038600"/>
            <a:ext cx="18288000" cy="9144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1295401" y="5715000"/>
            <a:ext cx="6553200" cy="569386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pPr lvl="0"/>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endParaRPr lang="en-US" sz="2800" dirty="0">
              <a:latin typeface="+mj-lt"/>
              <a:cs typeface="Times New Roman" pitchFamily="18" charset="0"/>
            </a:endParaRPr>
          </a:p>
        </p:txBody>
      </p:sp>
      <p:sp>
        <p:nvSpPr>
          <p:cNvPr id="60" name="TextBox 59"/>
          <p:cNvSpPr txBox="1"/>
          <p:nvPr/>
        </p:nvSpPr>
        <p:spPr>
          <a:xfrm>
            <a:off x="1219200" y="15740658"/>
            <a:ext cx="6595533" cy="523220"/>
          </a:xfrm>
          <a:prstGeom prst="rect">
            <a:avLst/>
          </a:prstGeom>
          <a:noFill/>
        </p:spPr>
        <p:txBody>
          <a:bodyPr wrap="square" rtlCol="0">
            <a:spAutoFit/>
          </a:bodyPr>
          <a:lstStyle/>
          <a:p>
            <a:pPr lvl="0"/>
            <a:r>
              <a:rPr lang="en-US" sz="2800" b="1" dirty="0" smtClean="0">
                <a:solidFill>
                  <a:srgbClr val="008751"/>
                </a:solidFill>
                <a:latin typeface="+mj-lt"/>
                <a:cs typeface="Times New Roman" pitchFamily="18" charset="0"/>
              </a:rPr>
              <a:t>Step 1</a:t>
            </a:r>
            <a:endParaRPr lang="en-US" sz="2800" dirty="0">
              <a:solidFill>
                <a:srgbClr val="008751"/>
              </a:solidFill>
              <a:latin typeface="+mj-lt"/>
              <a:cs typeface="Times New Roman" pitchFamily="18" charset="0"/>
            </a:endParaRPr>
          </a:p>
        </p:txBody>
      </p:sp>
      <p:sp>
        <p:nvSpPr>
          <p:cNvPr id="61" name="TextBox 60"/>
          <p:cNvSpPr txBox="1"/>
          <p:nvPr/>
        </p:nvSpPr>
        <p:spPr>
          <a:xfrm>
            <a:off x="1253067" y="16448544"/>
            <a:ext cx="6595533" cy="267765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latin typeface="+mj-lt"/>
                <a:cs typeface="Times New Roman" pitchFamily="18" charset="0"/>
              </a:rPr>
              <a:t>Your Text Goes Here</a:t>
            </a:r>
          </a:p>
          <a:p>
            <a:pPr marL="571500" lvl="0" indent="-571500">
              <a:buFont typeface="Arial" pitchFamily="34" charset="0"/>
              <a:buChar char="•"/>
            </a:pPr>
            <a:r>
              <a:rPr lang="en-US" sz="2400" dirty="0" smtClean="0">
                <a:latin typeface="+mj-lt"/>
                <a:cs typeface="Times New Roman" pitchFamily="18" charset="0"/>
              </a:rPr>
              <a:t>You can change the text</a:t>
            </a:r>
          </a:p>
          <a:p>
            <a:pPr marL="571500" lvl="0" indent="-571500">
              <a:buFont typeface="Arial" pitchFamily="34" charset="0"/>
              <a:buChar char="•"/>
            </a:pPr>
            <a:r>
              <a:rPr lang="en-US" sz="2400" dirty="0" smtClean="0">
                <a:latin typeface="+mj-lt"/>
                <a:cs typeface="Times New Roman" pitchFamily="18" charset="0"/>
              </a:rPr>
              <a:t>You can also move the pictures</a:t>
            </a:r>
            <a:endParaRPr lang="en-US" sz="2800" dirty="0">
              <a:latin typeface="+mj-lt"/>
              <a:cs typeface="Times New Roman" pitchFamily="18" charset="0"/>
            </a:endParaRPr>
          </a:p>
        </p:txBody>
      </p:sp>
      <p:sp>
        <p:nvSpPr>
          <p:cNvPr id="62" name="TextBox 61"/>
          <p:cNvSpPr txBox="1"/>
          <p:nvPr/>
        </p:nvSpPr>
        <p:spPr>
          <a:xfrm>
            <a:off x="9067801" y="18211800"/>
            <a:ext cx="6934200" cy="1938992"/>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a:t>
            </a:r>
            <a:endParaRPr lang="en-US" sz="2800" dirty="0">
              <a:latin typeface="+mj-lt"/>
              <a:cs typeface="Times New Roman" pitchFamily="18" charset="0"/>
            </a:endParaRPr>
          </a:p>
        </p:txBody>
      </p:sp>
      <p:graphicFrame>
        <p:nvGraphicFramePr>
          <p:cNvPr id="64" name="Table 63"/>
          <p:cNvGraphicFramePr>
            <a:graphicFrameLocks noGrp="1" noChangeAspect="1"/>
          </p:cNvGraphicFramePr>
          <p:nvPr>
            <p:extLst>
              <p:ext uri="{D42A27DB-BD31-4B8C-83A1-F6EECF244321}">
                <p14:modId xmlns:p14="http://schemas.microsoft.com/office/powerpoint/2010/main" xmlns="" val="540608145"/>
              </p:ext>
            </p:extLst>
          </p:nvPr>
        </p:nvGraphicFramePr>
        <p:xfrm>
          <a:off x="9067800" y="13487400"/>
          <a:ext cx="6400800" cy="4114800"/>
        </p:xfrm>
        <a:graphic>
          <a:graphicData uri="http://schemas.openxmlformats.org/drawingml/2006/table">
            <a:tbl>
              <a:tblPr firstRow="1" bandRow="1">
                <a:tableStyleId>{5C22544A-7EE6-4342-B048-85BDC9FD1C3A}</a:tableStyleId>
              </a:tblPr>
              <a:tblGrid>
                <a:gridCol w="2446976"/>
                <a:gridCol w="1385686"/>
                <a:gridCol w="1219403"/>
                <a:gridCol w="1348735"/>
              </a:tblGrid>
              <a:tr h="1028700">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1028700">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028700">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028700">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graphicFrame>
        <p:nvGraphicFramePr>
          <p:cNvPr id="65" name="Chart 64"/>
          <p:cNvGraphicFramePr/>
          <p:nvPr>
            <p:extLst>
              <p:ext uri="{D42A27DB-BD31-4B8C-83A1-F6EECF244321}">
                <p14:modId xmlns:p14="http://schemas.microsoft.com/office/powerpoint/2010/main" xmlns="" val="2148805947"/>
              </p:ext>
            </p:extLst>
          </p:nvPr>
        </p:nvGraphicFramePr>
        <p:xfrm>
          <a:off x="18897600" y="7467600"/>
          <a:ext cx="63246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6" name="Chart 65"/>
          <p:cNvGraphicFramePr/>
          <p:nvPr>
            <p:extLst>
              <p:ext uri="{D42A27DB-BD31-4B8C-83A1-F6EECF244321}">
                <p14:modId xmlns:p14="http://schemas.microsoft.com/office/powerpoint/2010/main" xmlns="" val="1955443761"/>
              </p:ext>
            </p:extLst>
          </p:nvPr>
        </p:nvGraphicFramePr>
        <p:xfrm>
          <a:off x="25755600" y="7467600"/>
          <a:ext cx="6096000" cy="2438400"/>
        </p:xfrm>
        <a:graphic>
          <a:graphicData uri="http://schemas.openxmlformats.org/drawingml/2006/chart">
            <c:chart xmlns:c="http://schemas.openxmlformats.org/drawingml/2006/chart" xmlns:r="http://schemas.openxmlformats.org/officeDocument/2006/relationships" r:id="rId5"/>
          </a:graphicData>
        </a:graphic>
      </p:graphicFrame>
      <p:grpSp>
        <p:nvGrpSpPr>
          <p:cNvPr id="68" name="Group 67"/>
          <p:cNvGrpSpPr/>
          <p:nvPr/>
        </p:nvGrpSpPr>
        <p:grpSpPr>
          <a:xfrm>
            <a:off x="1295400" y="4495799"/>
            <a:ext cx="7010400" cy="853444"/>
            <a:chOff x="2399337" y="6743701"/>
            <a:chExt cx="8883458" cy="1066802"/>
          </a:xfrm>
        </p:grpSpPr>
        <p:sp>
          <p:nvSpPr>
            <p:cNvPr id="69" name="Rectangle 68"/>
            <p:cNvSpPr/>
            <p:nvPr/>
          </p:nvSpPr>
          <p:spPr>
            <a:xfrm>
              <a:off x="2399337" y="6743703"/>
              <a:ext cx="8883458" cy="10668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sp>
          <p:nvSpPr>
            <p:cNvPr id="70" name="TextBox 69"/>
            <p:cNvSpPr txBox="1"/>
            <p:nvPr/>
          </p:nvSpPr>
          <p:spPr>
            <a:xfrm>
              <a:off x="2433205" y="6743701"/>
              <a:ext cx="8815724" cy="769442"/>
            </a:xfrm>
            <a:prstGeom prst="rect">
              <a:avLst/>
            </a:prstGeom>
            <a:noFill/>
          </p:spPr>
          <p:txBody>
            <a:bodyPr wrap="square" rtlCol="0">
              <a:spAutoFit/>
            </a:bodyPr>
            <a:lstStyle/>
            <a:p>
              <a:pPr algn="ctr"/>
              <a:r>
                <a:rPr lang="en-US" sz="4400" dirty="0" smtClean="0">
                  <a:solidFill>
                    <a:srgbClr val="DEF2D6"/>
                  </a:solidFill>
                  <a:effectLst>
                    <a:outerShdw blurRad="38100" dist="38100" dir="2700000" algn="tl">
                      <a:srgbClr val="000000">
                        <a:alpha val="43137"/>
                      </a:srgbClr>
                    </a:outerShdw>
                  </a:effectLst>
                </a:rPr>
                <a:t>Introduction</a:t>
              </a:r>
              <a:endParaRPr lang="en-US" sz="4400" dirty="0">
                <a:solidFill>
                  <a:srgbClr val="DEF2D6"/>
                </a:solidFill>
                <a:effectLst>
                  <a:outerShdw blurRad="38100" dist="38100" dir="2700000" algn="tl">
                    <a:srgbClr val="000000">
                      <a:alpha val="43137"/>
                    </a:srgbClr>
                  </a:outerShdw>
                </a:effectLst>
              </a:endParaRPr>
            </a:p>
          </p:txBody>
        </p:sp>
      </p:grpSp>
      <p:sp>
        <p:nvSpPr>
          <p:cNvPr id="71" name="TextBox 70"/>
          <p:cNvSpPr txBox="1"/>
          <p:nvPr/>
        </p:nvSpPr>
        <p:spPr>
          <a:xfrm>
            <a:off x="9067801" y="12649200"/>
            <a:ext cx="6553200" cy="523220"/>
          </a:xfrm>
          <a:prstGeom prst="rect">
            <a:avLst/>
          </a:prstGeom>
          <a:noFill/>
        </p:spPr>
        <p:txBody>
          <a:bodyPr wrap="square" rtlCol="0">
            <a:spAutoFit/>
          </a:bodyPr>
          <a:lstStyle/>
          <a:p>
            <a:pPr lvl="0"/>
            <a:r>
              <a:rPr lang="en-US" sz="2800" b="1" dirty="0" smtClean="0">
                <a:solidFill>
                  <a:srgbClr val="008751"/>
                </a:solidFill>
                <a:latin typeface="+mj-lt"/>
                <a:cs typeface="Times New Roman" pitchFamily="18" charset="0"/>
              </a:rPr>
              <a:t>Participants</a:t>
            </a:r>
            <a:endParaRPr lang="en-US" sz="2800" b="1" dirty="0">
              <a:solidFill>
                <a:srgbClr val="008751"/>
              </a:solidFill>
              <a:latin typeface="+mj-lt"/>
              <a:cs typeface="Times New Roman" pitchFamily="18" charset="0"/>
            </a:endParaRPr>
          </a:p>
        </p:txBody>
      </p:sp>
      <p:grpSp>
        <p:nvGrpSpPr>
          <p:cNvPr id="73" name="Group 72"/>
          <p:cNvGrpSpPr/>
          <p:nvPr/>
        </p:nvGrpSpPr>
        <p:grpSpPr>
          <a:xfrm>
            <a:off x="9118600" y="4495799"/>
            <a:ext cx="7010400" cy="853444"/>
            <a:chOff x="2399337" y="6743701"/>
            <a:chExt cx="8883458" cy="1066802"/>
          </a:xfrm>
        </p:grpSpPr>
        <p:sp>
          <p:nvSpPr>
            <p:cNvPr id="74" name="Rectangle 73"/>
            <p:cNvSpPr/>
            <p:nvPr/>
          </p:nvSpPr>
          <p:spPr>
            <a:xfrm>
              <a:off x="2399337" y="6743703"/>
              <a:ext cx="8883458" cy="10668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sp>
          <p:nvSpPr>
            <p:cNvPr id="75" name="TextBox 74"/>
            <p:cNvSpPr txBox="1"/>
            <p:nvPr/>
          </p:nvSpPr>
          <p:spPr>
            <a:xfrm>
              <a:off x="2433205" y="6743701"/>
              <a:ext cx="8815724" cy="961799"/>
            </a:xfrm>
            <a:prstGeom prst="rect">
              <a:avLst/>
            </a:prstGeom>
            <a:noFill/>
          </p:spPr>
          <p:txBody>
            <a:bodyPr wrap="square" rtlCol="0">
              <a:spAutoFit/>
            </a:bodyPr>
            <a:lstStyle/>
            <a:p>
              <a:pPr algn="ctr"/>
              <a:r>
                <a:rPr lang="en-US" sz="4400" dirty="0" smtClean="0">
                  <a:solidFill>
                    <a:srgbClr val="DEF2D6"/>
                  </a:solidFill>
                  <a:effectLst>
                    <a:outerShdw blurRad="38100" dist="38100" dir="2700000" algn="tl">
                      <a:srgbClr val="000000">
                        <a:alpha val="43137"/>
                      </a:srgbClr>
                    </a:outerShdw>
                  </a:effectLst>
                </a:rPr>
                <a:t>Methods</a:t>
              </a:r>
              <a:endParaRPr lang="en-US" sz="4400" dirty="0">
                <a:solidFill>
                  <a:srgbClr val="DEF2D6"/>
                </a:solidFill>
                <a:effectLst>
                  <a:outerShdw blurRad="38100" dist="38100" dir="2700000" algn="tl">
                    <a:srgbClr val="000000">
                      <a:alpha val="43137"/>
                    </a:srgbClr>
                  </a:outerShdw>
                </a:effectLst>
              </a:endParaRPr>
            </a:p>
          </p:txBody>
        </p:sp>
      </p:grpSp>
      <p:grpSp>
        <p:nvGrpSpPr>
          <p:cNvPr id="76" name="Group 75"/>
          <p:cNvGrpSpPr/>
          <p:nvPr/>
        </p:nvGrpSpPr>
        <p:grpSpPr>
          <a:xfrm>
            <a:off x="17094200" y="4495799"/>
            <a:ext cx="17424400" cy="853444"/>
            <a:chOff x="2399337" y="6743701"/>
            <a:chExt cx="8883458" cy="1066802"/>
          </a:xfrm>
        </p:grpSpPr>
        <p:sp>
          <p:nvSpPr>
            <p:cNvPr id="77" name="Rectangle 76"/>
            <p:cNvSpPr/>
            <p:nvPr/>
          </p:nvSpPr>
          <p:spPr>
            <a:xfrm>
              <a:off x="2399337" y="6743703"/>
              <a:ext cx="8883458" cy="10668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sp>
          <p:nvSpPr>
            <p:cNvPr id="78" name="TextBox 77"/>
            <p:cNvSpPr txBox="1"/>
            <p:nvPr/>
          </p:nvSpPr>
          <p:spPr>
            <a:xfrm>
              <a:off x="2433205" y="6743701"/>
              <a:ext cx="8815724" cy="961799"/>
            </a:xfrm>
            <a:prstGeom prst="rect">
              <a:avLst/>
            </a:prstGeom>
            <a:noFill/>
          </p:spPr>
          <p:txBody>
            <a:bodyPr wrap="square" rtlCol="0">
              <a:spAutoFit/>
            </a:bodyPr>
            <a:lstStyle/>
            <a:p>
              <a:pPr algn="ctr"/>
              <a:r>
                <a:rPr lang="en-US" sz="4400" dirty="0" smtClean="0">
                  <a:solidFill>
                    <a:srgbClr val="DEF2D6"/>
                  </a:solidFill>
                  <a:effectLst>
                    <a:outerShdw blurRad="38100" dist="38100" dir="2700000" algn="tl">
                      <a:srgbClr val="000000">
                        <a:alpha val="43137"/>
                      </a:srgbClr>
                    </a:outerShdw>
                  </a:effectLst>
                </a:rPr>
                <a:t>Results</a:t>
              </a:r>
              <a:endParaRPr lang="en-US" sz="4400" dirty="0">
                <a:solidFill>
                  <a:srgbClr val="DEF2D6"/>
                </a:solidFill>
                <a:effectLst>
                  <a:outerShdw blurRad="38100" dist="38100" dir="2700000" algn="tl">
                    <a:srgbClr val="000000">
                      <a:alpha val="43137"/>
                    </a:srgbClr>
                  </a:outerShdw>
                </a:effectLst>
              </a:endParaRPr>
            </a:p>
          </p:txBody>
        </p:sp>
      </p:grpSp>
      <p:grpSp>
        <p:nvGrpSpPr>
          <p:cNvPr id="80" name="Group 79"/>
          <p:cNvGrpSpPr/>
          <p:nvPr/>
        </p:nvGrpSpPr>
        <p:grpSpPr>
          <a:xfrm>
            <a:off x="35585400" y="4495799"/>
            <a:ext cx="7010400" cy="853444"/>
            <a:chOff x="2399337" y="6743701"/>
            <a:chExt cx="8883458" cy="1066802"/>
          </a:xfrm>
        </p:grpSpPr>
        <p:sp>
          <p:nvSpPr>
            <p:cNvPr id="81" name="Rectangle 80"/>
            <p:cNvSpPr/>
            <p:nvPr/>
          </p:nvSpPr>
          <p:spPr>
            <a:xfrm>
              <a:off x="2399337" y="6743703"/>
              <a:ext cx="8883458" cy="10668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sp>
          <p:nvSpPr>
            <p:cNvPr id="82" name="TextBox 81"/>
            <p:cNvSpPr txBox="1"/>
            <p:nvPr/>
          </p:nvSpPr>
          <p:spPr>
            <a:xfrm>
              <a:off x="2433205" y="6743701"/>
              <a:ext cx="8815724" cy="961799"/>
            </a:xfrm>
            <a:prstGeom prst="rect">
              <a:avLst/>
            </a:prstGeom>
            <a:noFill/>
          </p:spPr>
          <p:txBody>
            <a:bodyPr wrap="square" rtlCol="0">
              <a:spAutoFit/>
            </a:bodyPr>
            <a:lstStyle/>
            <a:p>
              <a:pPr algn="ctr"/>
              <a:r>
                <a:rPr lang="en-US" sz="4400" dirty="0" smtClean="0">
                  <a:solidFill>
                    <a:srgbClr val="DEF2D6"/>
                  </a:solidFill>
                  <a:effectLst>
                    <a:outerShdw blurRad="38100" dist="38100" dir="2700000" algn="tl">
                      <a:srgbClr val="000000">
                        <a:alpha val="43137"/>
                      </a:srgbClr>
                    </a:outerShdw>
                  </a:effectLst>
                </a:rPr>
                <a:t>Conclusions</a:t>
              </a:r>
              <a:endParaRPr lang="en-US" sz="4400" dirty="0">
                <a:solidFill>
                  <a:srgbClr val="DEF2D6"/>
                </a:solidFill>
                <a:effectLst>
                  <a:outerShdw blurRad="38100" dist="38100" dir="2700000" algn="tl">
                    <a:srgbClr val="000000">
                      <a:alpha val="43137"/>
                    </a:srgbClr>
                  </a:outerShdw>
                </a:effectLst>
              </a:endParaRPr>
            </a:p>
          </p:txBody>
        </p:sp>
      </p:grpSp>
      <p:grpSp>
        <p:nvGrpSpPr>
          <p:cNvPr id="84" name="Group 83"/>
          <p:cNvGrpSpPr/>
          <p:nvPr/>
        </p:nvGrpSpPr>
        <p:grpSpPr>
          <a:xfrm>
            <a:off x="1295400" y="11506200"/>
            <a:ext cx="7010400" cy="853444"/>
            <a:chOff x="2399337" y="6743701"/>
            <a:chExt cx="8883458" cy="1066802"/>
          </a:xfrm>
        </p:grpSpPr>
        <p:sp>
          <p:nvSpPr>
            <p:cNvPr id="85" name="Rectangle 84"/>
            <p:cNvSpPr/>
            <p:nvPr/>
          </p:nvSpPr>
          <p:spPr>
            <a:xfrm>
              <a:off x="2399337" y="6743703"/>
              <a:ext cx="8883458" cy="10668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sp>
          <p:nvSpPr>
            <p:cNvPr id="86" name="TextBox 85"/>
            <p:cNvSpPr txBox="1"/>
            <p:nvPr/>
          </p:nvSpPr>
          <p:spPr>
            <a:xfrm>
              <a:off x="2433205" y="6743701"/>
              <a:ext cx="8815724" cy="961799"/>
            </a:xfrm>
            <a:prstGeom prst="rect">
              <a:avLst/>
            </a:prstGeom>
            <a:noFill/>
          </p:spPr>
          <p:txBody>
            <a:bodyPr wrap="square" rtlCol="0">
              <a:spAutoFit/>
            </a:bodyPr>
            <a:lstStyle/>
            <a:p>
              <a:pPr algn="ctr"/>
              <a:r>
                <a:rPr lang="en-US" sz="4400" dirty="0" smtClean="0">
                  <a:solidFill>
                    <a:srgbClr val="DEF2D6"/>
                  </a:solidFill>
                  <a:effectLst>
                    <a:outerShdw blurRad="38100" dist="38100" dir="2700000" algn="tl">
                      <a:srgbClr val="000000">
                        <a:alpha val="43137"/>
                      </a:srgbClr>
                    </a:outerShdw>
                  </a:effectLst>
                </a:rPr>
                <a:t>Hypothesis</a:t>
              </a:r>
              <a:endParaRPr lang="en-US" sz="4400" dirty="0">
                <a:solidFill>
                  <a:srgbClr val="DEF2D6"/>
                </a:solidFill>
                <a:effectLst>
                  <a:outerShdw blurRad="38100" dist="38100" dir="2700000" algn="tl">
                    <a:srgbClr val="000000">
                      <a:alpha val="43137"/>
                    </a:srgbClr>
                  </a:outerShdw>
                </a:effectLst>
              </a:endParaRPr>
            </a:p>
          </p:txBody>
        </p:sp>
      </p:grpSp>
      <p:sp>
        <p:nvSpPr>
          <p:cNvPr id="87" name="TextBox 86"/>
          <p:cNvSpPr txBox="1"/>
          <p:nvPr/>
        </p:nvSpPr>
        <p:spPr>
          <a:xfrm>
            <a:off x="1295401" y="12496800"/>
            <a:ext cx="6553200" cy="3046988"/>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800" dirty="0">
              <a:latin typeface="+mj-lt"/>
              <a:cs typeface="Times New Roman" pitchFamily="18" charset="0"/>
            </a:endParaRPr>
          </a:p>
        </p:txBody>
      </p:sp>
      <p:sp>
        <p:nvSpPr>
          <p:cNvPr id="88" name="TextBox 87"/>
          <p:cNvSpPr txBox="1"/>
          <p:nvPr/>
        </p:nvSpPr>
        <p:spPr>
          <a:xfrm>
            <a:off x="9067800" y="5715000"/>
            <a:ext cx="6553200" cy="569386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pPr lvl="0"/>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endParaRPr lang="en-US" sz="2800" dirty="0">
              <a:latin typeface="+mj-lt"/>
              <a:cs typeface="Times New Roman" pitchFamily="18" charset="0"/>
            </a:endParaRPr>
          </a:p>
        </p:txBody>
      </p:sp>
      <p:sp>
        <p:nvSpPr>
          <p:cNvPr id="89" name="TextBox 88"/>
          <p:cNvSpPr txBox="1"/>
          <p:nvPr/>
        </p:nvSpPr>
        <p:spPr>
          <a:xfrm>
            <a:off x="17255067" y="12420600"/>
            <a:ext cx="17111133" cy="1938992"/>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latin typeface="+mj-lt"/>
                <a:cs typeface="Times New Roman" pitchFamily="18" charset="0"/>
              </a:rPr>
              <a:t>Your Text Goes Here</a:t>
            </a:r>
          </a:p>
          <a:p>
            <a:pPr marL="571500" lvl="0" indent="-571500">
              <a:buFont typeface="Arial" pitchFamily="34" charset="0"/>
              <a:buChar char="•"/>
            </a:pPr>
            <a:r>
              <a:rPr lang="en-US" sz="2400" dirty="0" smtClean="0">
                <a:latin typeface="+mj-lt"/>
                <a:cs typeface="Times New Roman" pitchFamily="18" charset="0"/>
              </a:rPr>
              <a:t>You can change the text</a:t>
            </a:r>
          </a:p>
          <a:p>
            <a:pPr marL="571500" lvl="0" indent="-571500">
              <a:buFont typeface="Arial" pitchFamily="34" charset="0"/>
              <a:buChar char="•"/>
            </a:pPr>
            <a:r>
              <a:rPr lang="en-US" sz="2400" dirty="0" smtClean="0">
                <a:latin typeface="+mj-lt"/>
                <a:cs typeface="Times New Roman" pitchFamily="18" charset="0"/>
              </a:rPr>
              <a:t>You can also move the pictures</a:t>
            </a:r>
            <a:endParaRPr lang="en-US" sz="2800" dirty="0">
              <a:latin typeface="+mj-lt"/>
              <a:cs typeface="Times New Roman" pitchFamily="18" charset="0"/>
            </a:endParaRPr>
          </a:p>
        </p:txBody>
      </p:sp>
      <p:sp>
        <p:nvSpPr>
          <p:cNvPr id="90" name="TextBox 89"/>
          <p:cNvSpPr txBox="1"/>
          <p:nvPr/>
        </p:nvSpPr>
        <p:spPr>
          <a:xfrm>
            <a:off x="17145000" y="10820400"/>
            <a:ext cx="17449800" cy="1200329"/>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800" dirty="0">
              <a:latin typeface="+mj-lt"/>
              <a:cs typeface="Times New Roman" pitchFamily="18" charset="0"/>
            </a:endParaRPr>
          </a:p>
        </p:txBody>
      </p:sp>
      <p:sp>
        <p:nvSpPr>
          <p:cNvPr id="91" name="TextBox 90"/>
          <p:cNvSpPr txBox="1"/>
          <p:nvPr/>
        </p:nvSpPr>
        <p:spPr>
          <a:xfrm>
            <a:off x="35814001" y="5715000"/>
            <a:ext cx="6553200" cy="569386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pPr lvl="0"/>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endParaRPr lang="en-US" sz="2800" dirty="0">
              <a:latin typeface="+mj-lt"/>
              <a:cs typeface="Times New Roman" pitchFamily="18" charset="0"/>
            </a:endParaRPr>
          </a:p>
        </p:txBody>
      </p:sp>
      <p:sp>
        <p:nvSpPr>
          <p:cNvPr id="92" name="TextBox 91"/>
          <p:cNvSpPr txBox="1"/>
          <p:nvPr/>
        </p:nvSpPr>
        <p:spPr>
          <a:xfrm>
            <a:off x="35737800" y="14554200"/>
            <a:ext cx="6595533" cy="523220"/>
          </a:xfrm>
          <a:prstGeom prst="rect">
            <a:avLst/>
          </a:prstGeom>
          <a:noFill/>
        </p:spPr>
        <p:txBody>
          <a:bodyPr wrap="square" rtlCol="0">
            <a:spAutoFit/>
          </a:bodyPr>
          <a:lstStyle/>
          <a:p>
            <a:pPr lvl="0"/>
            <a:r>
              <a:rPr lang="en-US" sz="2800" dirty="0" smtClean="0">
                <a:solidFill>
                  <a:srgbClr val="008751"/>
                </a:solidFill>
                <a:latin typeface="+mj-lt"/>
                <a:cs typeface="Times New Roman" pitchFamily="18" charset="0"/>
              </a:rPr>
              <a:t>Limitations</a:t>
            </a:r>
            <a:endParaRPr lang="en-US" sz="2800" dirty="0">
              <a:solidFill>
                <a:srgbClr val="008751"/>
              </a:solidFill>
              <a:latin typeface="+mj-lt"/>
              <a:cs typeface="Times New Roman" pitchFamily="18" charset="0"/>
            </a:endParaRPr>
          </a:p>
        </p:txBody>
      </p:sp>
      <p:sp>
        <p:nvSpPr>
          <p:cNvPr id="96" name="TextBox 95"/>
          <p:cNvSpPr txBox="1"/>
          <p:nvPr/>
        </p:nvSpPr>
        <p:spPr>
          <a:xfrm>
            <a:off x="35771667" y="15262086"/>
            <a:ext cx="6595533" cy="267765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latin typeface="+mj-lt"/>
                <a:cs typeface="Times New Roman" pitchFamily="18" charset="0"/>
              </a:rPr>
              <a:t>Your Text Goes Here</a:t>
            </a:r>
          </a:p>
          <a:p>
            <a:pPr marL="571500" lvl="0" indent="-571500">
              <a:buFont typeface="Arial" pitchFamily="34" charset="0"/>
              <a:buChar char="•"/>
            </a:pPr>
            <a:r>
              <a:rPr lang="en-US" sz="2400" dirty="0" smtClean="0">
                <a:latin typeface="+mj-lt"/>
                <a:cs typeface="Times New Roman" pitchFamily="18" charset="0"/>
              </a:rPr>
              <a:t>You can change the text</a:t>
            </a:r>
          </a:p>
          <a:p>
            <a:pPr marL="571500" lvl="0" indent="-571500">
              <a:buFont typeface="Arial" pitchFamily="34" charset="0"/>
              <a:buChar char="•"/>
            </a:pPr>
            <a:r>
              <a:rPr lang="en-US" sz="2400" dirty="0" smtClean="0">
                <a:latin typeface="+mj-lt"/>
                <a:cs typeface="Times New Roman" pitchFamily="18" charset="0"/>
              </a:rPr>
              <a:t>You can also move the pictures</a:t>
            </a:r>
            <a:endParaRPr lang="en-US" sz="2800" dirty="0">
              <a:latin typeface="+mj-lt"/>
              <a:cs typeface="Times New Roman" pitchFamily="18" charset="0"/>
            </a:endParaRPr>
          </a:p>
        </p:txBody>
      </p:sp>
      <p:sp>
        <p:nvSpPr>
          <p:cNvPr id="97" name="TextBox 96"/>
          <p:cNvSpPr txBox="1"/>
          <p:nvPr/>
        </p:nvSpPr>
        <p:spPr>
          <a:xfrm>
            <a:off x="35814001" y="11201400"/>
            <a:ext cx="6553200" cy="3046988"/>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800" dirty="0">
              <a:latin typeface="+mj-lt"/>
              <a:cs typeface="Times New Roman" pitchFamily="18" charset="0"/>
            </a:endParaRPr>
          </a:p>
        </p:txBody>
      </p:sp>
      <p:sp>
        <p:nvSpPr>
          <p:cNvPr id="98" name="TextBox 97"/>
          <p:cNvSpPr txBox="1"/>
          <p:nvPr/>
        </p:nvSpPr>
        <p:spPr>
          <a:xfrm>
            <a:off x="35737800" y="18288000"/>
            <a:ext cx="6595533" cy="523220"/>
          </a:xfrm>
          <a:prstGeom prst="rect">
            <a:avLst/>
          </a:prstGeom>
          <a:noFill/>
        </p:spPr>
        <p:txBody>
          <a:bodyPr wrap="square" rtlCol="0">
            <a:spAutoFit/>
          </a:bodyPr>
          <a:lstStyle/>
          <a:p>
            <a:pPr lvl="0"/>
            <a:r>
              <a:rPr lang="en-US" sz="2800" dirty="0" smtClean="0">
                <a:solidFill>
                  <a:srgbClr val="008751"/>
                </a:solidFill>
                <a:latin typeface="+mj-lt"/>
                <a:cs typeface="Times New Roman" pitchFamily="18" charset="0"/>
              </a:rPr>
              <a:t>References</a:t>
            </a:r>
            <a:endParaRPr lang="en-US" sz="2800" dirty="0">
              <a:solidFill>
                <a:srgbClr val="008751"/>
              </a:solidFill>
              <a:latin typeface="+mj-lt"/>
              <a:cs typeface="Times New Roman" pitchFamily="18" charset="0"/>
            </a:endParaRPr>
          </a:p>
        </p:txBody>
      </p:sp>
      <p:sp>
        <p:nvSpPr>
          <p:cNvPr id="100" name="TextBox 99"/>
          <p:cNvSpPr txBox="1"/>
          <p:nvPr/>
        </p:nvSpPr>
        <p:spPr>
          <a:xfrm>
            <a:off x="17145000" y="5868412"/>
            <a:ext cx="17449800" cy="1200329"/>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800" dirty="0">
              <a:latin typeface="+mj-lt"/>
              <a:cs typeface="Times New Roman" pitchFamily="18" charset="0"/>
            </a:endParaRPr>
          </a:p>
        </p:txBody>
      </p:sp>
      <p:sp>
        <p:nvSpPr>
          <p:cNvPr id="101" name="TextBox 100"/>
          <p:cNvSpPr txBox="1"/>
          <p:nvPr/>
        </p:nvSpPr>
        <p:spPr>
          <a:xfrm>
            <a:off x="17145000" y="14554200"/>
            <a:ext cx="17449800" cy="3785652"/>
          </a:xfrm>
          <a:prstGeom prst="rect">
            <a:avLst/>
          </a:prstGeom>
          <a:noFill/>
        </p:spPr>
        <p:txBody>
          <a:bodyPr wrap="square" rtlCol="0">
            <a:spAutoFit/>
          </a:bodyPr>
          <a:lstStyle/>
          <a:p>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r>
              <a:rPr lang="en-US" sz="2400" dirty="0" smtClean="0">
                <a:solidFill>
                  <a:prstClr val="black"/>
                </a:solidFill>
                <a:latin typeface="+mj-lt"/>
                <a:cs typeface="Times New Roman" pitchFamily="18" charset="0"/>
              </a:rPr>
              <a:t>Your Text Goes </a:t>
            </a:r>
            <a:r>
              <a:rPr lang="en-US" sz="2400" dirty="0" err="1" smtClean="0">
                <a:solidFill>
                  <a:prstClr val="black"/>
                </a:solidFill>
                <a:latin typeface="+mj-lt"/>
                <a:cs typeface="Times New Roman" pitchFamily="18" charset="0"/>
              </a:rPr>
              <a:t>Here.</a:t>
            </a:r>
            <a:r>
              <a:rPr lang="en-US" sz="2400" dirty="0" smtClean="0">
                <a:solidFill>
                  <a:prstClr val="black"/>
                </a:solidFill>
                <a:latin typeface="+mj-lt"/>
                <a:cs typeface="Times New Roman" pitchFamily="18" charset="0"/>
              </a:rPr>
              <a:t> You can change the size, font, and content of this text. We have included some pictures that can be moved, or removed, at your discretion. We have also included your university’s logo. Your Text Goes </a:t>
            </a:r>
            <a:r>
              <a:rPr lang="en-US" sz="2400" dirty="0" err="1" smtClean="0">
                <a:solidFill>
                  <a:prstClr val="black"/>
                </a:solidFill>
                <a:latin typeface="+mj-lt"/>
                <a:cs typeface="Times New Roman" pitchFamily="18" charset="0"/>
              </a:rPr>
              <a:t>Here.</a:t>
            </a:r>
            <a:r>
              <a:rPr lang="en-US" sz="2400" dirty="0" smtClean="0">
                <a:solidFill>
                  <a:prstClr val="black"/>
                </a:solidFill>
                <a:latin typeface="+mj-lt"/>
                <a:cs typeface="Times New Roman" pitchFamily="18" charset="0"/>
              </a:rPr>
              <a:t> You can change the size, font, and content of this text. We have included some pictures that can be moved, or removed, at your discretion. </a:t>
            </a:r>
          </a:p>
          <a:p>
            <a:pPr lvl="0"/>
            <a:r>
              <a:rPr lang="en-US" sz="2400" dirty="0" smtClean="0">
                <a:cs typeface="Times New Roman" pitchFamily="18" charset="0"/>
              </a:rPr>
              <a:t>Your Text Goes </a:t>
            </a:r>
            <a:r>
              <a:rPr lang="en-US" sz="2400" dirty="0" err="1" smtClean="0">
                <a:cs typeface="Times New Roman" pitchFamily="18" charset="0"/>
              </a:rPr>
              <a:t>Here.</a:t>
            </a:r>
            <a:r>
              <a:rPr lang="en-US" sz="2400" dirty="0" smtClean="0">
                <a:cs typeface="Times New Roman" pitchFamily="18" charset="0"/>
              </a:rPr>
              <a:t> You can change the size, font, and content of this text. We have included some pictures that can be moved, or removed, at your discretion. We have also included your university’s logo. </a:t>
            </a:r>
            <a:r>
              <a:rPr lang="en-US" sz="2400" dirty="0" smtClean="0">
                <a:solidFill>
                  <a:prstClr val="black"/>
                </a:solidFill>
                <a:cs typeface="Times New Roman" pitchFamily="18" charset="0"/>
              </a:rPr>
              <a:t>Your Text Goes </a:t>
            </a:r>
            <a:r>
              <a:rPr lang="en-US" sz="2400" dirty="0" err="1" smtClean="0">
                <a:solidFill>
                  <a:prstClr val="black"/>
                </a:solidFill>
                <a:cs typeface="Times New Roman" pitchFamily="18" charset="0"/>
              </a:rPr>
              <a:t>Here.</a:t>
            </a:r>
            <a:r>
              <a:rPr lang="en-US" sz="2400" dirty="0" smtClean="0">
                <a:solidFill>
                  <a:prstClr val="black"/>
                </a:solidFill>
                <a:cs typeface="Times New Roman" pitchFamily="18" charset="0"/>
              </a:rPr>
              <a:t> You can change the size, font, and content of this text. We have included some pictures that can be moved, or removed, at your discretion. </a:t>
            </a:r>
            <a:endParaRPr lang="en-US" sz="2400" dirty="0" smtClean="0">
              <a:cs typeface="Times New Roman" pitchFamily="18" charset="0"/>
            </a:endParaRPr>
          </a:p>
          <a:p>
            <a:endParaRPr lang="en-US" sz="2400" dirty="0">
              <a:latin typeface="+mj-lt"/>
              <a:cs typeface="Times New Roman" pitchFamily="18" charset="0"/>
            </a:endParaRPr>
          </a:p>
        </p:txBody>
      </p:sp>
      <p:sp>
        <p:nvSpPr>
          <p:cNvPr id="102" name="TextBox 101"/>
          <p:cNvSpPr txBox="1"/>
          <p:nvPr/>
        </p:nvSpPr>
        <p:spPr>
          <a:xfrm>
            <a:off x="35814001" y="18898612"/>
            <a:ext cx="6553200" cy="1754326"/>
          </a:xfrm>
          <a:prstGeom prst="rect">
            <a:avLst/>
          </a:prstGeom>
          <a:noFill/>
        </p:spPr>
        <p:txBody>
          <a:bodyPr wrap="square" rtlCol="0">
            <a:spAutoFit/>
          </a:bodyPr>
          <a:lstStyle/>
          <a:p>
            <a:pPr lvl="0"/>
            <a:r>
              <a:rPr lang="en-US" sz="1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18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000" dirty="0">
              <a:latin typeface="+mj-lt"/>
              <a:cs typeface="Times New Roman" pitchFamily="18" charset="0"/>
            </a:endParaRPr>
          </a:p>
        </p:txBody>
      </p:sp>
      <p:sp>
        <p:nvSpPr>
          <p:cNvPr id="63"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24”x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24”x 48”, 36”x 72”, 42”x 84”, 18”x 36” and 21”x 42”.</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 </a:t>
            </a:r>
          </a:p>
          <a:p>
            <a:pPr algn="r" defTabSz="3762375"/>
            <a:r>
              <a:rPr lang="en-US" altLang="ja-JP" sz="3000" dirty="0">
                <a:solidFill>
                  <a:srgbClr val="E6E6E6"/>
                </a:solidFill>
                <a:ea typeface="MS PGothic" pitchFamily="34" charset="-128"/>
              </a:rPr>
              <a:t>©2010 </a:t>
            </a:r>
            <a:r>
              <a:rPr lang="en-US" altLang="ja-JP" sz="3000" dirty="0" err="1">
                <a:solidFill>
                  <a:srgbClr val="E6E6E6"/>
                </a:solidFill>
                <a:ea typeface="MS PGothic" pitchFamily="34" charset="-128"/>
              </a:rPr>
              <a:t>Graphicsland</a:t>
            </a:r>
            <a:endParaRPr lang="en-US" sz="3000" dirty="0">
              <a:solidFill>
                <a:srgbClr val="E6E6E6"/>
              </a:solidFill>
            </a:endParaRPr>
          </a:p>
        </p:txBody>
      </p:sp>
    </p:spTree>
    <p:extLst>
      <p:ext uri="{BB962C8B-B14F-4D97-AF65-F5344CB8AC3E}">
        <p14:creationId xmlns:p14="http://schemas.microsoft.com/office/powerpoint/2010/main" xmlns="" val="3359507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1467</TotalTime>
  <Words>1342</Words>
  <Application>Microsoft Office PowerPoint</Application>
  <PresentationFormat>Custom</PresentationFormat>
  <Paragraphs>72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whatever</cp:lastModifiedBy>
  <cp:revision>15</cp:revision>
  <dcterms:created xsi:type="dcterms:W3CDTF">2012-06-05T21:36:44Z</dcterms:created>
  <dcterms:modified xsi:type="dcterms:W3CDTF">2012-06-20T20:42:54Z</dcterms:modified>
</cp:coreProperties>
</file>