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F2D6"/>
    <a:srgbClr val="008751"/>
    <a:srgbClr val="004C2D"/>
    <a:srgbClr val="001E12"/>
    <a:srgbClr val="60C659"/>
    <a:srgbClr val="AADD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2106" y="-69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Before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8751"/>
              </a:solidFill>
            </c:spPr>
          </c:dPt>
          <c:dPt>
            <c:idx val="1"/>
            <c:bubble3D val="0"/>
            <c:spPr>
              <a:solidFill>
                <a:srgbClr val="60C659"/>
              </a:solidFill>
            </c:spPr>
          </c:dPt>
          <c:dPt>
            <c:idx val="2"/>
            <c:bubble3D val="0"/>
            <c:spPr>
              <a:solidFill>
                <a:schemeClr val="bg1">
                  <a:lumMod val="95000"/>
                </a:schemeClr>
              </a:solidFill>
            </c:spPr>
          </c:dPt>
          <c:dPt>
            <c:idx val="3"/>
            <c:bubble3D val="0"/>
            <c:spPr>
              <a:solidFill>
                <a:srgbClr val="AADD96"/>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8.2000000000000011</c:v>
                </c:pt>
                <c:pt idx="1">
                  <c:v>3.2</c:v>
                </c:pt>
                <c:pt idx="2">
                  <c:v>1.4</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After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8751"/>
              </a:solidFill>
            </c:spPr>
          </c:dPt>
          <c:dPt>
            <c:idx val="1"/>
            <c:bubble3D val="0"/>
            <c:spPr>
              <a:solidFill>
                <a:srgbClr val="60C659"/>
              </a:solidFill>
            </c:spPr>
          </c:dPt>
          <c:dPt>
            <c:idx val="2"/>
            <c:bubble3D val="0"/>
            <c:spPr>
              <a:solidFill>
                <a:schemeClr val="bg1">
                  <a:lumMod val="95000"/>
                </a:schemeClr>
              </a:solidFill>
            </c:spPr>
          </c:dPt>
          <c:dPt>
            <c:idx val="3"/>
            <c:bubble3D val="0"/>
            <c:spPr>
              <a:solidFill>
                <a:srgbClr val="AADD96"/>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427692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353156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241776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269313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78CC4-C964-40A7-A91C-A87388AF3C12}" type="datetimeFigureOut">
              <a:rPr lang="en-US" smtClean="0"/>
              <a:pPr/>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25925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478CC4-C964-40A7-A91C-A87388AF3C12}" type="datetimeFigureOut">
              <a:rPr lang="en-US" smtClean="0"/>
              <a:pPr/>
              <a:t>7/3/2012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90330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478CC4-C964-40A7-A91C-A87388AF3C12}" type="datetimeFigureOut">
              <a:rPr lang="en-US" smtClean="0"/>
              <a:pPr/>
              <a:t>7/3/2012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299620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478CC4-C964-40A7-A91C-A87388AF3C12}" type="datetimeFigureOut">
              <a:rPr lang="en-US" smtClean="0"/>
              <a:pPr/>
              <a:t>7/3/2012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332045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78CC4-C964-40A7-A91C-A87388AF3C12}" type="datetimeFigureOut">
              <a:rPr lang="en-US" smtClean="0"/>
              <a:pPr/>
              <a:t>7/3/2012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348714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78CC4-C964-40A7-A91C-A87388AF3C12}" type="datetimeFigureOut">
              <a:rPr lang="en-US" smtClean="0"/>
              <a:pPr/>
              <a:t>7/3/2012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3184229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78CC4-C964-40A7-A91C-A87388AF3C12}" type="datetimeFigureOut">
              <a:rPr lang="en-US" smtClean="0"/>
              <a:pPr/>
              <a:t>7/3/2012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111811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8478CC4-C964-40A7-A91C-A87388AF3C12}" type="datetimeFigureOut">
              <a:rPr lang="en-US" smtClean="0"/>
              <a:pPr/>
              <a:t>7/3/2012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39D8EE56-1986-45DD-B155-890AA704C8C5}" type="slidenum">
              <a:rPr lang="en-US" smtClean="0"/>
              <a:pPr/>
              <a:t>‹#›</a:t>
            </a:fld>
            <a:endParaRPr lang="en-US"/>
          </a:p>
        </p:txBody>
      </p:sp>
    </p:spTree>
    <p:extLst>
      <p:ext uri="{BB962C8B-B14F-4D97-AF65-F5344CB8AC3E}">
        <p14:creationId xmlns:p14="http://schemas.microsoft.com/office/powerpoint/2010/main" val="1604790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2" name="Group 2"/>
          <p:cNvGrpSpPr/>
          <p:nvPr/>
        </p:nvGrpSpPr>
        <p:grpSpPr>
          <a:xfrm>
            <a:off x="0" y="0"/>
            <a:ext cx="43891200" cy="457200"/>
            <a:chOff x="0" y="0"/>
            <a:chExt cx="43891200" cy="457200"/>
          </a:xfrm>
        </p:grpSpPr>
        <p:sp>
          <p:nvSpPr>
            <p:cNvPr id="733" name="Rectangle 732"/>
            <p:cNvSpPr/>
            <p:nvPr/>
          </p:nvSpPr>
          <p:spPr>
            <a:xfrm>
              <a:off x="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4" name="Rectangle 733"/>
            <p:cNvSpPr/>
            <p:nvPr/>
          </p:nvSpPr>
          <p:spPr>
            <a:xfrm>
              <a:off x="45719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5" name="Rectangle 734"/>
            <p:cNvSpPr/>
            <p:nvPr/>
          </p:nvSpPr>
          <p:spPr>
            <a:xfrm>
              <a:off x="91438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6" name="Rectangle 735"/>
            <p:cNvSpPr/>
            <p:nvPr/>
          </p:nvSpPr>
          <p:spPr>
            <a:xfrm>
              <a:off x="137157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7" name="Rectangle 736"/>
            <p:cNvSpPr/>
            <p:nvPr/>
          </p:nvSpPr>
          <p:spPr>
            <a:xfrm>
              <a:off x="182877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8" name="Rectangle 737"/>
            <p:cNvSpPr/>
            <p:nvPr/>
          </p:nvSpPr>
          <p:spPr>
            <a:xfrm>
              <a:off x="228596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9" name="Rectangle 738"/>
            <p:cNvSpPr/>
            <p:nvPr/>
          </p:nvSpPr>
          <p:spPr>
            <a:xfrm>
              <a:off x="274315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0" name="Rectangle 739"/>
            <p:cNvSpPr/>
            <p:nvPr/>
          </p:nvSpPr>
          <p:spPr>
            <a:xfrm>
              <a:off x="320035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1" name="Rectangle 740"/>
            <p:cNvSpPr/>
            <p:nvPr/>
          </p:nvSpPr>
          <p:spPr>
            <a:xfrm>
              <a:off x="365754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2" name="Rectangle 741"/>
            <p:cNvSpPr/>
            <p:nvPr/>
          </p:nvSpPr>
          <p:spPr>
            <a:xfrm>
              <a:off x="411473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3" name="Rectangle 742"/>
            <p:cNvSpPr/>
            <p:nvPr/>
          </p:nvSpPr>
          <p:spPr>
            <a:xfrm>
              <a:off x="457193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4" name="Rectangle 743"/>
            <p:cNvSpPr/>
            <p:nvPr/>
          </p:nvSpPr>
          <p:spPr>
            <a:xfrm>
              <a:off x="502912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5" name="Rectangle 744"/>
            <p:cNvSpPr/>
            <p:nvPr/>
          </p:nvSpPr>
          <p:spPr>
            <a:xfrm>
              <a:off x="548631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6" name="Rectangle 745"/>
            <p:cNvSpPr/>
            <p:nvPr/>
          </p:nvSpPr>
          <p:spPr>
            <a:xfrm>
              <a:off x="594350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7" name="Rectangle 746"/>
            <p:cNvSpPr/>
            <p:nvPr/>
          </p:nvSpPr>
          <p:spPr>
            <a:xfrm>
              <a:off x="640070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8" name="Rectangle 747"/>
            <p:cNvSpPr/>
            <p:nvPr/>
          </p:nvSpPr>
          <p:spPr>
            <a:xfrm>
              <a:off x="685789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9" name="Rectangle 748"/>
            <p:cNvSpPr/>
            <p:nvPr/>
          </p:nvSpPr>
          <p:spPr>
            <a:xfrm>
              <a:off x="731508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0" name="Rectangle 749"/>
            <p:cNvSpPr/>
            <p:nvPr/>
          </p:nvSpPr>
          <p:spPr>
            <a:xfrm>
              <a:off x="777228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1" name="Rectangle 750"/>
            <p:cNvSpPr/>
            <p:nvPr/>
          </p:nvSpPr>
          <p:spPr>
            <a:xfrm>
              <a:off x="822947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2" name="Rectangle 751"/>
            <p:cNvSpPr/>
            <p:nvPr/>
          </p:nvSpPr>
          <p:spPr>
            <a:xfrm>
              <a:off x="868666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3" name="Rectangle 752"/>
            <p:cNvSpPr/>
            <p:nvPr/>
          </p:nvSpPr>
          <p:spPr>
            <a:xfrm>
              <a:off x="914386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4" name="Rectangle 753"/>
            <p:cNvSpPr/>
            <p:nvPr/>
          </p:nvSpPr>
          <p:spPr>
            <a:xfrm>
              <a:off x="960105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5" name="Rectangle 754"/>
            <p:cNvSpPr/>
            <p:nvPr/>
          </p:nvSpPr>
          <p:spPr>
            <a:xfrm>
              <a:off x="1005824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6" name="Rectangle 755"/>
            <p:cNvSpPr/>
            <p:nvPr/>
          </p:nvSpPr>
          <p:spPr>
            <a:xfrm>
              <a:off x="1051543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7" name="Rectangle 756"/>
            <p:cNvSpPr/>
            <p:nvPr/>
          </p:nvSpPr>
          <p:spPr>
            <a:xfrm>
              <a:off x="1097263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8" name="Rectangle 757"/>
            <p:cNvSpPr/>
            <p:nvPr/>
          </p:nvSpPr>
          <p:spPr>
            <a:xfrm>
              <a:off x="1142982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9" name="Rectangle 758"/>
            <p:cNvSpPr/>
            <p:nvPr/>
          </p:nvSpPr>
          <p:spPr>
            <a:xfrm>
              <a:off x="1188701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0" name="Rectangle 759"/>
            <p:cNvSpPr/>
            <p:nvPr/>
          </p:nvSpPr>
          <p:spPr>
            <a:xfrm>
              <a:off x="1234421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1" name="Rectangle 760"/>
            <p:cNvSpPr/>
            <p:nvPr/>
          </p:nvSpPr>
          <p:spPr>
            <a:xfrm>
              <a:off x="1280140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2" name="Rectangle 761"/>
            <p:cNvSpPr/>
            <p:nvPr/>
          </p:nvSpPr>
          <p:spPr>
            <a:xfrm>
              <a:off x="1325859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3" name="Rectangle 762"/>
            <p:cNvSpPr/>
            <p:nvPr/>
          </p:nvSpPr>
          <p:spPr>
            <a:xfrm>
              <a:off x="1371579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4" name="Rectangle 763"/>
            <p:cNvSpPr/>
            <p:nvPr/>
          </p:nvSpPr>
          <p:spPr>
            <a:xfrm>
              <a:off x="1417298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5" name="Rectangle 764"/>
            <p:cNvSpPr/>
            <p:nvPr/>
          </p:nvSpPr>
          <p:spPr>
            <a:xfrm>
              <a:off x="1463017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6" name="Rectangle 765"/>
            <p:cNvSpPr/>
            <p:nvPr/>
          </p:nvSpPr>
          <p:spPr>
            <a:xfrm>
              <a:off x="1508736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7" name="Rectangle 766"/>
            <p:cNvSpPr/>
            <p:nvPr/>
          </p:nvSpPr>
          <p:spPr>
            <a:xfrm>
              <a:off x="1554456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8" name="Rectangle 767"/>
            <p:cNvSpPr/>
            <p:nvPr/>
          </p:nvSpPr>
          <p:spPr>
            <a:xfrm>
              <a:off x="16001755"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9" name="Rectangle 768"/>
            <p:cNvSpPr/>
            <p:nvPr/>
          </p:nvSpPr>
          <p:spPr>
            <a:xfrm>
              <a:off x="1645894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0" name="Rectangle 769"/>
            <p:cNvSpPr/>
            <p:nvPr/>
          </p:nvSpPr>
          <p:spPr>
            <a:xfrm>
              <a:off x="1691614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1" name="Rectangle 770"/>
            <p:cNvSpPr/>
            <p:nvPr/>
          </p:nvSpPr>
          <p:spPr>
            <a:xfrm>
              <a:off x="1737333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2" name="Rectangle 771"/>
            <p:cNvSpPr/>
            <p:nvPr/>
          </p:nvSpPr>
          <p:spPr>
            <a:xfrm>
              <a:off x="1783052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3" name="Rectangle 772"/>
            <p:cNvSpPr/>
            <p:nvPr/>
          </p:nvSpPr>
          <p:spPr>
            <a:xfrm>
              <a:off x="1828772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4" name="Rectangle 773"/>
            <p:cNvSpPr/>
            <p:nvPr/>
          </p:nvSpPr>
          <p:spPr>
            <a:xfrm>
              <a:off x="1874491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5" name="Rectangle 774"/>
            <p:cNvSpPr/>
            <p:nvPr/>
          </p:nvSpPr>
          <p:spPr>
            <a:xfrm>
              <a:off x="1920210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6" name="Rectangle 775"/>
            <p:cNvSpPr/>
            <p:nvPr/>
          </p:nvSpPr>
          <p:spPr>
            <a:xfrm>
              <a:off x="1965929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7" name="Rectangle 776"/>
            <p:cNvSpPr/>
            <p:nvPr/>
          </p:nvSpPr>
          <p:spPr>
            <a:xfrm>
              <a:off x="2011649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8" name="Rectangle 777"/>
            <p:cNvSpPr/>
            <p:nvPr/>
          </p:nvSpPr>
          <p:spPr>
            <a:xfrm>
              <a:off x="2057368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9" name="Rectangle 778"/>
            <p:cNvSpPr/>
            <p:nvPr/>
          </p:nvSpPr>
          <p:spPr>
            <a:xfrm>
              <a:off x="2103087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0" name="Rectangle 779"/>
            <p:cNvSpPr/>
            <p:nvPr/>
          </p:nvSpPr>
          <p:spPr>
            <a:xfrm>
              <a:off x="2148807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1" name="Rectangle 780"/>
            <p:cNvSpPr/>
            <p:nvPr/>
          </p:nvSpPr>
          <p:spPr>
            <a:xfrm>
              <a:off x="2194526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2" name="Rectangle 781"/>
            <p:cNvSpPr/>
            <p:nvPr/>
          </p:nvSpPr>
          <p:spPr>
            <a:xfrm>
              <a:off x="2240245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3" name="Rectangle 782"/>
            <p:cNvSpPr/>
            <p:nvPr/>
          </p:nvSpPr>
          <p:spPr>
            <a:xfrm>
              <a:off x="2285965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4" name="Rectangle 783"/>
            <p:cNvSpPr/>
            <p:nvPr/>
          </p:nvSpPr>
          <p:spPr>
            <a:xfrm>
              <a:off x="2331684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5" name="Rectangle 784"/>
            <p:cNvSpPr/>
            <p:nvPr/>
          </p:nvSpPr>
          <p:spPr>
            <a:xfrm>
              <a:off x="2377403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6" name="Rectangle 785"/>
            <p:cNvSpPr/>
            <p:nvPr/>
          </p:nvSpPr>
          <p:spPr>
            <a:xfrm>
              <a:off x="2423122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7" name="Rectangle 786"/>
            <p:cNvSpPr/>
            <p:nvPr/>
          </p:nvSpPr>
          <p:spPr>
            <a:xfrm>
              <a:off x="2468842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8" name="Rectangle 787"/>
            <p:cNvSpPr/>
            <p:nvPr/>
          </p:nvSpPr>
          <p:spPr>
            <a:xfrm>
              <a:off x="2514561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9" name="Rectangle 788"/>
            <p:cNvSpPr/>
            <p:nvPr/>
          </p:nvSpPr>
          <p:spPr>
            <a:xfrm>
              <a:off x="2560280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0" name="Rectangle 789"/>
            <p:cNvSpPr/>
            <p:nvPr/>
          </p:nvSpPr>
          <p:spPr>
            <a:xfrm>
              <a:off x="2606000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1" name="Rectangle 790"/>
            <p:cNvSpPr/>
            <p:nvPr/>
          </p:nvSpPr>
          <p:spPr>
            <a:xfrm>
              <a:off x="2651719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2" name="Rectangle 791"/>
            <p:cNvSpPr/>
            <p:nvPr/>
          </p:nvSpPr>
          <p:spPr>
            <a:xfrm>
              <a:off x="2697438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3" name="Rectangle 792"/>
            <p:cNvSpPr/>
            <p:nvPr/>
          </p:nvSpPr>
          <p:spPr>
            <a:xfrm>
              <a:off x="2743158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4" name="Rectangle 793"/>
            <p:cNvSpPr/>
            <p:nvPr/>
          </p:nvSpPr>
          <p:spPr>
            <a:xfrm>
              <a:off x="2788877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5" name="Rectangle 794"/>
            <p:cNvSpPr/>
            <p:nvPr/>
          </p:nvSpPr>
          <p:spPr>
            <a:xfrm>
              <a:off x="2834596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6" name="Rectangle 795"/>
            <p:cNvSpPr/>
            <p:nvPr/>
          </p:nvSpPr>
          <p:spPr>
            <a:xfrm>
              <a:off x="2880315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7" name="Rectangle 796"/>
            <p:cNvSpPr/>
            <p:nvPr/>
          </p:nvSpPr>
          <p:spPr>
            <a:xfrm>
              <a:off x="2926035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8" name="Rectangle 797"/>
            <p:cNvSpPr/>
            <p:nvPr/>
          </p:nvSpPr>
          <p:spPr>
            <a:xfrm>
              <a:off x="2971754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9" name="Rectangle 798"/>
            <p:cNvSpPr/>
            <p:nvPr/>
          </p:nvSpPr>
          <p:spPr>
            <a:xfrm>
              <a:off x="3017473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0" name="Rectangle 799"/>
            <p:cNvSpPr/>
            <p:nvPr/>
          </p:nvSpPr>
          <p:spPr>
            <a:xfrm>
              <a:off x="3063193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1" name="Rectangle 800"/>
            <p:cNvSpPr/>
            <p:nvPr/>
          </p:nvSpPr>
          <p:spPr>
            <a:xfrm>
              <a:off x="3108912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2" name="Rectangle 801"/>
            <p:cNvSpPr/>
            <p:nvPr/>
          </p:nvSpPr>
          <p:spPr>
            <a:xfrm>
              <a:off x="3154631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3" name="Rectangle 802"/>
            <p:cNvSpPr/>
            <p:nvPr/>
          </p:nvSpPr>
          <p:spPr>
            <a:xfrm>
              <a:off x="3200351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4" name="Rectangle 803"/>
            <p:cNvSpPr/>
            <p:nvPr/>
          </p:nvSpPr>
          <p:spPr>
            <a:xfrm>
              <a:off x="3246070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5" name="Rectangle 804"/>
            <p:cNvSpPr/>
            <p:nvPr/>
          </p:nvSpPr>
          <p:spPr>
            <a:xfrm>
              <a:off x="3291789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6" name="Rectangle 805"/>
            <p:cNvSpPr/>
            <p:nvPr/>
          </p:nvSpPr>
          <p:spPr>
            <a:xfrm>
              <a:off x="3337508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7" name="Rectangle 806"/>
            <p:cNvSpPr/>
            <p:nvPr/>
          </p:nvSpPr>
          <p:spPr>
            <a:xfrm>
              <a:off x="3383228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8" name="Rectangle 807"/>
            <p:cNvSpPr/>
            <p:nvPr/>
          </p:nvSpPr>
          <p:spPr>
            <a:xfrm>
              <a:off x="3428947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9" name="Rectangle 808"/>
            <p:cNvSpPr/>
            <p:nvPr/>
          </p:nvSpPr>
          <p:spPr>
            <a:xfrm>
              <a:off x="3474666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0" name="Rectangle 809"/>
            <p:cNvSpPr/>
            <p:nvPr/>
          </p:nvSpPr>
          <p:spPr>
            <a:xfrm>
              <a:off x="3520386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1" name="Rectangle 810"/>
            <p:cNvSpPr/>
            <p:nvPr/>
          </p:nvSpPr>
          <p:spPr>
            <a:xfrm>
              <a:off x="3566105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2" name="Rectangle 811"/>
            <p:cNvSpPr/>
            <p:nvPr/>
          </p:nvSpPr>
          <p:spPr>
            <a:xfrm>
              <a:off x="3611824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3" name="Rectangle 812"/>
            <p:cNvSpPr/>
            <p:nvPr/>
          </p:nvSpPr>
          <p:spPr>
            <a:xfrm>
              <a:off x="3657544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4" name="Rectangle 813"/>
            <p:cNvSpPr/>
            <p:nvPr/>
          </p:nvSpPr>
          <p:spPr>
            <a:xfrm>
              <a:off x="3703263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5" name="Rectangle 814"/>
            <p:cNvSpPr/>
            <p:nvPr/>
          </p:nvSpPr>
          <p:spPr>
            <a:xfrm>
              <a:off x="3748982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6" name="Rectangle 815"/>
            <p:cNvSpPr/>
            <p:nvPr/>
          </p:nvSpPr>
          <p:spPr>
            <a:xfrm>
              <a:off x="3794701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7" name="Rectangle 816"/>
            <p:cNvSpPr/>
            <p:nvPr/>
          </p:nvSpPr>
          <p:spPr>
            <a:xfrm>
              <a:off x="3840421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8" name="Rectangle 817"/>
            <p:cNvSpPr/>
            <p:nvPr/>
          </p:nvSpPr>
          <p:spPr>
            <a:xfrm>
              <a:off x="3886140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9" name="Rectangle 818"/>
            <p:cNvSpPr/>
            <p:nvPr/>
          </p:nvSpPr>
          <p:spPr>
            <a:xfrm>
              <a:off x="3931859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0" name="Rectangle 819"/>
            <p:cNvSpPr/>
            <p:nvPr/>
          </p:nvSpPr>
          <p:spPr>
            <a:xfrm>
              <a:off x="3977579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1" name="Rectangle 820"/>
            <p:cNvSpPr/>
            <p:nvPr/>
          </p:nvSpPr>
          <p:spPr>
            <a:xfrm>
              <a:off x="4023298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2" name="Rectangle 821"/>
            <p:cNvSpPr/>
            <p:nvPr/>
          </p:nvSpPr>
          <p:spPr>
            <a:xfrm>
              <a:off x="4069017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3" name="Rectangle 822"/>
            <p:cNvSpPr/>
            <p:nvPr/>
          </p:nvSpPr>
          <p:spPr>
            <a:xfrm>
              <a:off x="4114737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4" name="Rectangle 823"/>
            <p:cNvSpPr/>
            <p:nvPr/>
          </p:nvSpPr>
          <p:spPr>
            <a:xfrm>
              <a:off x="4160456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5" name="Rectangle 824"/>
            <p:cNvSpPr/>
            <p:nvPr/>
          </p:nvSpPr>
          <p:spPr>
            <a:xfrm>
              <a:off x="4206175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6" name="Rectangle 825"/>
            <p:cNvSpPr/>
            <p:nvPr/>
          </p:nvSpPr>
          <p:spPr>
            <a:xfrm>
              <a:off x="4251894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7" name="Rectangle 826"/>
            <p:cNvSpPr/>
            <p:nvPr/>
          </p:nvSpPr>
          <p:spPr>
            <a:xfrm>
              <a:off x="4297614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8" name="Rectangle 827"/>
            <p:cNvSpPr/>
            <p:nvPr/>
          </p:nvSpPr>
          <p:spPr>
            <a:xfrm>
              <a:off x="4343331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829" name="Group 1"/>
          <p:cNvGrpSpPr/>
          <p:nvPr/>
        </p:nvGrpSpPr>
        <p:grpSpPr>
          <a:xfrm>
            <a:off x="0" y="432238"/>
            <a:ext cx="43891200" cy="457200"/>
            <a:chOff x="0" y="432238"/>
            <a:chExt cx="43891200" cy="457200"/>
          </a:xfrm>
        </p:grpSpPr>
        <p:sp>
          <p:nvSpPr>
            <p:cNvPr id="830" name="Rectangle 829"/>
            <p:cNvSpPr/>
            <p:nvPr/>
          </p:nvSpPr>
          <p:spPr>
            <a:xfrm flipH="1">
              <a:off x="4343331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1" name="Rectangle 830"/>
            <p:cNvSpPr/>
            <p:nvPr/>
          </p:nvSpPr>
          <p:spPr>
            <a:xfrm flipH="1">
              <a:off x="4297614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2" name="Rectangle 831"/>
            <p:cNvSpPr/>
            <p:nvPr/>
          </p:nvSpPr>
          <p:spPr>
            <a:xfrm flipH="1">
              <a:off x="4251894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3" name="Rectangle 832"/>
            <p:cNvSpPr/>
            <p:nvPr/>
          </p:nvSpPr>
          <p:spPr>
            <a:xfrm flipH="1">
              <a:off x="4206175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4" name="Rectangle 833"/>
            <p:cNvSpPr/>
            <p:nvPr/>
          </p:nvSpPr>
          <p:spPr>
            <a:xfrm flipH="1">
              <a:off x="4160456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5" name="Rectangle 834"/>
            <p:cNvSpPr/>
            <p:nvPr/>
          </p:nvSpPr>
          <p:spPr>
            <a:xfrm flipH="1">
              <a:off x="4114737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6" name="Rectangle 835"/>
            <p:cNvSpPr/>
            <p:nvPr/>
          </p:nvSpPr>
          <p:spPr>
            <a:xfrm flipH="1">
              <a:off x="4069017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7" name="Rectangle 836"/>
            <p:cNvSpPr/>
            <p:nvPr/>
          </p:nvSpPr>
          <p:spPr>
            <a:xfrm flipH="1">
              <a:off x="4023298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8" name="Rectangle 837"/>
            <p:cNvSpPr/>
            <p:nvPr/>
          </p:nvSpPr>
          <p:spPr>
            <a:xfrm flipH="1">
              <a:off x="3977579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9" name="Rectangle 838"/>
            <p:cNvSpPr/>
            <p:nvPr/>
          </p:nvSpPr>
          <p:spPr>
            <a:xfrm flipH="1">
              <a:off x="3931859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0" name="Rectangle 839"/>
            <p:cNvSpPr/>
            <p:nvPr/>
          </p:nvSpPr>
          <p:spPr>
            <a:xfrm flipH="1">
              <a:off x="3886140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1" name="Rectangle 840"/>
            <p:cNvSpPr/>
            <p:nvPr/>
          </p:nvSpPr>
          <p:spPr>
            <a:xfrm flipH="1">
              <a:off x="3840421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2" name="Rectangle 841"/>
            <p:cNvSpPr/>
            <p:nvPr/>
          </p:nvSpPr>
          <p:spPr>
            <a:xfrm flipH="1">
              <a:off x="3794701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3" name="Rectangle 842"/>
            <p:cNvSpPr/>
            <p:nvPr/>
          </p:nvSpPr>
          <p:spPr>
            <a:xfrm flipH="1">
              <a:off x="3748982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4" name="Rectangle 843"/>
            <p:cNvSpPr/>
            <p:nvPr/>
          </p:nvSpPr>
          <p:spPr>
            <a:xfrm flipH="1">
              <a:off x="3703263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5" name="Rectangle 844"/>
            <p:cNvSpPr/>
            <p:nvPr/>
          </p:nvSpPr>
          <p:spPr>
            <a:xfrm flipH="1">
              <a:off x="3657544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6" name="Rectangle 845"/>
            <p:cNvSpPr/>
            <p:nvPr/>
          </p:nvSpPr>
          <p:spPr>
            <a:xfrm flipH="1">
              <a:off x="3611824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7" name="Rectangle 846"/>
            <p:cNvSpPr/>
            <p:nvPr/>
          </p:nvSpPr>
          <p:spPr>
            <a:xfrm flipH="1">
              <a:off x="3566105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8" name="Rectangle 847"/>
            <p:cNvSpPr/>
            <p:nvPr/>
          </p:nvSpPr>
          <p:spPr>
            <a:xfrm flipH="1">
              <a:off x="3520386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9" name="Rectangle 848"/>
            <p:cNvSpPr/>
            <p:nvPr/>
          </p:nvSpPr>
          <p:spPr>
            <a:xfrm flipH="1">
              <a:off x="3474666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0" name="Rectangle 849"/>
            <p:cNvSpPr/>
            <p:nvPr/>
          </p:nvSpPr>
          <p:spPr>
            <a:xfrm flipH="1">
              <a:off x="3428947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1" name="Rectangle 850"/>
            <p:cNvSpPr/>
            <p:nvPr/>
          </p:nvSpPr>
          <p:spPr>
            <a:xfrm flipH="1">
              <a:off x="3383228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2" name="Rectangle 851"/>
            <p:cNvSpPr/>
            <p:nvPr/>
          </p:nvSpPr>
          <p:spPr>
            <a:xfrm flipH="1">
              <a:off x="3337508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3" name="Rectangle 852"/>
            <p:cNvSpPr/>
            <p:nvPr/>
          </p:nvSpPr>
          <p:spPr>
            <a:xfrm flipH="1">
              <a:off x="3291789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4" name="Rectangle 853"/>
            <p:cNvSpPr/>
            <p:nvPr/>
          </p:nvSpPr>
          <p:spPr>
            <a:xfrm flipH="1">
              <a:off x="3246070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5" name="Rectangle 854"/>
            <p:cNvSpPr/>
            <p:nvPr/>
          </p:nvSpPr>
          <p:spPr>
            <a:xfrm flipH="1">
              <a:off x="3200351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6" name="Rectangle 855"/>
            <p:cNvSpPr/>
            <p:nvPr/>
          </p:nvSpPr>
          <p:spPr>
            <a:xfrm flipH="1">
              <a:off x="3154631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7" name="Rectangle 856"/>
            <p:cNvSpPr/>
            <p:nvPr/>
          </p:nvSpPr>
          <p:spPr>
            <a:xfrm flipH="1">
              <a:off x="3108912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8" name="Rectangle 857"/>
            <p:cNvSpPr/>
            <p:nvPr/>
          </p:nvSpPr>
          <p:spPr>
            <a:xfrm flipH="1">
              <a:off x="3063193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9" name="Rectangle 858"/>
            <p:cNvSpPr/>
            <p:nvPr/>
          </p:nvSpPr>
          <p:spPr>
            <a:xfrm flipH="1">
              <a:off x="3017473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0" name="Rectangle 859"/>
            <p:cNvSpPr/>
            <p:nvPr/>
          </p:nvSpPr>
          <p:spPr>
            <a:xfrm flipH="1">
              <a:off x="2971754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1" name="Rectangle 860"/>
            <p:cNvSpPr/>
            <p:nvPr/>
          </p:nvSpPr>
          <p:spPr>
            <a:xfrm flipH="1">
              <a:off x="2926035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2" name="Rectangle 861"/>
            <p:cNvSpPr/>
            <p:nvPr/>
          </p:nvSpPr>
          <p:spPr>
            <a:xfrm flipH="1">
              <a:off x="2880315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3" name="Rectangle 862"/>
            <p:cNvSpPr/>
            <p:nvPr/>
          </p:nvSpPr>
          <p:spPr>
            <a:xfrm flipH="1">
              <a:off x="2834596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4" name="Rectangle 863"/>
            <p:cNvSpPr/>
            <p:nvPr/>
          </p:nvSpPr>
          <p:spPr>
            <a:xfrm flipH="1">
              <a:off x="2788877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5" name="Rectangle 864"/>
            <p:cNvSpPr/>
            <p:nvPr/>
          </p:nvSpPr>
          <p:spPr>
            <a:xfrm flipH="1">
              <a:off x="27431580"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6" name="Rectangle 865"/>
            <p:cNvSpPr/>
            <p:nvPr/>
          </p:nvSpPr>
          <p:spPr>
            <a:xfrm flipH="1">
              <a:off x="2697438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7" name="Rectangle 866"/>
            <p:cNvSpPr/>
            <p:nvPr/>
          </p:nvSpPr>
          <p:spPr>
            <a:xfrm flipH="1">
              <a:off x="2651719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8" name="Rectangle 867"/>
            <p:cNvSpPr/>
            <p:nvPr/>
          </p:nvSpPr>
          <p:spPr>
            <a:xfrm flipH="1">
              <a:off x="2606000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9" name="Rectangle 868"/>
            <p:cNvSpPr/>
            <p:nvPr/>
          </p:nvSpPr>
          <p:spPr>
            <a:xfrm flipH="1">
              <a:off x="2560280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0" name="Rectangle 869"/>
            <p:cNvSpPr/>
            <p:nvPr/>
          </p:nvSpPr>
          <p:spPr>
            <a:xfrm flipH="1">
              <a:off x="2514561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1" name="Rectangle 870"/>
            <p:cNvSpPr/>
            <p:nvPr/>
          </p:nvSpPr>
          <p:spPr>
            <a:xfrm flipH="1">
              <a:off x="2468842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2" name="Rectangle 871"/>
            <p:cNvSpPr/>
            <p:nvPr/>
          </p:nvSpPr>
          <p:spPr>
            <a:xfrm flipH="1">
              <a:off x="2423122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3" name="Rectangle 872"/>
            <p:cNvSpPr/>
            <p:nvPr/>
          </p:nvSpPr>
          <p:spPr>
            <a:xfrm flipH="1">
              <a:off x="2377403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4" name="Rectangle 873"/>
            <p:cNvSpPr/>
            <p:nvPr/>
          </p:nvSpPr>
          <p:spPr>
            <a:xfrm flipH="1">
              <a:off x="2331684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5" name="Rectangle 874"/>
            <p:cNvSpPr/>
            <p:nvPr/>
          </p:nvSpPr>
          <p:spPr>
            <a:xfrm flipH="1">
              <a:off x="2285965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6" name="Rectangle 875"/>
            <p:cNvSpPr/>
            <p:nvPr/>
          </p:nvSpPr>
          <p:spPr>
            <a:xfrm flipH="1">
              <a:off x="2240245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7" name="Rectangle 876"/>
            <p:cNvSpPr/>
            <p:nvPr/>
          </p:nvSpPr>
          <p:spPr>
            <a:xfrm flipH="1">
              <a:off x="2194526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8" name="Rectangle 877"/>
            <p:cNvSpPr/>
            <p:nvPr/>
          </p:nvSpPr>
          <p:spPr>
            <a:xfrm flipH="1">
              <a:off x="2148807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9" name="Rectangle 878"/>
            <p:cNvSpPr/>
            <p:nvPr/>
          </p:nvSpPr>
          <p:spPr>
            <a:xfrm flipH="1">
              <a:off x="2103087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0" name="Rectangle 879"/>
            <p:cNvSpPr/>
            <p:nvPr/>
          </p:nvSpPr>
          <p:spPr>
            <a:xfrm flipH="1">
              <a:off x="2057368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1" name="Rectangle 880"/>
            <p:cNvSpPr/>
            <p:nvPr/>
          </p:nvSpPr>
          <p:spPr>
            <a:xfrm flipH="1">
              <a:off x="2011649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2" name="Rectangle 881"/>
            <p:cNvSpPr/>
            <p:nvPr/>
          </p:nvSpPr>
          <p:spPr>
            <a:xfrm flipH="1">
              <a:off x="1965929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3" name="Rectangle 882"/>
            <p:cNvSpPr/>
            <p:nvPr/>
          </p:nvSpPr>
          <p:spPr>
            <a:xfrm flipH="1">
              <a:off x="1920210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4" name="Rectangle 883"/>
            <p:cNvSpPr/>
            <p:nvPr/>
          </p:nvSpPr>
          <p:spPr>
            <a:xfrm flipH="1">
              <a:off x="1874491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5" name="Rectangle 884"/>
            <p:cNvSpPr/>
            <p:nvPr/>
          </p:nvSpPr>
          <p:spPr>
            <a:xfrm flipH="1">
              <a:off x="1828772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6" name="Rectangle 885"/>
            <p:cNvSpPr/>
            <p:nvPr/>
          </p:nvSpPr>
          <p:spPr>
            <a:xfrm flipH="1">
              <a:off x="1783052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7" name="Rectangle 886"/>
            <p:cNvSpPr/>
            <p:nvPr/>
          </p:nvSpPr>
          <p:spPr>
            <a:xfrm flipH="1">
              <a:off x="1737333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8" name="Rectangle 887"/>
            <p:cNvSpPr/>
            <p:nvPr/>
          </p:nvSpPr>
          <p:spPr>
            <a:xfrm flipH="1">
              <a:off x="1691614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9" name="Rectangle 888"/>
            <p:cNvSpPr/>
            <p:nvPr/>
          </p:nvSpPr>
          <p:spPr>
            <a:xfrm flipH="1">
              <a:off x="1645894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0" name="Rectangle 889"/>
            <p:cNvSpPr/>
            <p:nvPr/>
          </p:nvSpPr>
          <p:spPr>
            <a:xfrm flipH="1">
              <a:off x="1600175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1" name="Rectangle 890"/>
            <p:cNvSpPr/>
            <p:nvPr/>
          </p:nvSpPr>
          <p:spPr>
            <a:xfrm flipH="1">
              <a:off x="1554456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2" name="Rectangle 891"/>
            <p:cNvSpPr/>
            <p:nvPr/>
          </p:nvSpPr>
          <p:spPr>
            <a:xfrm flipH="1">
              <a:off x="1508736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3" name="Rectangle 892"/>
            <p:cNvSpPr/>
            <p:nvPr/>
          </p:nvSpPr>
          <p:spPr>
            <a:xfrm flipH="1">
              <a:off x="1463017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4" name="Rectangle 893"/>
            <p:cNvSpPr/>
            <p:nvPr/>
          </p:nvSpPr>
          <p:spPr>
            <a:xfrm flipH="1">
              <a:off x="1417298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5" name="Rectangle 894"/>
            <p:cNvSpPr/>
            <p:nvPr/>
          </p:nvSpPr>
          <p:spPr>
            <a:xfrm flipH="1">
              <a:off x="1371579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6" name="Rectangle 895"/>
            <p:cNvSpPr/>
            <p:nvPr/>
          </p:nvSpPr>
          <p:spPr>
            <a:xfrm flipH="1">
              <a:off x="1325859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7" name="Rectangle 896"/>
            <p:cNvSpPr/>
            <p:nvPr/>
          </p:nvSpPr>
          <p:spPr>
            <a:xfrm flipH="1">
              <a:off x="1280140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8" name="Rectangle 897"/>
            <p:cNvSpPr/>
            <p:nvPr/>
          </p:nvSpPr>
          <p:spPr>
            <a:xfrm flipH="1">
              <a:off x="1234421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9" name="Rectangle 898"/>
            <p:cNvSpPr/>
            <p:nvPr/>
          </p:nvSpPr>
          <p:spPr>
            <a:xfrm flipH="1">
              <a:off x="1188701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0" name="Rectangle 899"/>
            <p:cNvSpPr/>
            <p:nvPr/>
          </p:nvSpPr>
          <p:spPr>
            <a:xfrm flipH="1">
              <a:off x="1142982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1" name="Rectangle 900"/>
            <p:cNvSpPr/>
            <p:nvPr/>
          </p:nvSpPr>
          <p:spPr>
            <a:xfrm flipH="1">
              <a:off x="1097263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2" name="Rectangle 901"/>
            <p:cNvSpPr/>
            <p:nvPr/>
          </p:nvSpPr>
          <p:spPr>
            <a:xfrm flipH="1">
              <a:off x="1051543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3" name="Rectangle 902"/>
            <p:cNvSpPr/>
            <p:nvPr/>
          </p:nvSpPr>
          <p:spPr>
            <a:xfrm flipH="1">
              <a:off x="1005824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4" name="Rectangle 903"/>
            <p:cNvSpPr/>
            <p:nvPr/>
          </p:nvSpPr>
          <p:spPr>
            <a:xfrm flipH="1">
              <a:off x="960105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5" name="Rectangle 904"/>
            <p:cNvSpPr/>
            <p:nvPr/>
          </p:nvSpPr>
          <p:spPr>
            <a:xfrm flipH="1">
              <a:off x="914386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6" name="Rectangle 905"/>
            <p:cNvSpPr/>
            <p:nvPr/>
          </p:nvSpPr>
          <p:spPr>
            <a:xfrm flipH="1">
              <a:off x="868666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7" name="Rectangle 906"/>
            <p:cNvSpPr/>
            <p:nvPr/>
          </p:nvSpPr>
          <p:spPr>
            <a:xfrm flipH="1">
              <a:off x="822947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8" name="Rectangle 907"/>
            <p:cNvSpPr/>
            <p:nvPr/>
          </p:nvSpPr>
          <p:spPr>
            <a:xfrm flipH="1">
              <a:off x="777228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9" name="Rectangle 908"/>
            <p:cNvSpPr/>
            <p:nvPr/>
          </p:nvSpPr>
          <p:spPr>
            <a:xfrm flipH="1">
              <a:off x="731508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0" name="Rectangle 909"/>
            <p:cNvSpPr/>
            <p:nvPr/>
          </p:nvSpPr>
          <p:spPr>
            <a:xfrm flipH="1">
              <a:off x="6857895"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1" name="Rectangle 910"/>
            <p:cNvSpPr/>
            <p:nvPr/>
          </p:nvSpPr>
          <p:spPr>
            <a:xfrm flipH="1">
              <a:off x="640070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2" name="Rectangle 911"/>
            <p:cNvSpPr/>
            <p:nvPr/>
          </p:nvSpPr>
          <p:spPr>
            <a:xfrm flipH="1">
              <a:off x="594350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3" name="Rectangle 912"/>
            <p:cNvSpPr/>
            <p:nvPr/>
          </p:nvSpPr>
          <p:spPr>
            <a:xfrm flipH="1">
              <a:off x="548631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4" name="Rectangle 913"/>
            <p:cNvSpPr/>
            <p:nvPr/>
          </p:nvSpPr>
          <p:spPr>
            <a:xfrm flipH="1">
              <a:off x="502912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5" name="Rectangle 914"/>
            <p:cNvSpPr/>
            <p:nvPr/>
          </p:nvSpPr>
          <p:spPr>
            <a:xfrm flipH="1">
              <a:off x="457193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6" name="Rectangle 915"/>
            <p:cNvSpPr/>
            <p:nvPr/>
          </p:nvSpPr>
          <p:spPr>
            <a:xfrm flipH="1">
              <a:off x="411473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7" name="Rectangle 916"/>
            <p:cNvSpPr/>
            <p:nvPr/>
          </p:nvSpPr>
          <p:spPr>
            <a:xfrm flipH="1">
              <a:off x="365754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8" name="Rectangle 917"/>
            <p:cNvSpPr/>
            <p:nvPr/>
          </p:nvSpPr>
          <p:spPr>
            <a:xfrm flipH="1">
              <a:off x="320035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9" name="Rectangle 918"/>
            <p:cNvSpPr/>
            <p:nvPr/>
          </p:nvSpPr>
          <p:spPr>
            <a:xfrm flipH="1">
              <a:off x="274315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20" name="Rectangle 919"/>
            <p:cNvSpPr/>
            <p:nvPr/>
          </p:nvSpPr>
          <p:spPr>
            <a:xfrm flipH="1">
              <a:off x="228596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21" name="Rectangle 920"/>
            <p:cNvSpPr/>
            <p:nvPr/>
          </p:nvSpPr>
          <p:spPr>
            <a:xfrm flipH="1">
              <a:off x="182877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22" name="Rectangle 921"/>
            <p:cNvSpPr/>
            <p:nvPr/>
          </p:nvSpPr>
          <p:spPr>
            <a:xfrm flipH="1">
              <a:off x="137157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23" name="Rectangle 922"/>
            <p:cNvSpPr/>
            <p:nvPr/>
          </p:nvSpPr>
          <p:spPr>
            <a:xfrm flipH="1">
              <a:off x="91438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24" name="Rectangle 923"/>
            <p:cNvSpPr/>
            <p:nvPr/>
          </p:nvSpPr>
          <p:spPr>
            <a:xfrm flipH="1">
              <a:off x="45719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25" name="Rectangle 924"/>
            <p:cNvSpPr/>
            <p:nvPr/>
          </p:nvSpPr>
          <p:spPr>
            <a:xfrm flipH="1">
              <a:off x="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926" name="Group 925"/>
          <p:cNvGrpSpPr/>
          <p:nvPr/>
        </p:nvGrpSpPr>
        <p:grpSpPr>
          <a:xfrm>
            <a:off x="0" y="864476"/>
            <a:ext cx="43891200" cy="457200"/>
            <a:chOff x="0" y="5558415"/>
            <a:chExt cx="43891200" cy="457200"/>
          </a:xfrm>
        </p:grpSpPr>
        <p:sp>
          <p:nvSpPr>
            <p:cNvPr id="927" name="Rectangle 926"/>
            <p:cNvSpPr/>
            <p:nvPr/>
          </p:nvSpPr>
          <p:spPr>
            <a:xfrm flipV="1">
              <a:off x="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28" name="Rectangle 927"/>
            <p:cNvSpPr/>
            <p:nvPr/>
          </p:nvSpPr>
          <p:spPr>
            <a:xfrm flipV="1">
              <a:off x="45719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29" name="Rectangle 928"/>
            <p:cNvSpPr/>
            <p:nvPr/>
          </p:nvSpPr>
          <p:spPr>
            <a:xfrm flipV="1">
              <a:off x="91438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0" name="Rectangle 929"/>
            <p:cNvSpPr/>
            <p:nvPr/>
          </p:nvSpPr>
          <p:spPr>
            <a:xfrm flipV="1">
              <a:off x="137157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1" name="Rectangle 930"/>
            <p:cNvSpPr/>
            <p:nvPr/>
          </p:nvSpPr>
          <p:spPr>
            <a:xfrm flipV="1">
              <a:off x="182877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2" name="Rectangle 931"/>
            <p:cNvSpPr/>
            <p:nvPr/>
          </p:nvSpPr>
          <p:spPr>
            <a:xfrm flipV="1">
              <a:off x="228596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3" name="Rectangle 932"/>
            <p:cNvSpPr/>
            <p:nvPr/>
          </p:nvSpPr>
          <p:spPr>
            <a:xfrm flipV="1">
              <a:off x="274315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4" name="Rectangle 933"/>
            <p:cNvSpPr/>
            <p:nvPr/>
          </p:nvSpPr>
          <p:spPr>
            <a:xfrm flipV="1">
              <a:off x="320035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5" name="Rectangle 934"/>
            <p:cNvSpPr/>
            <p:nvPr/>
          </p:nvSpPr>
          <p:spPr>
            <a:xfrm flipV="1">
              <a:off x="365754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6" name="Rectangle 935"/>
            <p:cNvSpPr/>
            <p:nvPr/>
          </p:nvSpPr>
          <p:spPr>
            <a:xfrm flipV="1">
              <a:off x="411473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7" name="Rectangle 936"/>
            <p:cNvSpPr/>
            <p:nvPr/>
          </p:nvSpPr>
          <p:spPr>
            <a:xfrm flipV="1">
              <a:off x="457193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8" name="Rectangle 937"/>
            <p:cNvSpPr/>
            <p:nvPr/>
          </p:nvSpPr>
          <p:spPr>
            <a:xfrm flipV="1">
              <a:off x="502912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9" name="Rectangle 938"/>
            <p:cNvSpPr/>
            <p:nvPr/>
          </p:nvSpPr>
          <p:spPr>
            <a:xfrm flipV="1">
              <a:off x="548631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0" name="Rectangle 939"/>
            <p:cNvSpPr/>
            <p:nvPr/>
          </p:nvSpPr>
          <p:spPr>
            <a:xfrm flipV="1">
              <a:off x="594350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1" name="Rectangle 940"/>
            <p:cNvSpPr/>
            <p:nvPr/>
          </p:nvSpPr>
          <p:spPr>
            <a:xfrm flipV="1">
              <a:off x="640070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2" name="Rectangle 941"/>
            <p:cNvSpPr/>
            <p:nvPr/>
          </p:nvSpPr>
          <p:spPr>
            <a:xfrm flipV="1">
              <a:off x="685789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3" name="Rectangle 942"/>
            <p:cNvSpPr/>
            <p:nvPr/>
          </p:nvSpPr>
          <p:spPr>
            <a:xfrm flipV="1">
              <a:off x="731508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4" name="Rectangle 943"/>
            <p:cNvSpPr/>
            <p:nvPr/>
          </p:nvSpPr>
          <p:spPr>
            <a:xfrm flipV="1">
              <a:off x="777228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5" name="Rectangle 944"/>
            <p:cNvSpPr/>
            <p:nvPr/>
          </p:nvSpPr>
          <p:spPr>
            <a:xfrm flipV="1">
              <a:off x="822947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6" name="Rectangle 945"/>
            <p:cNvSpPr/>
            <p:nvPr/>
          </p:nvSpPr>
          <p:spPr>
            <a:xfrm flipV="1">
              <a:off x="868666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7" name="Rectangle 946"/>
            <p:cNvSpPr/>
            <p:nvPr/>
          </p:nvSpPr>
          <p:spPr>
            <a:xfrm flipV="1">
              <a:off x="914386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8" name="Rectangle 947"/>
            <p:cNvSpPr/>
            <p:nvPr/>
          </p:nvSpPr>
          <p:spPr>
            <a:xfrm flipV="1">
              <a:off x="960105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9" name="Rectangle 948"/>
            <p:cNvSpPr/>
            <p:nvPr/>
          </p:nvSpPr>
          <p:spPr>
            <a:xfrm flipV="1">
              <a:off x="1005824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0" name="Rectangle 949"/>
            <p:cNvSpPr/>
            <p:nvPr/>
          </p:nvSpPr>
          <p:spPr>
            <a:xfrm flipV="1">
              <a:off x="1051543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1" name="Rectangle 950"/>
            <p:cNvSpPr/>
            <p:nvPr/>
          </p:nvSpPr>
          <p:spPr>
            <a:xfrm flipV="1">
              <a:off x="1097263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2" name="Rectangle 951"/>
            <p:cNvSpPr/>
            <p:nvPr/>
          </p:nvSpPr>
          <p:spPr>
            <a:xfrm flipV="1">
              <a:off x="1142982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3" name="Rectangle 952"/>
            <p:cNvSpPr/>
            <p:nvPr/>
          </p:nvSpPr>
          <p:spPr>
            <a:xfrm flipV="1">
              <a:off x="1188701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4" name="Rectangle 953"/>
            <p:cNvSpPr/>
            <p:nvPr/>
          </p:nvSpPr>
          <p:spPr>
            <a:xfrm flipV="1">
              <a:off x="1234421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5" name="Rectangle 954"/>
            <p:cNvSpPr/>
            <p:nvPr/>
          </p:nvSpPr>
          <p:spPr>
            <a:xfrm flipV="1">
              <a:off x="1280140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6" name="Rectangle 955"/>
            <p:cNvSpPr/>
            <p:nvPr/>
          </p:nvSpPr>
          <p:spPr>
            <a:xfrm flipV="1">
              <a:off x="1325859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7" name="Rectangle 956"/>
            <p:cNvSpPr/>
            <p:nvPr/>
          </p:nvSpPr>
          <p:spPr>
            <a:xfrm flipV="1">
              <a:off x="1371579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8" name="Rectangle 957"/>
            <p:cNvSpPr/>
            <p:nvPr/>
          </p:nvSpPr>
          <p:spPr>
            <a:xfrm flipV="1">
              <a:off x="14172983"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9" name="Rectangle 958"/>
            <p:cNvSpPr/>
            <p:nvPr/>
          </p:nvSpPr>
          <p:spPr>
            <a:xfrm flipV="1">
              <a:off x="1463017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0" name="Rectangle 959"/>
            <p:cNvSpPr/>
            <p:nvPr/>
          </p:nvSpPr>
          <p:spPr>
            <a:xfrm flipV="1">
              <a:off x="1508736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1" name="Rectangle 960"/>
            <p:cNvSpPr/>
            <p:nvPr/>
          </p:nvSpPr>
          <p:spPr>
            <a:xfrm flipV="1">
              <a:off x="1554456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2" name="Rectangle 961"/>
            <p:cNvSpPr/>
            <p:nvPr/>
          </p:nvSpPr>
          <p:spPr>
            <a:xfrm flipV="1">
              <a:off x="1600175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3" name="Rectangle 962"/>
            <p:cNvSpPr/>
            <p:nvPr/>
          </p:nvSpPr>
          <p:spPr>
            <a:xfrm flipV="1">
              <a:off x="1645894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4" name="Rectangle 963"/>
            <p:cNvSpPr/>
            <p:nvPr/>
          </p:nvSpPr>
          <p:spPr>
            <a:xfrm flipV="1">
              <a:off x="1691614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5" name="Rectangle 964"/>
            <p:cNvSpPr/>
            <p:nvPr/>
          </p:nvSpPr>
          <p:spPr>
            <a:xfrm flipV="1">
              <a:off x="1737333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6" name="Rectangle 965"/>
            <p:cNvSpPr/>
            <p:nvPr/>
          </p:nvSpPr>
          <p:spPr>
            <a:xfrm flipV="1">
              <a:off x="1783052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7" name="Rectangle 966"/>
            <p:cNvSpPr/>
            <p:nvPr/>
          </p:nvSpPr>
          <p:spPr>
            <a:xfrm flipV="1">
              <a:off x="1828772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8" name="Rectangle 967"/>
            <p:cNvSpPr/>
            <p:nvPr/>
          </p:nvSpPr>
          <p:spPr>
            <a:xfrm flipV="1">
              <a:off x="1874491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9" name="Rectangle 968"/>
            <p:cNvSpPr/>
            <p:nvPr/>
          </p:nvSpPr>
          <p:spPr>
            <a:xfrm flipV="1">
              <a:off x="1920210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0" name="Rectangle 969"/>
            <p:cNvSpPr/>
            <p:nvPr/>
          </p:nvSpPr>
          <p:spPr>
            <a:xfrm flipV="1">
              <a:off x="1965929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1" name="Rectangle 970"/>
            <p:cNvSpPr/>
            <p:nvPr/>
          </p:nvSpPr>
          <p:spPr>
            <a:xfrm flipV="1">
              <a:off x="2011649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2" name="Rectangle 971"/>
            <p:cNvSpPr/>
            <p:nvPr/>
          </p:nvSpPr>
          <p:spPr>
            <a:xfrm flipV="1">
              <a:off x="2057368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3" name="Rectangle 972"/>
            <p:cNvSpPr/>
            <p:nvPr/>
          </p:nvSpPr>
          <p:spPr>
            <a:xfrm flipV="1">
              <a:off x="2103087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4" name="Rectangle 973"/>
            <p:cNvSpPr/>
            <p:nvPr/>
          </p:nvSpPr>
          <p:spPr>
            <a:xfrm flipV="1">
              <a:off x="2148807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5" name="Rectangle 974"/>
            <p:cNvSpPr/>
            <p:nvPr/>
          </p:nvSpPr>
          <p:spPr>
            <a:xfrm flipV="1">
              <a:off x="2194526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6" name="Rectangle 975"/>
            <p:cNvSpPr/>
            <p:nvPr/>
          </p:nvSpPr>
          <p:spPr>
            <a:xfrm flipV="1">
              <a:off x="2240245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7" name="Rectangle 976"/>
            <p:cNvSpPr/>
            <p:nvPr/>
          </p:nvSpPr>
          <p:spPr>
            <a:xfrm flipV="1">
              <a:off x="2285965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8" name="Rectangle 977"/>
            <p:cNvSpPr/>
            <p:nvPr/>
          </p:nvSpPr>
          <p:spPr>
            <a:xfrm flipV="1">
              <a:off x="2331684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9" name="Rectangle 978"/>
            <p:cNvSpPr/>
            <p:nvPr/>
          </p:nvSpPr>
          <p:spPr>
            <a:xfrm flipV="1">
              <a:off x="2377403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0" name="Rectangle 979"/>
            <p:cNvSpPr/>
            <p:nvPr/>
          </p:nvSpPr>
          <p:spPr>
            <a:xfrm flipV="1">
              <a:off x="2423122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1" name="Rectangle 980"/>
            <p:cNvSpPr/>
            <p:nvPr/>
          </p:nvSpPr>
          <p:spPr>
            <a:xfrm flipV="1">
              <a:off x="2468842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2" name="Rectangle 981"/>
            <p:cNvSpPr/>
            <p:nvPr/>
          </p:nvSpPr>
          <p:spPr>
            <a:xfrm flipV="1">
              <a:off x="2514561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3" name="Rectangle 982"/>
            <p:cNvSpPr/>
            <p:nvPr/>
          </p:nvSpPr>
          <p:spPr>
            <a:xfrm flipV="1">
              <a:off x="2560280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4" name="Rectangle 983"/>
            <p:cNvSpPr/>
            <p:nvPr/>
          </p:nvSpPr>
          <p:spPr>
            <a:xfrm flipV="1">
              <a:off x="2606000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5" name="Rectangle 984"/>
            <p:cNvSpPr/>
            <p:nvPr/>
          </p:nvSpPr>
          <p:spPr>
            <a:xfrm flipV="1">
              <a:off x="2651719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6" name="Rectangle 985"/>
            <p:cNvSpPr/>
            <p:nvPr/>
          </p:nvSpPr>
          <p:spPr>
            <a:xfrm flipV="1">
              <a:off x="2697438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7" name="Rectangle 986"/>
            <p:cNvSpPr/>
            <p:nvPr/>
          </p:nvSpPr>
          <p:spPr>
            <a:xfrm flipV="1">
              <a:off x="2743158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8" name="Rectangle 987"/>
            <p:cNvSpPr/>
            <p:nvPr/>
          </p:nvSpPr>
          <p:spPr>
            <a:xfrm flipV="1">
              <a:off x="2788877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9" name="Rectangle 988"/>
            <p:cNvSpPr/>
            <p:nvPr/>
          </p:nvSpPr>
          <p:spPr>
            <a:xfrm flipV="1">
              <a:off x="2834596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0" name="Rectangle 989"/>
            <p:cNvSpPr/>
            <p:nvPr/>
          </p:nvSpPr>
          <p:spPr>
            <a:xfrm flipV="1">
              <a:off x="2880315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1" name="Rectangle 990"/>
            <p:cNvSpPr/>
            <p:nvPr/>
          </p:nvSpPr>
          <p:spPr>
            <a:xfrm flipV="1">
              <a:off x="2926035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2" name="Rectangle 991"/>
            <p:cNvSpPr/>
            <p:nvPr/>
          </p:nvSpPr>
          <p:spPr>
            <a:xfrm flipV="1">
              <a:off x="2971754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3" name="Rectangle 992"/>
            <p:cNvSpPr/>
            <p:nvPr/>
          </p:nvSpPr>
          <p:spPr>
            <a:xfrm flipV="1">
              <a:off x="3017473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4" name="Rectangle 993"/>
            <p:cNvSpPr/>
            <p:nvPr/>
          </p:nvSpPr>
          <p:spPr>
            <a:xfrm flipV="1">
              <a:off x="3063193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5" name="Rectangle 994"/>
            <p:cNvSpPr/>
            <p:nvPr/>
          </p:nvSpPr>
          <p:spPr>
            <a:xfrm flipV="1">
              <a:off x="3108912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6" name="Rectangle 995"/>
            <p:cNvSpPr/>
            <p:nvPr/>
          </p:nvSpPr>
          <p:spPr>
            <a:xfrm flipV="1">
              <a:off x="3154631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7" name="Rectangle 996"/>
            <p:cNvSpPr/>
            <p:nvPr/>
          </p:nvSpPr>
          <p:spPr>
            <a:xfrm flipV="1">
              <a:off x="3200351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8" name="Rectangle 997"/>
            <p:cNvSpPr/>
            <p:nvPr/>
          </p:nvSpPr>
          <p:spPr>
            <a:xfrm flipV="1">
              <a:off x="3246070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9" name="Rectangle 998"/>
            <p:cNvSpPr/>
            <p:nvPr/>
          </p:nvSpPr>
          <p:spPr>
            <a:xfrm flipV="1">
              <a:off x="3291789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0" name="Rectangle 999"/>
            <p:cNvSpPr/>
            <p:nvPr/>
          </p:nvSpPr>
          <p:spPr>
            <a:xfrm flipV="1">
              <a:off x="3337508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1" name="Rectangle 1000"/>
            <p:cNvSpPr/>
            <p:nvPr/>
          </p:nvSpPr>
          <p:spPr>
            <a:xfrm flipV="1">
              <a:off x="3383228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2" name="Rectangle 1001"/>
            <p:cNvSpPr/>
            <p:nvPr/>
          </p:nvSpPr>
          <p:spPr>
            <a:xfrm flipV="1">
              <a:off x="3428947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3" name="Rectangle 1002"/>
            <p:cNvSpPr/>
            <p:nvPr/>
          </p:nvSpPr>
          <p:spPr>
            <a:xfrm flipV="1">
              <a:off x="34746668"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4" name="Rectangle 1003"/>
            <p:cNvSpPr/>
            <p:nvPr/>
          </p:nvSpPr>
          <p:spPr>
            <a:xfrm flipV="1">
              <a:off x="3520386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5" name="Rectangle 1004"/>
            <p:cNvSpPr/>
            <p:nvPr/>
          </p:nvSpPr>
          <p:spPr>
            <a:xfrm flipV="1">
              <a:off x="3566105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6" name="Rectangle 1005"/>
            <p:cNvSpPr/>
            <p:nvPr/>
          </p:nvSpPr>
          <p:spPr>
            <a:xfrm flipV="1">
              <a:off x="3611824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7" name="Rectangle 1006"/>
            <p:cNvSpPr/>
            <p:nvPr/>
          </p:nvSpPr>
          <p:spPr>
            <a:xfrm flipV="1">
              <a:off x="3657544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8" name="Rectangle 1007"/>
            <p:cNvSpPr/>
            <p:nvPr/>
          </p:nvSpPr>
          <p:spPr>
            <a:xfrm flipV="1">
              <a:off x="3703263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9" name="Rectangle 1008"/>
            <p:cNvSpPr/>
            <p:nvPr/>
          </p:nvSpPr>
          <p:spPr>
            <a:xfrm flipV="1">
              <a:off x="3748982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0" name="Rectangle 1009"/>
            <p:cNvSpPr/>
            <p:nvPr/>
          </p:nvSpPr>
          <p:spPr>
            <a:xfrm flipV="1">
              <a:off x="3794701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1" name="Rectangle 1010"/>
            <p:cNvSpPr/>
            <p:nvPr/>
          </p:nvSpPr>
          <p:spPr>
            <a:xfrm flipV="1">
              <a:off x="3840421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2" name="Rectangle 1011"/>
            <p:cNvSpPr/>
            <p:nvPr/>
          </p:nvSpPr>
          <p:spPr>
            <a:xfrm flipV="1">
              <a:off x="3886140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3" name="Rectangle 1012"/>
            <p:cNvSpPr/>
            <p:nvPr/>
          </p:nvSpPr>
          <p:spPr>
            <a:xfrm flipV="1">
              <a:off x="3931859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4" name="Rectangle 1013"/>
            <p:cNvSpPr/>
            <p:nvPr/>
          </p:nvSpPr>
          <p:spPr>
            <a:xfrm flipV="1">
              <a:off x="3977579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5" name="Rectangle 1014"/>
            <p:cNvSpPr/>
            <p:nvPr/>
          </p:nvSpPr>
          <p:spPr>
            <a:xfrm flipV="1">
              <a:off x="4023298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6" name="Rectangle 1015"/>
            <p:cNvSpPr/>
            <p:nvPr/>
          </p:nvSpPr>
          <p:spPr>
            <a:xfrm flipV="1">
              <a:off x="4069017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7" name="Rectangle 1016"/>
            <p:cNvSpPr/>
            <p:nvPr/>
          </p:nvSpPr>
          <p:spPr>
            <a:xfrm flipV="1">
              <a:off x="4114737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8" name="Rectangle 1017"/>
            <p:cNvSpPr/>
            <p:nvPr/>
          </p:nvSpPr>
          <p:spPr>
            <a:xfrm flipV="1">
              <a:off x="4160456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9" name="Rectangle 1018"/>
            <p:cNvSpPr/>
            <p:nvPr/>
          </p:nvSpPr>
          <p:spPr>
            <a:xfrm flipV="1">
              <a:off x="4206175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0" name="Rectangle 1019"/>
            <p:cNvSpPr/>
            <p:nvPr/>
          </p:nvSpPr>
          <p:spPr>
            <a:xfrm flipV="1">
              <a:off x="4251894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1" name="Rectangle 1020"/>
            <p:cNvSpPr/>
            <p:nvPr/>
          </p:nvSpPr>
          <p:spPr>
            <a:xfrm flipV="1">
              <a:off x="4297614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2" name="Rectangle 1021"/>
            <p:cNvSpPr/>
            <p:nvPr/>
          </p:nvSpPr>
          <p:spPr>
            <a:xfrm flipV="1">
              <a:off x="4343331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grpSp>
      <p:grpSp>
        <p:nvGrpSpPr>
          <p:cNvPr id="1023" name="Group 1022"/>
          <p:cNvGrpSpPr/>
          <p:nvPr/>
        </p:nvGrpSpPr>
        <p:grpSpPr>
          <a:xfrm>
            <a:off x="0" y="1296714"/>
            <a:ext cx="43891200" cy="457200"/>
            <a:chOff x="0" y="6022428"/>
            <a:chExt cx="43891200" cy="457200"/>
          </a:xfrm>
        </p:grpSpPr>
        <p:sp>
          <p:nvSpPr>
            <p:cNvPr id="1024" name="Rectangle 1023"/>
            <p:cNvSpPr/>
            <p:nvPr/>
          </p:nvSpPr>
          <p:spPr>
            <a:xfrm flipH="1" flipV="1">
              <a:off x="41604563"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5" name="Rectangle 1024"/>
            <p:cNvSpPr/>
            <p:nvPr/>
          </p:nvSpPr>
          <p:spPr>
            <a:xfrm flipH="1" flipV="1">
              <a:off x="41147370"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6" name="Rectangle 1025"/>
            <p:cNvSpPr/>
            <p:nvPr/>
          </p:nvSpPr>
          <p:spPr>
            <a:xfrm flipH="1" flipV="1">
              <a:off x="40690177"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7" name="Rectangle 1026"/>
            <p:cNvSpPr/>
            <p:nvPr/>
          </p:nvSpPr>
          <p:spPr>
            <a:xfrm flipH="1" flipV="1">
              <a:off x="40232984"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8" name="Rectangle 1027"/>
            <p:cNvSpPr/>
            <p:nvPr/>
          </p:nvSpPr>
          <p:spPr>
            <a:xfrm flipH="1" flipV="1">
              <a:off x="39775791"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9" name="Rectangle 1028"/>
            <p:cNvSpPr/>
            <p:nvPr/>
          </p:nvSpPr>
          <p:spPr>
            <a:xfrm flipH="1" flipV="1">
              <a:off x="39318598"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0" name="Rectangle 1029"/>
            <p:cNvSpPr/>
            <p:nvPr/>
          </p:nvSpPr>
          <p:spPr>
            <a:xfrm flipH="1" flipV="1">
              <a:off x="38861405"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1" name="Rectangle 1030"/>
            <p:cNvSpPr/>
            <p:nvPr/>
          </p:nvSpPr>
          <p:spPr>
            <a:xfrm flipH="1" flipV="1">
              <a:off x="38404212"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2" name="Rectangle 1031"/>
            <p:cNvSpPr/>
            <p:nvPr/>
          </p:nvSpPr>
          <p:spPr>
            <a:xfrm flipH="1" flipV="1">
              <a:off x="37947019"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3" name="Rectangle 1032"/>
            <p:cNvSpPr/>
            <p:nvPr/>
          </p:nvSpPr>
          <p:spPr>
            <a:xfrm flipH="1" flipV="1">
              <a:off x="37489826"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4" name="Rectangle 1033"/>
            <p:cNvSpPr/>
            <p:nvPr/>
          </p:nvSpPr>
          <p:spPr>
            <a:xfrm flipH="1" flipV="1">
              <a:off x="3703263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5" name="Rectangle 1034"/>
            <p:cNvSpPr/>
            <p:nvPr/>
          </p:nvSpPr>
          <p:spPr>
            <a:xfrm flipH="1" flipV="1">
              <a:off x="3657544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6" name="Rectangle 1035"/>
            <p:cNvSpPr/>
            <p:nvPr/>
          </p:nvSpPr>
          <p:spPr>
            <a:xfrm flipH="1" flipV="1">
              <a:off x="36118247"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7" name="Rectangle 1036"/>
            <p:cNvSpPr/>
            <p:nvPr/>
          </p:nvSpPr>
          <p:spPr>
            <a:xfrm flipH="1" flipV="1">
              <a:off x="35661054"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8" name="Rectangle 1037"/>
            <p:cNvSpPr/>
            <p:nvPr/>
          </p:nvSpPr>
          <p:spPr>
            <a:xfrm flipH="1" flipV="1">
              <a:off x="35203861"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9" name="Rectangle 1038"/>
            <p:cNvSpPr/>
            <p:nvPr/>
          </p:nvSpPr>
          <p:spPr>
            <a:xfrm flipH="1" flipV="1">
              <a:off x="3474666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0" name="Rectangle 1039"/>
            <p:cNvSpPr/>
            <p:nvPr/>
          </p:nvSpPr>
          <p:spPr>
            <a:xfrm flipH="1" flipV="1">
              <a:off x="34289475"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1" name="Rectangle 1040"/>
            <p:cNvSpPr/>
            <p:nvPr/>
          </p:nvSpPr>
          <p:spPr>
            <a:xfrm flipH="1" flipV="1">
              <a:off x="33832282"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2" name="Rectangle 1041"/>
            <p:cNvSpPr/>
            <p:nvPr/>
          </p:nvSpPr>
          <p:spPr>
            <a:xfrm flipH="1" flipV="1">
              <a:off x="33375089"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3" name="Rectangle 1042"/>
            <p:cNvSpPr/>
            <p:nvPr/>
          </p:nvSpPr>
          <p:spPr>
            <a:xfrm flipH="1" flipV="1">
              <a:off x="32917896"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4" name="Rectangle 1043"/>
            <p:cNvSpPr/>
            <p:nvPr/>
          </p:nvSpPr>
          <p:spPr>
            <a:xfrm flipH="1" flipV="1">
              <a:off x="3246070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5" name="Rectangle 1044"/>
            <p:cNvSpPr/>
            <p:nvPr/>
          </p:nvSpPr>
          <p:spPr>
            <a:xfrm flipH="1" flipV="1">
              <a:off x="32003510"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6" name="Rectangle 1045"/>
            <p:cNvSpPr/>
            <p:nvPr/>
          </p:nvSpPr>
          <p:spPr>
            <a:xfrm flipH="1" flipV="1">
              <a:off x="31546317"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7" name="Rectangle 1046"/>
            <p:cNvSpPr/>
            <p:nvPr/>
          </p:nvSpPr>
          <p:spPr>
            <a:xfrm flipH="1" flipV="1">
              <a:off x="31089124"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8" name="Rectangle 1047"/>
            <p:cNvSpPr/>
            <p:nvPr/>
          </p:nvSpPr>
          <p:spPr>
            <a:xfrm flipH="1" flipV="1">
              <a:off x="30631931"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9" name="Rectangle 1048"/>
            <p:cNvSpPr/>
            <p:nvPr/>
          </p:nvSpPr>
          <p:spPr>
            <a:xfrm flipH="1" flipV="1">
              <a:off x="3017473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0" name="Rectangle 1049"/>
            <p:cNvSpPr/>
            <p:nvPr/>
          </p:nvSpPr>
          <p:spPr>
            <a:xfrm flipH="1" flipV="1">
              <a:off x="29717545"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1" name="Rectangle 1050"/>
            <p:cNvSpPr/>
            <p:nvPr/>
          </p:nvSpPr>
          <p:spPr>
            <a:xfrm flipH="1" flipV="1">
              <a:off x="29260352"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2" name="Rectangle 1051"/>
            <p:cNvSpPr/>
            <p:nvPr/>
          </p:nvSpPr>
          <p:spPr>
            <a:xfrm flipH="1" flipV="1">
              <a:off x="28803159"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3" name="Rectangle 1052"/>
            <p:cNvSpPr/>
            <p:nvPr/>
          </p:nvSpPr>
          <p:spPr>
            <a:xfrm flipH="1" flipV="1">
              <a:off x="28345966"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4" name="Rectangle 1053"/>
            <p:cNvSpPr/>
            <p:nvPr/>
          </p:nvSpPr>
          <p:spPr>
            <a:xfrm flipH="1" flipV="1">
              <a:off x="27888773"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5" name="Rectangle 1054"/>
            <p:cNvSpPr/>
            <p:nvPr/>
          </p:nvSpPr>
          <p:spPr>
            <a:xfrm flipH="1" flipV="1">
              <a:off x="27431580"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6" name="Rectangle 1055"/>
            <p:cNvSpPr/>
            <p:nvPr/>
          </p:nvSpPr>
          <p:spPr>
            <a:xfrm flipH="1" flipV="1">
              <a:off x="26974387"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7" name="Rectangle 1056"/>
            <p:cNvSpPr/>
            <p:nvPr/>
          </p:nvSpPr>
          <p:spPr>
            <a:xfrm flipH="1" flipV="1">
              <a:off x="26517194"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8" name="Rectangle 1057"/>
            <p:cNvSpPr/>
            <p:nvPr/>
          </p:nvSpPr>
          <p:spPr>
            <a:xfrm flipH="1" flipV="1">
              <a:off x="26060001"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9" name="Rectangle 1058"/>
            <p:cNvSpPr/>
            <p:nvPr/>
          </p:nvSpPr>
          <p:spPr>
            <a:xfrm flipH="1" flipV="1">
              <a:off x="25602808"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0" name="Rectangle 1059"/>
            <p:cNvSpPr/>
            <p:nvPr/>
          </p:nvSpPr>
          <p:spPr>
            <a:xfrm flipH="1" flipV="1">
              <a:off x="25145615"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1" name="Rectangle 1060"/>
            <p:cNvSpPr/>
            <p:nvPr/>
          </p:nvSpPr>
          <p:spPr>
            <a:xfrm flipH="1" flipV="1">
              <a:off x="24688422"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2" name="Rectangle 1061"/>
            <p:cNvSpPr/>
            <p:nvPr/>
          </p:nvSpPr>
          <p:spPr>
            <a:xfrm flipH="1" flipV="1">
              <a:off x="24231229"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3" name="Rectangle 1062"/>
            <p:cNvSpPr/>
            <p:nvPr/>
          </p:nvSpPr>
          <p:spPr>
            <a:xfrm flipH="1" flipV="1">
              <a:off x="23774036"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4" name="Rectangle 1063"/>
            <p:cNvSpPr/>
            <p:nvPr/>
          </p:nvSpPr>
          <p:spPr>
            <a:xfrm flipH="1" flipV="1">
              <a:off x="23316843"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5" name="Rectangle 1064"/>
            <p:cNvSpPr/>
            <p:nvPr/>
          </p:nvSpPr>
          <p:spPr>
            <a:xfrm flipH="1" flipV="1">
              <a:off x="22859650"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6" name="Rectangle 1065"/>
            <p:cNvSpPr/>
            <p:nvPr/>
          </p:nvSpPr>
          <p:spPr>
            <a:xfrm flipH="1" flipV="1">
              <a:off x="22402457"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7" name="Rectangle 1066"/>
            <p:cNvSpPr/>
            <p:nvPr/>
          </p:nvSpPr>
          <p:spPr>
            <a:xfrm flipH="1" flipV="1">
              <a:off x="21945264"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8" name="Rectangle 1067"/>
            <p:cNvSpPr/>
            <p:nvPr/>
          </p:nvSpPr>
          <p:spPr>
            <a:xfrm flipH="1" flipV="1">
              <a:off x="21488071"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9" name="Rectangle 1068"/>
            <p:cNvSpPr/>
            <p:nvPr/>
          </p:nvSpPr>
          <p:spPr>
            <a:xfrm flipH="1" flipV="1">
              <a:off x="2103087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0" name="Rectangle 1069"/>
            <p:cNvSpPr/>
            <p:nvPr/>
          </p:nvSpPr>
          <p:spPr>
            <a:xfrm flipH="1" flipV="1">
              <a:off x="20573685"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1" name="Rectangle 1070"/>
            <p:cNvSpPr/>
            <p:nvPr/>
          </p:nvSpPr>
          <p:spPr>
            <a:xfrm flipH="1" flipV="1">
              <a:off x="20116492"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2" name="Rectangle 1071"/>
            <p:cNvSpPr/>
            <p:nvPr/>
          </p:nvSpPr>
          <p:spPr>
            <a:xfrm flipH="1" flipV="1">
              <a:off x="19659299"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3" name="Rectangle 1072"/>
            <p:cNvSpPr/>
            <p:nvPr/>
          </p:nvSpPr>
          <p:spPr>
            <a:xfrm flipH="1" flipV="1">
              <a:off x="19202106"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4" name="Rectangle 1073"/>
            <p:cNvSpPr/>
            <p:nvPr/>
          </p:nvSpPr>
          <p:spPr>
            <a:xfrm flipH="1" flipV="1">
              <a:off x="1874491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5" name="Rectangle 1074"/>
            <p:cNvSpPr/>
            <p:nvPr/>
          </p:nvSpPr>
          <p:spPr>
            <a:xfrm flipH="1" flipV="1">
              <a:off x="1828772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6" name="Rectangle 1075"/>
            <p:cNvSpPr/>
            <p:nvPr/>
          </p:nvSpPr>
          <p:spPr>
            <a:xfrm flipH="1" flipV="1">
              <a:off x="17830527"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7" name="Rectangle 1076"/>
            <p:cNvSpPr/>
            <p:nvPr/>
          </p:nvSpPr>
          <p:spPr>
            <a:xfrm flipH="1" flipV="1">
              <a:off x="17373334"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8" name="Rectangle 1077"/>
            <p:cNvSpPr/>
            <p:nvPr/>
          </p:nvSpPr>
          <p:spPr>
            <a:xfrm flipH="1" flipV="1">
              <a:off x="16916141"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9" name="Rectangle 1078"/>
            <p:cNvSpPr/>
            <p:nvPr/>
          </p:nvSpPr>
          <p:spPr>
            <a:xfrm flipH="1" flipV="1">
              <a:off x="1645894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0" name="Rectangle 1079"/>
            <p:cNvSpPr/>
            <p:nvPr/>
          </p:nvSpPr>
          <p:spPr>
            <a:xfrm flipH="1" flipV="1">
              <a:off x="16001755"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1" name="Rectangle 1080"/>
            <p:cNvSpPr/>
            <p:nvPr/>
          </p:nvSpPr>
          <p:spPr>
            <a:xfrm flipH="1" flipV="1">
              <a:off x="15544562"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2" name="Rectangle 1081"/>
            <p:cNvSpPr/>
            <p:nvPr/>
          </p:nvSpPr>
          <p:spPr>
            <a:xfrm flipH="1" flipV="1">
              <a:off x="15087369"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3" name="Rectangle 1082"/>
            <p:cNvSpPr/>
            <p:nvPr/>
          </p:nvSpPr>
          <p:spPr>
            <a:xfrm flipH="1" flipV="1">
              <a:off x="14630176"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4" name="Rectangle 1083"/>
            <p:cNvSpPr/>
            <p:nvPr/>
          </p:nvSpPr>
          <p:spPr>
            <a:xfrm flipH="1" flipV="1">
              <a:off x="1417298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5" name="Rectangle 1084"/>
            <p:cNvSpPr/>
            <p:nvPr/>
          </p:nvSpPr>
          <p:spPr>
            <a:xfrm flipH="1" flipV="1">
              <a:off x="1371579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6" name="Rectangle 1085"/>
            <p:cNvSpPr/>
            <p:nvPr/>
          </p:nvSpPr>
          <p:spPr>
            <a:xfrm flipH="1" flipV="1">
              <a:off x="13258597"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7" name="Rectangle 1086"/>
            <p:cNvSpPr/>
            <p:nvPr/>
          </p:nvSpPr>
          <p:spPr>
            <a:xfrm flipH="1" flipV="1">
              <a:off x="12801404"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8" name="Rectangle 1087"/>
            <p:cNvSpPr/>
            <p:nvPr/>
          </p:nvSpPr>
          <p:spPr>
            <a:xfrm flipH="1" flipV="1">
              <a:off x="12344211"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9" name="Rectangle 1088"/>
            <p:cNvSpPr/>
            <p:nvPr/>
          </p:nvSpPr>
          <p:spPr>
            <a:xfrm flipH="1" flipV="1">
              <a:off x="1188701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0" name="Rectangle 1089"/>
            <p:cNvSpPr/>
            <p:nvPr/>
          </p:nvSpPr>
          <p:spPr>
            <a:xfrm flipH="1" flipV="1">
              <a:off x="11429825"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1" name="Rectangle 1090"/>
            <p:cNvSpPr/>
            <p:nvPr/>
          </p:nvSpPr>
          <p:spPr>
            <a:xfrm flipH="1" flipV="1">
              <a:off x="10972632"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2" name="Rectangle 1091"/>
            <p:cNvSpPr/>
            <p:nvPr/>
          </p:nvSpPr>
          <p:spPr>
            <a:xfrm flipH="1" flipV="1">
              <a:off x="10515439"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3" name="Rectangle 1092"/>
            <p:cNvSpPr/>
            <p:nvPr/>
          </p:nvSpPr>
          <p:spPr>
            <a:xfrm flipH="1" flipV="1">
              <a:off x="10058246"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4" name="Rectangle 1093"/>
            <p:cNvSpPr/>
            <p:nvPr/>
          </p:nvSpPr>
          <p:spPr>
            <a:xfrm flipH="1" flipV="1">
              <a:off x="960105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5" name="Rectangle 1094"/>
            <p:cNvSpPr/>
            <p:nvPr/>
          </p:nvSpPr>
          <p:spPr>
            <a:xfrm flipH="1" flipV="1">
              <a:off x="914386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6" name="Rectangle 1095"/>
            <p:cNvSpPr/>
            <p:nvPr/>
          </p:nvSpPr>
          <p:spPr>
            <a:xfrm flipH="1" flipV="1">
              <a:off x="8686667"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7" name="Rectangle 1096"/>
            <p:cNvSpPr/>
            <p:nvPr/>
          </p:nvSpPr>
          <p:spPr>
            <a:xfrm flipH="1" flipV="1">
              <a:off x="8229474"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8" name="Rectangle 1097"/>
            <p:cNvSpPr/>
            <p:nvPr/>
          </p:nvSpPr>
          <p:spPr>
            <a:xfrm flipH="1" flipV="1">
              <a:off x="7772281"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9" name="Rectangle 1098"/>
            <p:cNvSpPr/>
            <p:nvPr/>
          </p:nvSpPr>
          <p:spPr>
            <a:xfrm flipH="1" flipV="1">
              <a:off x="7315088"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0" name="Rectangle 1099"/>
            <p:cNvSpPr/>
            <p:nvPr/>
          </p:nvSpPr>
          <p:spPr>
            <a:xfrm flipH="1" flipV="1">
              <a:off x="6857895"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1" name="Rectangle 1100"/>
            <p:cNvSpPr/>
            <p:nvPr/>
          </p:nvSpPr>
          <p:spPr>
            <a:xfrm flipH="1" flipV="1">
              <a:off x="6400702"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2" name="Rectangle 1101"/>
            <p:cNvSpPr/>
            <p:nvPr/>
          </p:nvSpPr>
          <p:spPr>
            <a:xfrm flipH="1" flipV="1">
              <a:off x="5943509"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3" name="Rectangle 1102"/>
            <p:cNvSpPr/>
            <p:nvPr/>
          </p:nvSpPr>
          <p:spPr>
            <a:xfrm flipH="1" flipV="1">
              <a:off x="5486316"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4" name="Rectangle 1103"/>
            <p:cNvSpPr/>
            <p:nvPr/>
          </p:nvSpPr>
          <p:spPr>
            <a:xfrm flipH="1" flipV="1">
              <a:off x="5029123"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5" name="Rectangle 294"/>
            <p:cNvSpPr/>
            <p:nvPr/>
          </p:nvSpPr>
          <p:spPr>
            <a:xfrm flipH="1" flipV="1">
              <a:off x="4571930"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6" name="Rectangle 295"/>
            <p:cNvSpPr/>
            <p:nvPr/>
          </p:nvSpPr>
          <p:spPr>
            <a:xfrm flipH="1" flipV="1">
              <a:off x="4114737"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7" name="Rectangle 296"/>
            <p:cNvSpPr/>
            <p:nvPr/>
          </p:nvSpPr>
          <p:spPr>
            <a:xfrm flipH="1" flipV="1">
              <a:off x="3657544"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8" name="Rectangle 1107"/>
            <p:cNvSpPr/>
            <p:nvPr/>
          </p:nvSpPr>
          <p:spPr>
            <a:xfrm flipH="1" flipV="1">
              <a:off x="3200351"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9" name="Rectangle 1108"/>
            <p:cNvSpPr/>
            <p:nvPr/>
          </p:nvSpPr>
          <p:spPr>
            <a:xfrm flipH="1" flipV="1">
              <a:off x="274315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0" name="Rectangle 1109"/>
            <p:cNvSpPr/>
            <p:nvPr/>
          </p:nvSpPr>
          <p:spPr>
            <a:xfrm flipH="1" flipV="1">
              <a:off x="2285965"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1" name="Rectangle 1110"/>
            <p:cNvSpPr/>
            <p:nvPr/>
          </p:nvSpPr>
          <p:spPr>
            <a:xfrm flipH="1" flipV="1">
              <a:off x="1828772"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2" name="Rectangle 1111"/>
            <p:cNvSpPr/>
            <p:nvPr/>
          </p:nvSpPr>
          <p:spPr>
            <a:xfrm flipH="1" flipV="1">
              <a:off x="1371579"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3" name="Rectangle 1112"/>
            <p:cNvSpPr/>
            <p:nvPr/>
          </p:nvSpPr>
          <p:spPr>
            <a:xfrm flipH="1" flipV="1">
              <a:off x="914386"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4" name="Rectangle 1113"/>
            <p:cNvSpPr/>
            <p:nvPr/>
          </p:nvSpPr>
          <p:spPr>
            <a:xfrm flipH="1" flipV="1">
              <a:off x="45719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5" name="Rectangle 1114"/>
            <p:cNvSpPr/>
            <p:nvPr/>
          </p:nvSpPr>
          <p:spPr>
            <a:xfrm flipH="1" flipV="1">
              <a:off x="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6" name="Rectangle 1115"/>
            <p:cNvSpPr/>
            <p:nvPr/>
          </p:nvSpPr>
          <p:spPr>
            <a:xfrm flipH="1" flipV="1">
              <a:off x="43433312"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7" name="Rectangle 1116"/>
            <p:cNvSpPr/>
            <p:nvPr/>
          </p:nvSpPr>
          <p:spPr>
            <a:xfrm flipH="1" flipV="1">
              <a:off x="42976142"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8" name="Rectangle 1117"/>
            <p:cNvSpPr/>
            <p:nvPr/>
          </p:nvSpPr>
          <p:spPr>
            <a:xfrm flipH="1" flipV="1">
              <a:off x="42518949"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9" name="Rectangle 1118"/>
            <p:cNvSpPr/>
            <p:nvPr/>
          </p:nvSpPr>
          <p:spPr>
            <a:xfrm flipH="1" flipV="1">
              <a:off x="42061756"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grpSp>
      <p:grpSp>
        <p:nvGrpSpPr>
          <p:cNvPr id="147" name="Group 146"/>
          <p:cNvGrpSpPr/>
          <p:nvPr/>
        </p:nvGrpSpPr>
        <p:grpSpPr>
          <a:xfrm>
            <a:off x="0" y="30301324"/>
            <a:ext cx="43891200" cy="1321676"/>
            <a:chOff x="0" y="0"/>
            <a:chExt cx="43891200" cy="1321676"/>
          </a:xfrm>
        </p:grpSpPr>
        <p:grpSp>
          <p:nvGrpSpPr>
            <p:cNvPr id="148" name="Group 837"/>
            <p:cNvGrpSpPr/>
            <p:nvPr/>
          </p:nvGrpSpPr>
          <p:grpSpPr>
            <a:xfrm>
              <a:off x="0" y="0"/>
              <a:ext cx="43891200" cy="457200"/>
              <a:chOff x="0" y="0"/>
              <a:chExt cx="43891200" cy="457200"/>
            </a:xfrm>
          </p:grpSpPr>
          <p:sp>
            <p:nvSpPr>
              <p:cNvPr id="343" name="Rectangle 342"/>
              <p:cNvSpPr/>
              <p:nvPr/>
            </p:nvSpPr>
            <p:spPr>
              <a:xfrm>
                <a:off x="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4" name="Rectangle 343"/>
              <p:cNvSpPr/>
              <p:nvPr/>
            </p:nvSpPr>
            <p:spPr>
              <a:xfrm>
                <a:off x="45719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5" name="Rectangle 344"/>
              <p:cNvSpPr/>
              <p:nvPr/>
            </p:nvSpPr>
            <p:spPr>
              <a:xfrm>
                <a:off x="91438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6" name="Rectangle 345"/>
              <p:cNvSpPr/>
              <p:nvPr/>
            </p:nvSpPr>
            <p:spPr>
              <a:xfrm>
                <a:off x="137157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7" name="Rectangle 346"/>
              <p:cNvSpPr/>
              <p:nvPr/>
            </p:nvSpPr>
            <p:spPr>
              <a:xfrm>
                <a:off x="182877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8" name="Rectangle 347"/>
              <p:cNvSpPr/>
              <p:nvPr/>
            </p:nvSpPr>
            <p:spPr>
              <a:xfrm>
                <a:off x="228596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9" name="Rectangle 348"/>
              <p:cNvSpPr/>
              <p:nvPr/>
            </p:nvSpPr>
            <p:spPr>
              <a:xfrm>
                <a:off x="274315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0" name="Rectangle 349"/>
              <p:cNvSpPr/>
              <p:nvPr/>
            </p:nvSpPr>
            <p:spPr>
              <a:xfrm>
                <a:off x="320035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1" name="Rectangle 350"/>
              <p:cNvSpPr/>
              <p:nvPr/>
            </p:nvSpPr>
            <p:spPr>
              <a:xfrm>
                <a:off x="365754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2" name="Rectangle 351"/>
              <p:cNvSpPr/>
              <p:nvPr/>
            </p:nvSpPr>
            <p:spPr>
              <a:xfrm>
                <a:off x="411473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3" name="Rectangle 352"/>
              <p:cNvSpPr/>
              <p:nvPr/>
            </p:nvSpPr>
            <p:spPr>
              <a:xfrm>
                <a:off x="457193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4" name="Rectangle 353"/>
              <p:cNvSpPr/>
              <p:nvPr/>
            </p:nvSpPr>
            <p:spPr>
              <a:xfrm>
                <a:off x="502912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5" name="Rectangle 354"/>
              <p:cNvSpPr/>
              <p:nvPr/>
            </p:nvSpPr>
            <p:spPr>
              <a:xfrm>
                <a:off x="548631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6" name="Rectangle 355"/>
              <p:cNvSpPr/>
              <p:nvPr/>
            </p:nvSpPr>
            <p:spPr>
              <a:xfrm>
                <a:off x="594350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7" name="Rectangle 356"/>
              <p:cNvSpPr/>
              <p:nvPr/>
            </p:nvSpPr>
            <p:spPr>
              <a:xfrm>
                <a:off x="640070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8" name="Rectangle 357"/>
              <p:cNvSpPr/>
              <p:nvPr/>
            </p:nvSpPr>
            <p:spPr>
              <a:xfrm>
                <a:off x="685789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9" name="Rectangle 358"/>
              <p:cNvSpPr/>
              <p:nvPr/>
            </p:nvSpPr>
            <p:spPr>
              <a:xfrm>
                <a:off x="731508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0" name="Rectangle 359"/>
              <p:cNvSpPr/>
              <p:nvPr/>
            </p:nvSpPr>
            <p:spPr>
              <a:xfrm>
                <a:off x="777228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1" name="Rectangle 360"/>
              <p:cNvSpPr/>
              <p:nvPr/>
            </p:nvSpPr>
            <p:spPr>
              <a:xfrm>
                <a:off x="822947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2" name="Rectangle 361"/>
              <p:cNvSpPr/>
              <p:nvPr/>
            </p:nvSpPr>
            <p:spPr>
              <a:xfrm>
                <a:off x="868666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3" name="Rectangle 362"/>
              <p:cNvSpPr/>
              <p:nvPr/>
            </p:nvSpPr>
            <p:spPr>
              <a:xfrm>
                <a:off x="914386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4" name="Rectangle 363"/>
              <p:cNvSpPr/>
              <p:nvPr/>
            </p:nvSpPr>
            <p:spPr>
              <a:xfrm>
                <a:off x="960105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5" name="Rectangle 364"/>
              <p:cNvSpPr/>
              <p:nvPr/>
            </p:nvSpPr>
            <p:spPr>
              <a:xfrm>
                <a:off x="1005824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6" name="Rectangle 365"/>
              <p:cNvSpPr/>
              <p:nvPr/>
            </p:nvSpPr>
            <p:spPr>
              <a:xfrm>
                <a:off x="1051543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7" name="Rectangle 366"/>
              <p:cNvSpPr/>
              <p:nvPr/>
            </p:nvSpPr>
            <p:spPr>
              <a:xfrm>
                <a:off x="1097263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8" name="Rectangle 367"/>
              <p:cNvSpPr/>
              <p:nvPr/>
            </p:nvSpPr>
            <p:spPr>
              <a:xfrm>
                <a:off x="1142982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9" name="Rectangle 368"/>
              <p:cNvSpPr/>
              <p:nvPr/>
            </p:nvSpPr>
            <p:spPr>
              <a:xfrm>
                <a:off x="1188701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0" name="Rectangle 369"/>
              <p:cNvSpPr/>
              <p:nvPr/>
            </p:nvSpPr>
            <p:spPr>
              <a:xfrm>
                <a:off x="1234421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1" name="Rectangle 370"/>
              <p:cNvSpPr/>
              <p:nvPr/>
            </p:nvSpPr>
            <p:spPr>
              <a:xfrm>
                <a:off x="1280140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2" name="Rectangle 371"/>
              <p:cNvSpPr/>
              <p:nvPr/>
            </p:nvSpPr>
            <p:spPr>
              <a:xfrm>
                <a:off x="1325859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3" name="Rectangle 372"/>
              <p:cNvSpPr/>
              <p:nvPr/>
            </p:nvSpPr>
            <p:spPr>
              <a:xfrm>
                <a:off x="1371579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4" name="Rectangle 373"/>
              <p:cNvSpPr/>
              <p:nvPr/>
            </p:nvSpPr>
            <p:spPr>
              <a:xfrm>
                <a:off x="1417298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5" name="Rectangle 374"/>
              <p:cNvSpPr/>
              <p:nvPr/>
            </p:nvSpPr>
            <p:spPr>
              <a:xfrm>
                <a:off x="1463017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6" name="Rectangle 375"/>
              <p:cNvSpPr/>
              <p:nvPr/>
            </p:nvSpPr>
            <p:spPr>
              <a:xfrm>
                <a:off x="1508736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7" name="Rectangle 376"/>
              <p:cNvSpPr/>
              <p:nvPr/>
            </p:nvSpPr>
            <p:spPr>
              <a:xfrm>
                <a:off x="1554456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8" name="Rectangle 377"/>
              <p:cNvSpPr/>
              <p:nvPr/>
            </p:nvSpPr>
            <p:spPr>
              <a:xfrm>
                <a:off x="16001755"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9" name="Rectangle 378"/>
              <p:cNvSpPr/>
              <p:nvPr/>
            </p:nvSpPr>
            <p:spPr>
              <a:xfrm>
                <a:off x="1645894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0" name="Rectangle 379"/>
              <p:cNvSpPr/>
              <p:nvPr/>
            </p:nvSpPr>
            <p:spPr>
              <a:xfrm>
                <a:off x="1691614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1" name="Rectangle 380"/>
              <p:cNvSpPr/>
              <p:nvPr/>
            </p:nvSpPr>
            <p:spPr>
              <a:xfrm>
                <a:off x="1737333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2" name="Rectangle 381"/>
              <p:cNvSpPr/>
              <p:nvPr/>
            </p:nvSpPr>
            <p:spPr>
              <a:xfrm>
                <a:off x="1783052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3" name="Rectangle 382"/>
              <p:cNvSpPr/>
              <p:nvPr/>
            </p:nvSpPr>
            <p:spPr>
              <a:xfrm>
                <a:off x="1828772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4" name="Rectangle 383"/>
              <p:cNvSpPr/>
              <p:nvPr/>
            </p:nvSpPr>
            <p:spPr>
              <a:xfrm>
                <a:off x="1874491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5" name="Rectangle 384"/>
              <p:cNvSpPr/>
              <p:nvPr/>
            </p:nvSpPr>
            <p:spPr>
              <a:xfrm>
                <a:off x="1920210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6" name="Rectangle 385"/>
              <p:cNvSpPr/>
              <p:nvPr/>
            </p:nvSpPr>
            <p:spPr>
              <a:xfrm>
                <a:off x="1965929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7" name="Rectangle 386"/>
              <p:cNvSpPr/>
              <p:nvPr/>
            </p:nvSpPr>
            <p:spPr>
              <a:xfrm>
                <a:off x="2011649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8" name="Rectangle 387"/>
              <p:cNvSpPr/>
              <p:nvPr/>
            </p:nvSpPr>
            <p:spPr>
              <a:xfrm>
                <a:off x="2057368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9" name="Rectangle 388"/>
              <p:cNvSpPr/>
              <p:nvPr/>
            </p:nvSpPr>
            <p:spPr>
              <a:xfrm>
                <a:off x="2103087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0" name="Rectangle 389"/>
              <p:cNvSpPr/>
              <p:nvPr/>
            </p:nvSpPr>
            <p:spPr>
              <a:xfrm>
                <a:off x="2148807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1" name="Rectangle 390"/>
              <p:cNvSpPr/>
              <p:nvPr/>
            </p:nvSpPr>
            <p:spPr>
              <a:xfrm>
                <a:off x="2194526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2" name="Rectangle 391"/>
              <p:cNvSpPr/>
              <p:nvPr/>
            </p:nvSpPr>
            <p:spPr>
              <a:xfrm>
                <a:off x="2240245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3" name="Rectangle 392"/>
              <p:cNvSpPr/>
              <p:nvPr/>
            </p:nvSpPr>
            <p:spPr>
              <a:xfrm>
                <a:off x="2285965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4" name="Rectangle 393"/>
              <p:cNvSpPr/>
              <p:nvPr/>
            </p:nvSpPr>
            <p:spPr>
              <a:xfrm>
                <a:off x="2331684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5" name="Rectangle 394"/>
              <p:cNvSpPr/>
              <p:nvPr/>
            </p:nvSpPr>
            <p:spPr>
              <a:xfrm>
                <a:off x="2377403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6" name="Rectangle 395"/>
              <p:cNvSpPr/>
              <p:nvPr/>
            </p:nvSpPr>
            <p:spPr>
              <a:xfrm>
                <a:off x="2423122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7" name="Rectangle 396"/>
              <p:cNvSpPr/>
              <p:nvPr/>
            </p:nvSpPr>
            <p:spPr>
              <a:xfrm>
                <a:off x="2468842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8" name="Rectangle 397"/>
              <p:cNvSpPr/>
              <p:nvPr/>
            </p:nvSpPr>
            <p:spPr>
              <a:xfrm>
                <a:off x="2514561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9" name="Rectangle 398"/>
              <p:cNvSpPr/>
              <p:nvPr/>
            </p:nvSpPr>
            <p:spPr>
              <a:xfrm>
                <a:off x="2560280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0" name="Rectangle 399"/>
              <p:cNvSpPr/>
              <p:nvPr/>
            </p:nvSpPr>
            <p:spPr>
              <a:xfrm>
                <a:off x="2606000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1" name="Rectangle 400"/>
              <p:cNvSpPr/>
              <p:nvPr/>
            </p:nvSpPr>
            <p:spPr>
              <a:xfrm>
                <a:off x="2651719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2" name="Rectangle 401"/>
              <p:cNvSpPr/>
              <p:nvPr/>
            </p:nvSpPr>
            <p:spPr>
              <a:xfrm>
                <a:off x="2697438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3" name="Rectangle 402"/>
              <p:cNvSpPr/>
              <p:nvPr/>
            </p:nvSpPr>
            <p:spPr>
              <a:xfrm>
                <a:off x="2743158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4" name="Rectangle 403"/>
              <p:cNvSpPr/>
              <p:nvPr/>
            </p:nvSpPr>
            <p:spPr>
              <a:xfrm>
                <a:off x="2788877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5" name="Rectangle 404"/>
              <p:cNvSpPr/>
              <p:nvPr/>
            </p:nvSpPr>
            <p:spPr>
              <a:xfrm>
                <a:off x="2834596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6" name="Rectangle 405"/>
              <p:cNvSpPr/>
              <p:nvPr/>
            </p:nvSpPr>
            <p:spPr>
              <a:xfrm>
                <a:off x="2880315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7" name="Rectangle 406"/>
              <p:cNvSpPr/>
              <p:nvPr/>
            </p:nvSpPr>
            <p:spPr>
              <a:xfrm>
                <a:off x="2926035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8" name="Rectangle 407"/>
              <p:cNvSpPr/>
              <p:nvPr/>
            </p:nvSpPr>
            <p:spPr>
              <a:xfrm>
                <a:off x="2971754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9" name="Rectangle 408"/>
              <p:cNvSpPr/>
              <p:nvPr/>
            </p:nvSpPr>
            <p:spPr>
              <a:xfrm>
                <a:off x="3017473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0" name="Rectangle 409"/>
              <p:cNvSpPr/>
              <p:nvPr/>
            </p:nvSpPr>
            <p:spPr>
              <a:xfrm>
                <a:off x="3063193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1" name="Rectangle 410"/>
              <p:cNvSpPr/>
              <p:nvPr/>
            </p:nvSpPr>
            <p:spPr>
              <a:xfrm>
                <a:off x="3108912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2" name="Rectangle 411"/>
              <p:cNvSpPr/>
              <p:nvPr/>
            </p:nvSpPr>
            <p:spPr>
              <a:xfrm>
                <a:off x="3154631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3" name="Rectangle 412"/>
              <p:cNvSpPr/>
              <p:nvPr/>
            </p:nvSpPr>
            <p:spPr>
              <a:xfrm>
                <a:off x="3200351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4" name="Rectangle 413"/>
              <p:cNvSpPr/>
              <p:nvPr/>
            </p:nvSpPr>
            <p:spPr>
              <a:xfrm>
                <a:off x="3246070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5" name="Rectangle 414"/>
              <p:cNvSpPr/>
              <p:nvPr/>
            </p:nvSpPr>
            <p:spPr>
              <a:xfrm>
                <a:off x="3291789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6" name="Rectangle 415"/>
              <p:cNvSpPr/>
              <p:nvPr/>
            </p:nvSpPr>
            <p:spPr>
              <a:xfrm>
                <a:off x="3337508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7" name="Rectangle 416"/>
              <p:cNvSpPr/>
              <p:nvPr/>
            </p:nvSpPr>
            <p:spPr>
              <a:xfrm>
                <a:off x="3383228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8" name="Rectangle 417"/>
              <p:cNvSpPr/>
              <p:nvPr/>
            </p:nvSpPr>
            <p:spPr>
              <a:xfrm>
                <a:off x="3428947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9" name="Rectangle 418"/>
              <p:cNvSpPr/>
              <p:nvPr/>
            </p:nvSpPr>
            <p:spPr>
              <a:xfrm>
                <a:off x="3474666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0" name="Rectangle 419"/>
              <p:cNvSpPr/>
              <p:nvPr/>
            </p:nvSpPr>
            <p:spPr>
              <a:xfrm>
                <a:off x="3520386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1" name="Rectangle 420"/>
              <p:cNvSpPr/>
              <p:nvPr/>
            </p:nvSpPr>
            <p:spPr>
              <a:xfrm>
                <a:off x="3566105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2" name="Rectangle 421"/>
              <p:cNvSpPr/>
              <p:nvPr/>
            </p:nvSpPr>
            <p:spPr>
              <a:xfrm>
                <a:off x="3611824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3" name="Rectangle 422"/>
              <p:cNvSpPr/>
              <p:nvPr/>
            </p:nvSpPr>
            <p:spPr>
              <a:xfrm>
                <a:off x="3657544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4" name="Rectangle 423"/>
              <p:cNvSpPr/>
              <p:nvPr/>
            </p:nvSpPr>
            <p:spPr>
              <a:xfrm>
                <a:off x="3703263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5" name="Rectangle 424"/>
              <p:cNvSpPr/>
              <p:nvPr/>
            </p:nvSpPr>
            <p:spPr>
              <a:xfrm>
                <a:off x="3748982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6" name="Rectangle 425"/>
              <p:cNvSpPr/>
              <p:nvPr/>
            </p:nvSpPr>
            <p:spPr>
              <a:xfrm>
                <a:off x="3794701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7" name="Rectangle 426"/>
              <p:cNvSpPr/>
              <p:nvPr/>
            </p:nvSpPr>
            <p:spPr>
              <a:xfrm>
                <a:off x="3840421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8" name="Rectangle 427"/>
              <p:cNvSpPr/>
              <p:nvPr/>
            </p:nvSpPr>
            <p:spPr>
              <a:xfrm>
                <a:off x="3886140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9" name="Rectangle 428"/>
              <p:cNvSpPr/>
              <p:nvPr/>
            </p:nvSpPr>
            <p:spPr>
              <a:xfrm>
                <a:off x="3931859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0" name="Rectangle 429"/>
              <p:cNvSpPr/>
              <p:nvPr/>
            </p:nvSpPr>
            <p:spPr>
              <a:xfrm>
                <a:off x="3977579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1" name="Rectangle 430"/>
              <p:cNvSpPr/>
              <p:nvPr/>
            </p:nvSpPr>
            <p:spPr>
              <a:xfrm>
                <a:off x="4023298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2" name="Rectangle 431"/>
              <p:cNvSpPr/>
              <p:nvPr/>
            </p:nvSpPr>
            <p:spPr>
              <a:xfrm>
                <a:off x="4069017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3" name="Rectangle 432"/>
              <p:cNvSpPr/>
              <p:nvPr/>
            </p:nvSpPr>
            <p:spPr>
              <a:xfrm>
                <a:off x="4114737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4" name="Rectangle 433"/>
              <p:cNvSpPr/>
              <p:nvPr/>
            </p:nvSpPr>
            <p:spPr>
              <a:xfrm>
                <a:off x="4160456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5" name="Rectangle 434"/>
              <p:cNvSpPr/>
              <p:nvPr/>
            </p:nvSpPr>
            <p:spPr>
              <a:xfrm>
                <a:off x="4206175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6" name="Rectangle 435"/>
              <p:cNvSpPr/>
              <p:nvPr/>
            </p:nvSpPr>
            <p:spPr>
              <a:xfrm>
                <a:off x="4251894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7" name="Rectangle 436"/>
              <p:cNvSpPr/>
              <p:nvPr/>
            </p:nvSpPr>
            <p:spPr>
              <a:xfrm>
                <a:off x="4297614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8" name="Rectangle 437"/>
              <p:cNvSpPr/>
              <p:nvPr/>
            </p:nvSpPr>
            <p:spPr>
              <a:xfrm>
                <a:off x="4343331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149" name="Group 838"/>
            <p:cNvGrpSpPr/>
            <p:nvPr/>
          </p:nvGrpSpPr>
          <p:grpSpPr>
            <a:xfrm>
              <a:off x="0" y="432238"/>
              <a:ext cx="43891200" cy="457200"/>
              <a:chOff x="0" y="432238"/>
              <a:chExt cx="43891200" cy="457200"/>
            </a:xfrm>
          </p:grpSpPr>
          <p:sp>
            <p:nvSpPr>
              <p:cNvPr id="247" name="Rectangle 246"/>
              <p:cNvSpPr/>
              <p:nvPr/>
            </p:nvSpPr>
            <p:spPr>
              <a:xfrm flipH="1">
                <a:off x="4343331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48" name="Rectangle 247"/>
              <p:cNvSpPr/>
              <p:nvPr/>
            </p:nvSpPr>
            <p:spPr>
              <a:xfrm flipH="1">
                <a:off x="4297614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49" name="Rectangle 248"/>
              <p:cNvSpPr/>
              <p:nvPr/>
            </p:nvSpPr>
            <p:spPr>
              <a:xfrm flipH="1">
                <a:off x="4251894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0" name="Rectangle 249"/>
              <p:cNvSpPr/>
              <p:nvPr/>
            </p:nvSpPr>
            <p:spPr>
              <a:xfrm flipH="1">
                <a:off x="4206175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1" name="Rectangle 250"/>
              <p:cNvSpPr/>
              <p:nvPr/>
            </p:nvSpPr>
            <p:spPr>
              <a:xfrm flipH="1">
                <a:off x="4160456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2" name="Rectangle 251"/>
              <p:cNvSpPr/>
              <p:nvPr/>
            </p:nvSpPr>
            <p:spPr>
              <a:xfrm flipH="1">
                <a:off x="4114737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3" name="Rectangle 252"/>
              <p:cNvSpPr/>
              <p:nvPr/>
            </p:nvSpPr>
            <p:spPr>
              <a:xfrm flipH="1">
                <a:off x="4069017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4" name="Rectangle 253"/>
              <p:cNvSpPr/>
              <p:nvPr/>
            </p:nvSpPr>
            <p:spPr>
              <a:xfrm flipH="1">
                <a:off x="4023298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5" name="Rectangle 254"/>
              <p:cNvSpPr/>
              <p:nvPr/>
            </p:nvSpPr>
            <p:spPr>
              <a:xfrm flipH="1">
                <a:off x="3977579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6" name="Rectangle 255"/>
              <p:cNvSpPr/>
              <p:nvPr/>
            </p:nvSpPr>
            <p:spPr>
              <a:xfrm flipH="1">
                <a:off x="3931859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7" name="Rectangle 256"/>
              <p:cNvSpPr/>
              <p:nvPr/>
            </p:nvSpPr>
            <p:spPr>
              <a:xfrm flipH="1">
                <a:off x="3886140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8" name="Rectangle 257"/>
              <p:cNvSpPr/>
              <p:nvPr/>
            </p:nvSpPr>
            <p:spPr>
              <a:xfrm flipH="1">
                <a:off x="3840421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9" name="Rectangle 258"/>
              <p:cNvSpPr/>
              <p:nvPr/>
            </p:nvSpPr>
            <p:spPr>
              <a:xfrm flipH="1">
                <a:off x="3794701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0" name="Rectangle 259"/>
              <p:cNvSpPr/>
              <p:nvPr/>
            </p:nvSpPr>
            <p:spPr>
              <a:xfrm flipH="1">
                <a:off x="3748982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1" name="Rectangle 260"/>
              <p:cNvSpPr/>
              <p:nvPr/>
            </p:nvSpPr>
            <p:spPr>
              <a:xfrm flipH="1">
                <a:off x="3703263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2" name="Rectangle 261"/>
              <p:cNvSpPr/>
              <p:nvPr/>
            </p:nvSpPr>
            <p:spPr>
              <a:xfrm flipH="1">
                <a:off x="3657544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3" name="Rectangle 262"/>
              <p:cNvSpPr/>
              <p:nvPr/>
            </p:nvSpPr>
            <p:spPr>
              <a:xfrm flipH="1">
                <a:off x="3611824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4" name="Rectangle 263"/>
              <p:cNvSpPr/>
              <p:nvPr/>
            </p:nvSpPr>
            <p:spPr>
              <a:xfrm flipH="1">
                <a:off x="3566105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5" name="Rectangle 264"/>
              <p:cNvSpPr/>
              <p:nvPr/>
            </p:nvSpPr>
            <p:spPr>
              <a:xfrm flipH="1">
                <a:off x="3520386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6" name="Rectangle 265"/>
              <p:cNvSpPr/>
              <p:nvPr/>
            </p:nvSpPr>
            <p:spPr>
              <a:xfrm flipH="1">
                <a:off x="3474666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7" name="Rectangle 266"/>
              <p:cNvSpPr/>
              <p:nvPr/>
            </p:nvSpPr>
            <p:spPr>
              <a:xfrm flipH="1">
                <a:off x="3428947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8" name="Rectangle 267"/>
              <p:cNvSpPr/>
              <p:nvPr/>
            </p:nvSpPr>
            <p:spPr>
              <a:xfrm flipH="1">
                <a:off x="3383228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9" name="Rectangle 268"/>
              <p:cNvSpPr/>
              <p:nvPr/>
            </p:nvSpPr>
            <p:spPr>
              <a:xfrm flipH="1">
                <a:off x="3337508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0" name="Rectangle 269"/>
              <p:cNvSpPr/>
              <p:nvPr/>
            </p:nvSpPr>
            <p:spPr>
              <a:xfrm flipH="1">
                <a:off x="3291789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1" name="Rectangle 270"/>
              <p:cNvSpPr/>
              <p:nvPr/>
            </p:nvSpPr>
            <p:spPr>
              <a:xfrm flipH="1">
                <a:off x="3246070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2" name="Rectangle 271"/>
              <p:cNvSpPr/>
              <p:nvPr/>
            </p:nvSpPr>
            <p:spPr>
              <a:xfrm flipH="1">
                <a:off x="3200351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3" name="Rectangle 272"/>
              <p:cNvSpPr/>
              <p:nvPr/>
            </p:nvSpPr>
            <p:spPr>
              <a:xfrm flipH="1">
                <a:off x="3154631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4" name="Rectangle 273"/>
              <p:cNvSpPr/>
              <p:nvPr/>
            </p:nvSpPr>
            <p:spPr>
              <a:xfrm flipH="1">
                <a:off x="3108912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5" name="Rectangle 274"/>
              <p:cNvSpPr/>
              <p:nvPr/>
            </p:nvSpPr>
            <p:spPr>
              <a:xfrm flipH="1">
                <a:off x="3063193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6" name="Rectangle 275"/>
              <p:cNvSpPr/>
              <p:nvPr/>
            </p:nvSpPr>
            <p:spPr>
              <a:xfrm flipH="1">
                <a:off x="3017473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7" name="Rectangle 276"/>
              <p:cNvSpPr/>
              <p:nvPr/>
            </p:nvSpPr>
            <p:spPr>
              <a:xfrm flipH="1">
                <a:off x="2971754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8" name="Rectangle 277"/>
              <p:cNvSpPr/>
              <p:nvPr/>
            </p:nvSpPr>
            <p:spPr>
              <a:xfrm flipH="1">
                <a:off x="2926035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9" name="Rectangle 278"/>
              <p:cNvSpPr/>
              <p:nvPr/>
            </p:nvSpPr>
            <p:spPr>
              <a:xfrm flipH="1">
                <a:off x="2880315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0" name="Rectangle 279"/>
              <p:cNvSpPr/>
              <p:nvPr/>
            </p:nvSpPr>
            <p:spPr>
              <a:xfrm flipH="1">
                <a:off x="2834596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1" name="Rectangle 280"/>
              <p:cNvSpPr/>
              <p:nvPr/>
            </p:nvSpPr>
            <p:spPr>
              <a:xfrm flipH="1">
                <a:off x="2788877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2" name="Rectangle 281"/>
              <p:cNvSpPr/>
              <p:nvPr/>
            </p:nvSpPr>
            <p:spPr>
              <a:xfrm flipH="1">
                <a:off x="27431580"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3" name="Rectangle 282"/>
              <p:cNvSpPr/>
              <p:nvPr/>
            </p:nvSpPr>
            <p:spPr>
              <a:xfrm flipH="1">
                <a:off x="2697438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4" name="Rectangle 283"/>
              <p:cNvSpPr/>
              <p:nvPr/>
            </p:nvSpPr>
            <p:spPr>
              <a:xfrm flipH="1">
                <a:off x="2651719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5" name="Rectangle 284"/>
              <p:cNvSpPr/>
              <p:nvPr/>
            </p:nvSpPr>
            <p:spPr>
              <a:xfrm flipH="1">
                <a:off x="2606000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6" name="Rectangle 285"/>
              <p:cNvSpPr/>
              <p:nvPr/>
            </p:nvSpPr>
            <p:spPr>
              <a:xfrm flipH="1">
                <a:off x="2560280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7" name="Rectangle 286"/>
              <p:cNvSpPr/>
              <p:nvPr/>
            </p:nvSpPr>
            <p:spPr>
              <a:xfrm flipH="1">
                <a:off x="2514561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8" name="Rectangle 287"/>
              <p:cNvSpPr/>
              <p:nvPr/>
            </p:nvSpPr>
            <p:spPr>
              <a:xfrm flipH="1">
                <a:off x="2468842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9" name="Rectangle 288"/>
              <p:cNvSpPr/>
              <p:nvPr/>
            </p:nvSpPr>
            <p:spPr>
              <a:xfrm flipH="1">
                <a:off x="2423122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0" name="Rectangle 289"/>
              <p:cNvSpPr/>
              <p:nvPr/>
            </p:nvSpPr>
            <p:spPr>
              <a:xfrm flipH="1">
                <a:off x="2377403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1" name="Rectangle 290"/>
              <p:cNvSpPr/>
              <p:nvPr/>
            </p:nvSpPr>
            <p:spPr>
              <a:xfrm flipH="1">
                <a:off x="2331684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2" name="Rectangle 291"/>
              <p:cNvSpPr/>
              <p:nvPr/>
            </p:nvSpPr>
            <p:spPr>
              <a:xfrm flipH="1">
                <a:off x="2285965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3" name="Rectangle 292"/>
              <p:cNvSpPr/>
              <p:nvPr/>
            </p:nvSpPr>
            <p:spPr>
              <a:xfrm flipH="1">
                <a:off x="2240245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4" name="Rectangle 293"/>
              <p:cNvSpPr/>
              <p:nvPr/>
            </p:nvSpPr>
            <p:spPr>
              <a:xfrm flipH="1">
                <a:off x="2194526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5" name="Rectangle 294"/>
              <p:cNvSpPr/>
              <p:nvPr/>
            </p:nvSpPr>
            <p:spPr>
              <a:xfrm flipH="1">
                <a:off x="2148807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6" name="Rectangle 295"/>
              <p:cNvSpPr/>
              <p:nvPr/>
            </p:nvSpPr>
            <p:spPr>
              <a:xfrm flipH="1">
                <a:off x="2103087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7" name="Rectangle 296"/>
              <p:cNvSpPr/>
              <p:nvPr/>
            </p:nvSpPr>
            <p:spPr>
              <a:xfrm flipH="1">
                <a:off x="2057368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8" name="Rectangle 297"/>
              <p:cNvSpPr/>
              <p:nvPr/>
            </p:nvSpPr>
            <p:spPr>
              <a:xfrm flipH="1">
                <a:off x="2011649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9" name="Rectangle 298"/>
              <p:cNvSpPr/>
              <p:nvPr/>
            </p:nvSpPr>
            <p:spPr>
              <a:xfrm flipH="1">
                <a:off x="1965929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0" name="Rectangle 299"/>
              <p:cNvSpPr/>
              <p:nvPr/>
            </p:nvSpPr>
            <p:spPr>
              <a:xfrm flipH="1">
                <a:off x="1920210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1" name="Rectangle 300"/>
              <p:cNvSpPr/>
              <p:nvPr/>
            </p:nvSpPr>
            <p:spPr>
              <a:xfrm flipH="1">
                <a:off x="1874491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2" name="Rectangle 301"/>
              <p:cNvSpPr/>
              <p:nvPr/>
            </p:nvSpPr>
            <p:spPr>
              <a:xfrm flipH="1">
                <a:off x="1828772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3" name="Rectangle 302"/>
              <p:cNvSpPr/>
              <p:nvPr/>
            </p:nvSpPr>
            <p:spPr>
              <a:xfrm flipH="1">
                <a:off x="1783052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4" name="Rectangle 303"/>
              <p:cNvSpPr/>
              <p:nvPr/>
            </p:nvSpPr>
            <p:spPr>
              <a:xfrm flipH="1">
                <a:off x="1737333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5" name="Rectangle 304"/>
              <p:cNvSpPr/>
              <p:nvPr/>
            </p:nvSpPr>
            <p:spPr>
              <a:xfrm flipH="1">
                <a:off x="1691614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6" name="Rectangle 305"/>
              <p:cNvSpPr/>
              <p:nvPr/>
            </p:nvSpPr>
            <p:spPr>
              <a:xfrm flipH="1">
                <a:off x="1645894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7" name="Rectangle 306"/>
              <p:cNvSpPr/>
              <p:nvPr/>
            </p:nvSpPr>
            <p:spPr>
              <a:xfrm flipH="1">
                <a:off x="1600175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8" name="Rectangle 307"/>
              <p:cNvSpPr/>
              <p:nvPr/>
            </p:nvSpPr>
            <p:spPr>
              <a:xfrm flipH="1">
                <a:off x="1554456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9" name="Rectangle 308"/>
              <p:cNvSpPr/>
              <p:nvPr/>
            </p:nvSpPr>
            <p:spPr>
              <a:xfrm flipH="1">
                <a:off x="1508736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0" name="Rectangle 309"/>
              <p:cNvSpPr/>
              <p:nvPr/>
            </p:nvSpPr>
            <p:spPr>
              <a:xfrm flipH="1">
                <a:off x="1463017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1" name="Rectangle 310"/>
              <p:cNvSpPr/>
              <p:nvPr/>
            </p:nvSpPr>
            <p:spPr>
              <a:xfrm flipH="1">
                <a:off x="1417298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2" name="Rectangle 311"/>
              <p:cNvSpPr/>
              <p:nvPr/>
            </p:nvSpPr>
            <p:spPr>
              <a:xfrm flipH="1">
                <a:off x="1371579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3" name="Rectangle 312"/>
              <p:cNvSpPr/>
              <p:nvPr/>
            </p:nvSpPr>
            <p:spPr>
              <a:xfrm flipH="1">
                <a:off x="1325859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4" name="Rectangle 313"/>
              <p:cNvSpPr/>
              <p:nvPr/>
            </p:nvSpPr>
            <p:spPr>
              <a:xfrm flipH="1">
                <a:off x="1280140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5" name="Rectangle 314"/>
              <p:cNvSpPr/>
              <p:nvPr/>
            </p:nvSpPr>
            <p:spPr>
              <a:xfrm flipH="1">
                <a:off x="1234421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6" name="Rectangle 315"/>
              <p:cNvSpPr/>
              <p:nvPr/>
            </p:nvSpPr>
            <p:spPr>
              <a:xfrm flipH="1">
                <a:off x="1188701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7" name="Rectangle 316"/>
              <p:cNvSpPr/>
              <p:nvPr/>
            </p:nvSpPr>
            <p:spPr>
              <a:xfrm flipH="1">
                <a:off x="1142982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8" name="Rectangle 317"/>
              <p:cNvSpPr/>
              <p:nvPr/>
            </p:nvSpPr>
            <p:spPr>
              <a:xfrm flipH="1">
                <a:off x="1097263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9" name="Rectangle 318"/>
              <p:cNvSpPr/>
              <p:nvPr/>
            </p:nvSpPr>
            <p:spPr>
              <a:xfrm flipH="1">
                <a:off x="1051543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0" name="Rectangle 319"/>
              <p:cNvSpPr/>
              <p:nvPr/>
            </p:nvSpPr>
            <p:spPr>
              <a:xfrm flipH="1">
                <a:off x="1005824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1" name="Rectangle 320"/>
              <p:cNvSpPr/>
              <p:nvPr/>
            </p:nvSpPr>
            <p:spPr>
              <a:xfrm flipH="1">
                <a:off x="960105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2" name="Rectangle 321"/>
              <p:cNvSpPr/>
              <p:nvPr/>
            </p:nvSpPr>
            <p:spPr>
              <a:xfrm flipH="1">
                <a:off x="914386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3" name="Rectangle 322"/>
              <p:cNvSpPr/>
              <p:nvPr/>
            </p:nvSpPr>
            <p:spPr>
              <a:xfrm flipH="1">
                <a:off x="868666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4" name="Rectangle 323"/>
              <p:cNvSpPr/>
              <p:nvPr/>
            </p:nvSpPr>
            <p:spPr>
              <a:xfrm flipH="1">
                <a:off x="822947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5" name="Rectangle 324"/>
              <p:cNvSpPr/>
              <p:nvPr/>
            </p:nvSpPr>
            <p:spPr>
              <a:xfrm flipH="1">
                <a:off x="777228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6" name="Rectangle 325"/>
              <p:cNvSpPr/>
              <p:nvPr/>
            </p:nvSpPr>
            <p:spPr>
              <a:xfrm flipH="1">
                <a:off x="731508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7" name="Rectangle 326"/>
              <p:cNvSpPr/>
              <p:nvPr/>
            </p:nvSpPr>
            <p:spPr>
              <a:xfrm flipH="1">
                <a:off x="6857895"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8" name="Rectangle 327"/>
              <p:cNvSpPr/>
              <p:nvPr/>
            </p:nvSpPr>
            <p:spPr>
              <a:xfrm flipH="1">
                <a:off x="640070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9" name="Rectangle 328"/>
              <p:cNvSpPr/>
              <p:nvPr/>
            </p:nvSpPr>
            <p:spPr>
              <a:xfrm flipH="1">
                <a:off x="594350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0" name="Rectangle 329"/>
              <p:cNvSpPr/>
              <p:nvPr/>
            </p:nvSpPr>
            <p:spPr>
              <a:xfrm flipH="1">
                <a:off x="548631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1" name="Rectangle 330"/>
              <p:cNvSpPr/>
              <p:nvPr/>
            </p:nvSpPr>
            <p:spPr>
              <a:xfrm flipH="1">
                <a:off x="502912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2" name="Rectangle 331"/>
              <p:cNvSpPr/>
              <p:nvPr/>
            </p:nvSpPr>
            <p:spPr>
              <a:xfrm flipH="1">
                <a:off x="457193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3" name="Rectangle 332"/>
              <p:cNvSpPr/>
              <p:nvPr/>
            </p:nvSpPr>
            <p:spPr>
              <a:xfrm flipH="1">
                <a:off x="411473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4" name="Rectangle 333"/>
              <p:cNvSpPr/>
              <p:nvPr/>
            </p:nvSpPr>
            <p:spPr>
              <a:xfrm flipH="1">
                <a:off x="365754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5" name="Rectangle 334"/>
              <p:cNvSpPr/>
              <p:nvPr/>
            </p:nvSpPr>
            <p:spPr>
              <a:xfrm flipH="1">
                <a:off x="320035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6" name="Rectangle 335"/>
              <p:cNvSpPr/>
              <p:nvPr/>
            </p:nvSpPr>
            <p:spPr>
              <a:xfrm flipH="1">
                <a:off x="274315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7" name="Rectangle 336"/>
              <p:cNvSpPr/>
              <p:nvPr/>
            </p:nvSpPr>
            <p:spPr>
              <a:xfrm flipH="1">
                <a:off x="228596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8" name="Rectangle 337"/>
              <p:cNvSpPr/>
              <p:nvPr/>
            </p:nvSpPr>
            <p:spPr>
              <a:xfrm flipH="1">
                <a:off x="182877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9" name="Rectangle 338"/>
              <p:cNvSpPr/>
              <p:nvPr/>
            </p:nvSpPr>
            <p:spPr>
              <a:xfrm flipH="1">
                <a:off x="137157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0" name="Rectangle 339"/>
              <p:cNvSpPr/>
              <p:nvPr/>
            </p:nvSpPr>
            <p:spPr>
              <a:xfrm flipH="1">
                <a:off x="91438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1" name="Rectangle 340"/>
              <p:cNvSpPr/>
              <p:nvPr/>
            </p:nvSpPr>
            <p:spPr>
              <a:xfrm flipH="1">
                <a:off x="45719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2" name="Rectangle 341"/>
              <p:cNvSpPr/>
              <p:nvPr/>
            </p:nvSpPr>
            <p:spPr>
              <a:xfrm flipH="1">
                <a:off x="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150" name="Group 839"/>
            <p:cNvGrpSpPr/>
            <p:nvPr/>
          </p:nvGrpSpPr>
          <p:grpSpPr>
            <a:xfrm>
              <a:off x="0" y="864476"/>
              <a:ext cx="43891200" cy="457200"/>
              <a:chOff x="0" y="5558415"/>
              <a:chExt cx="43891200" cy="457200"/>
            </a:xfrm>
          </p:grpSpPr>
          <p:sp>
            <p:nvSpPr>
              <p:cNvPr id="151" name="Rectangle 150"/>
              <p:cNvSpPr/>
              <p:nvPr/>
            </p:nvSpPr>
            <p:spPr>
              <a:xfrm flipV="1">
                <a:off x="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2" name="Rectangle 151"/>
              <p:cNvSpPr/>
              <p:nvPr/>
            </p:nvSpPr>
            <p:spPr>
              <a:xfrm flipV="1">
                <a:off x="45719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3" name="Rectangle 152"/>
              <p:cNvSpPr/>
              <p:nvPr/>
            </p:nvSpPr>
            <p:spPr>
              <a:xfrm flipV="1">
                <a:off x="91438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4" name="Rectangle 153"/>
              <p:cNvSpPr/>
              <p:nvPr/>
            </p:nvSpPr>
            <p:spPr>
              <a:xfrm flipV="1">
                <a:off x="137157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5" name="Rectangle 154"/>
              <p:cNvSpPr/>
              <p:nvPr/>
            </p:nvSpPr>
            <p:spPr>
              <a:xfrm flipV="1">
                <a:off x="182877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6" name="Rectangle 155"/>
              <p:cNvSpPr/>
              <p:nvPr/>
            </p:nvSpPr>
            <p:spPr>
              <a:xfrm flipV="1">
                <a:off x="228596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7" name="Rectangle 156"/>
              <p:cNvSpPr/>
              <p:nvPr/>
            </p:nvSpPr>
            <p:spPr>
              <a:xfrm flipV="1">
                <a:off x="274315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8" name="Rectangle 157"/>
              <p:cNvSpPr/>
              <p:nvPr/>
            </p:nvSpPr>
            <p:spPr>
              <a:xfrm flipV="1">
                <a:off x="320035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9" name="Rectangle 158"/>
              <p:cNvSpPr/>
              <p:nvPr/>
            </p:nvSpPr>
            <p:spPr>
              <a:xfrm flipV="1">
                <a:off x="365754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0" name="Rectangle 159"/>
              <p:cNvSpPr/>
              <p:nvPr/>
            </p:nvSpPr>
            <p:spPr>
              <a:xfrm flipV="1">
                <a:off x="411473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1" name="Rectangle 160"/>
              <p:cNvSpPr/>
              <p:nvPr/>
            </p:nvSpPr>
            <p:spPr>
              <a:xfrm flipV="1">
                <a:off x="457193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2" name="Rectangle 161"/>
              <p:cNvSpPr/>
              <p:nvPr/>
            </p:nvSpPr>
            <p:spPr>
              <a:xfrm flipV="1">
                <a:off x="502912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3" name="Rectangle 162"/>
              <p:cNvSpPr/>
              <p:nvPr/>
            </p:nvSpPr>
            <p:spPr>
              <a:xfrm flipV="1">
                <a:off x="548631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4" name="Rectangle 163"/>
              <p:cNvSpPr/>
              <p:nvPr/>
            </p:nvSpPr>
            <p:spPr>
              <a:xfrm flipV="1">
                <a:off x="594350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5" name="Rectangle 164"/>
              <p:cNvSpPr/>
              <p:nvPr/>
            </p:nvSpPr>
            <p:spPr>
              <a:xfrm flipV="1">
                <a:off x="640070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6" name="Rectangle 165"/>
              <p:cNvSpPr/>
              <p:nvPr/>
            </p:nvSpPr>
            <p:spPr>
              <a:xfrm flipV="1">
                <a:off x="685789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7" name="Rectangle 166"/>
              <p:cNvSpPr/>
              <p:nvPr/>
            </p:nvSpPr>
            <p:spPr>
              <a:xfrm flipV="1">
                <a:off x="731508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8" name="Rectangle 167"/>
              <p:cNvSpPr/>
              <p:nvPr/>
            </p:nvSpPr>
            <p:spPr>
              <a:xfrm flipV="1">
                <a:off x="777228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9" name="Rectangle 168"/>
              <p:cNvSpPr/>
              <p:nvPr/>
            </p:nvSpPr>
            <p:spPr>
              <a:xfrm flipV="1">
                <a:off x="822947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0" name="Rectangle 169"/>
              <p:cNvSpPr/>
              <p:nvPr/>
            </p:nvSpPr>
            <p:spPr>
              <a:xfrm flipV="1">
                <a:off x="868666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1" name="Rectangle 170"/>
              <p:cNvSpPr/>
              <p:nvPr/>
            </p:nvSpPr>
            <p:spPr>
              <a:xfrm flipV="1">
                <a:off x="914386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2" name="Rectangle 171"/>
              <p:cNvSpPr/>
              <p:nvPr/>
            </p:nvSpPr>
            <p:spPr>
              <a:xfrm flipV="1">
                <a:off x="960105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3" name="Rectangle 172"/>
              <p:cNvSpPr/>
              <p:nvPr/>
            </p:nvSpPr>
            <p:spPr>
              <a:xfrm flipV="1">
                <a:off x="1005824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4" name="Rectangle 173"/>
              <p:cNvSpPr/>
              <p:nvPr/>
            </p:nvSpPr>
            <p:spPr>
              <a:xfrm flipV="1">
                <a:off x="1051543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5" name="Rectangle 174"/>
              <p:cNvSpPr/>
              <p:nvPr/>
            </p:nvSpPr>
            <p:spPr>
              <a:xfrm flipV="1">
                <a:off x="1097263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6" name="Rectangle 175"/>
              <p:cNvSpPr/>
              <p:nvPr/>
            </p:nvSpPr>
            <p:spPr>
              <a:xfrm flipV="1">
                <a:off x="1142982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7" name="Rectangle 176"/>
              <p:cNvSpPr/>
              <p:nvPr/>
            </p:nvSpPr>
            <p:spPr>
              <a:xfrm flipV="1">
                <a:off x="1188701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8" name="Rectangle 177"/>
              <p:cNvSpPr/>
              <p:nvPr/>
            </p:nvSpPr>
            <p:spPr>
              <a:xfrm flipV="1">
                <a:off x="1234421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9" name="Rectangle 178"/>
              <p:cNvSpPr/>
              <p:nvPr/>
            </p:nvSpPr>
            <p:spPr>
              <a:xfrm flipV="1">
                <a:off x="1280140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0" name="Rectangle 179"/>
              <p:cNvSpPr/>
              <p:nvPr/>
            </p:nvSpPr>
            <p:spPr>
              <a:xfrm flipV="1">
                <a:off x="1325859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1" name="Rectangle 180"/>
              <p:cNvSpPr/>
              <p:nvPr/>
            </p:nvSpPr>
            <p:spPr>
              <a:xfrm flipV="1">
                <a:off x="1371579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2" name="Rectangle 181"/>
              <p:cNvSpPr/>
              <p:nvPr/>
            </p:nvSpPr>
            <p:spPr>
              <a:xfrm flipV="1">
                <a:off x="14172983"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3" name="Rectangle 182"/>
              <p:cNvSpPr/>
              <p:nvPr/>
            </p:nvSpPr>
            <p:spPr>
              <a:xfrm flipV="1">
                <a:off x="1463017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4" name="Rectangle 183"/>
              <p:cNvSpPr/>
              <p:nvPr/>
            </p:nvSpPr>
            <p:spPr>
              <a:xfrm flipV="1">
                <a:off x="1508736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5" name="Rectangle 184"/>
              <p:cNvSpPr/>
              <p:nvPr/>
            </p:nvSpPr>
            <p:spPr>
              <a:xfrm flipV="1">
                <a:off x="1554456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6" name="Rectangle 185"/>
              <p:cNvSpPr/>
              <p:nvPr/>
            </p:nvSpPr>
            <p:spPr>
              <a:xfrm flipV="1">
                <a:off x="1600175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7" name="Rectangle 186"/>
              <p:cNvSpPr/>
              <p:nvPr/>
            </p:nvSpPr>
            <p:spPr>
              <a:xfrm flipV="1">
                <a:off x="1645894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8" name="Rectangle 187"/>
              <p:cNvSpPr/>
              <p:nvPr/>
            </p:nvSpPr>
            <p:spPr>
              <a:xfrm flipV="1">
                <a:off x="1691614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9" name="Rectangle 188"/>
              <p:cNvSpPr/>
              <p:nvPr/>
            </p:nvSpPr>
            <p:spPr>
              <a:xfrm flipV="1">
                <a:off x="1737333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0" name="Rectangle 189"/>
              <p:cNvSpPr/>
              <p:nvPr/>
            </p:nvSpPr>
            <p:spPr>
              <a:xfrm flipV="1">
                <a:off x="1783052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1" name="Rectangle 190"/>
              <p:cNvSpPr/>
              <p:nvPr/>
            </p:nvSpPr>
            <p:spPr>
              <a:xfrm flipV="1">
                <a:off x="1828772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2" name="Rectangle 191"/>
              <p:cNvSpPr/>
              <p:nvPr/>
            </p:nvSpPr>
            <p:spPr>
              <a:xfrm flipV="1">
                <a:off x="1874491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3" name="Rectangle 192"/>
              <p:cNvSpPr/>
              <p:nvPr/>
            </p:nvSpPr>
            <p:spPr>
              <a:xfrm flipV="1">
                <a:off x="1920210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4" name="Rectangle 193"/>
              <p:cNvSpPr/>
              <p:nvPr/>
            </p:nvSpPr>
            <p:spPr>
              <a:xfrm flipV="1">
                <a:off x="1965929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5" name="Rectangle 194"/>
              <p:cNvSpPr/>
              <p:nvPr/>
            </p:nvSpPr>
            <p:spPr>
              <a:xfrm flipV="1">
                <a:off x="2011649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6" name="Rectangle 195"/>
              <p:cNvSpPr/>
              <p:nvPr/>
            </p:nvSpPr>
            <p:spPr>
              <a:xfrm flipV="1">
                <a:off x="2057368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7" name="Rectangle 196"/>
              <p:cNvSpPr/>
              <p:nvPr/>
            </p:nvSpPr>
            <p:spPr>
              <a:xfrm flipV="1">
                <a:off x="2103087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8" name="Rectangle 197"/>
              <p:cNvSpPr/>
              <p:nvPr/>
            </p:nvSpPr>
            <p:spPr>
              <a:xfrm flipV="1">
                <a:off x="2148807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9" name="Rectangle 198"/>
              <p:cNvSpPr/>
              <p:nvPr/>
            </p:nvSpPr>
            <p:spPr>
              <a:xfrm flipV="1">
                <a:off x="2194526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0" name="Rectangle 199"/>
              <p:cNvSpPr/>
              <p:nvPr/>
            </p:nvSpPr>
            <p:spPr>
              <a:xfrm flipV="1">
                <a:off x="2240245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1" name="Rectangle 200"/>
              <p:cNvSpPr/>
              <p:nvPr/>
            </p:nvSpPr>
            <p:spPr>
              <a:xfrm flipV="1">
                <a:off x="2285965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2" name="Rectangle 201"/>
              <p:cNvSpPr/>
              <p:nvPr/>
            </p:nvSpPr>
            <p:spPr>
              <a:xfrm flipV="1">
                <a:off x="2331684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3" name="Rectangle 202"/>
              <p:cNvSpPr/>
              <p:nvPr/>
            </p:nvSpPr>
            <p:spPr>
              <a:xfrm flipV="1">
                <a:off x="2377403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4" name="Rectangle 203"/>
              <p:cNvSpPr/>
              <p:nvPr/>
            </p:nvSpPr>
            <p:spPr>
              <a:xfrm flipV="1">
                <a:off x="2423122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5" name="Rectangle 204"/>
              <p:cNvSpPr/>
              <p:nvPr/>
            </p:nvSpPr>
            <p:spPr>
              <a:xfrm flipV="1">
                <a:off x="2468842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6" name="Rectangle 205"/>
              <p:cNvSpPr/>
              <p:nvPr/>
            </p:nvSpPr>
            <p:spPr>
              <a:xfrm flipV="1">
                <a:off x="2514561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7" name="Rectangle 206"/>
              <p:cNvSpPr/>
              <p:nvPr/>
            </p:nvSpPr>
            <p:spPr>
              <a:xfrm flipV="1">
                <a:off x="2560280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8" name="Rectangle 207"/>
              <p:cNvSpPr/>
              <p:nvPr/>
            </p:nvSpPr>
            <p:spPr>
              <a:xfrm flipV="1">
                <a:off x="2606000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9" name="Rectangle 208"/>
              <p:cNvSpPr/>
              <p:nvPr/>
            </p:nvSpPr>
            <p:spPr>
              <a:xfrm flipV="1">
                <a:off x="2651719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0" name="Rectangle 209"/>
              <p:cNvSpPr/>
              <p:nvPr/>
            </p:nvSpPr>
            <p:spPr>
              <a:xfrm flipV="1">
                <a:off x="2697438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1" name="Rectangle 210"/>
              <p:cNvSpPr/>
              <p:nvPr/>
            </p:nvSpPr>
            <p:spPr>
              <a:xfrm flipV="1">
                <a:off x="2743158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2" name="Rectangle 211"/>
              <p:cNvSpPr/>
              <p:nvPr/>
            </p:nvSpPr>
            <p:spPr>
              <a:xfrm flipV="1">
                <a:off x="2788877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3" name="Rectangle 212"/>
              <p:cNvSpPr/>
              <p:nvPr/>
            </p:nvSpPr>
            <p:spPr>
              <a:xfrm flipV="1">
                <a:off x="2834596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4" name="Rectangle 213"/>
              <p:cNvSpPr/>
              <p:nvPr/>
            </p:nvSpPr>
            <p:spPr>
              <a:xfrm flipV="1">
                <a:off x="2880315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5" name="Rectangle 214"/>
              <p:cNvSpPr/>
              <p:nvPr/>
            </p:nvSpPr>
            <p:spPr>
              <a:xfrm flipV="1">
                <a:off x="2926035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6" name="Rectangle 215"/>
              <p:cNvSpPr/>
              <p:nvPr/>
            </p:nvSpPr>
            <p:spPr>
              <a:xfrm flipV="1">
                <a:off x="2971754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7" name="Rectangle 216"/>
              <p:cNvSpPr/>
              <p:nvPr/>
            </p:nvSpPr>
            <p:spPr>
              <a:xfrm flipV="1">
                <a:off x="3017473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8" name="Rectangle 217"/>
              <p:cNvSpPr/>
              <p:nvPr/>
            </p:nvSpPr>
            <p:spPr>
              <a:xfrm flipV="1">
                <a:off x="3063193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9" name="Rectangle 218"/>
              <p:cNvSpPr/>
              <p:nvPr/>
            </p:nvSpPr>
            <p:spPr>
              <a:xfrm flipV="1">
                <a:off x="3108912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0" name="Rectangle 219"/>
              <p:cNvSpPr/>
              <p:nvPr/>
            </p:nvSpPr>
            <p:spPr>
              <a:xfrm flipV="1">
                <a:off x="3154631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1" name="Rectangle 220"/>
              <p:cNvSpPr/>
              <p:nvPr/>
            </p:nvSpPr>
            <p:spPr>
              <a:xfrm flipV="1">
                <a:off x="3200351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2" name="Rectangle 221"/>
              <p:cNvSpPr/>
              <p:nvPr/>
            </p:nvSpPr>
            <p:spPr>
              <a:xfrm flipV="1">
                <a:off x="3246070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3" name="Rectangle 222"/>
              <p:cNvSpPr/>
              <p:nvPr/>
            </p:nvSpPr>
            <p:spPr>
              <a:xfrm flipV="1">
                <a:off x="3291789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4" name="Rectangle 223"/>
              <p:cNvSpPr/>
              <p:nvPr/>
            </p:nvSpPr>
            <p:spPr>
              <a:xfrm flipV="1">
                <a:off x="3337508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5" name="Rectangle 224"/>
              <p:cNvSpPr/>
              <p:nvPr/>
            </p:nvSpPr>
            <p:spPr>
              <a:xfrm flipV="1">
                <a:off x="3383228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6" name="Rectangle 225"/>
              <p:cNvSpPr/>
              <p:nvPr/>
            </p:nvSpPr>
            <p:spPr>
              <a:xfrm flipV="1">
                <a:off x="3428947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7" name="Rectangle 226"/>
              <p:cNvSpPr/>
              <p:nvPr/>
            </p:nvSpPr>
            <p:spPr>
              <a:xfrm flipV="1">
                <a:off x="34746668"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8" name="Rectangle 227"/>
              <p:cNvSpPr/>
              <p:nvPr/>
            </p:nvSpPr>
            <p:spPr>
              <a:xfrm flipV="1">
                <a:off x="3520386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9" name="Rectangle 228"/>
              <p:cNvSpPr/>
              <p:nvPr/>
            </p:nvSpPr>
            <p:spPr>
              <a:xfrm flipV="1">
                <a:off x="3566105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0" name="Rectangle 229"/>
              <p:cNvSpPr/>
              <p:nvPr/>
            </p:nvSpPr>
            <p:spPr>
              <a:xfrm flipV="1">
                <a:off x="3611824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1" name="Rectangle 230"/>
              <p:cNvSpPr/>
              <p:nvPr/>
            </p:nvSpPr>
            <p:spPr>
              <a:xfrm flipV="1">
                <a:off x="3657544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2" name="Rectangle 231"/>
              <p:cNvSpPr/>
              <p:nvPr/>
            </p:nvSpPr>
            <p:spPr>
              <a:xfrm flipV="1">
                <a:off x="3703263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3" name="Rectangle 232"/>
              <p:cNvSpPr/>
              <p:nvPr/>
            </p:nvSpPr>
            <p:spPr>
              <a:xfrm flipV="1">
                <a:off x="3748982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4" name="Rectangle 233"/>
              <p:cNvSpPr/>
              <p:nvPr/>
            </p:nvSpPr>
            <p:spPr>
              <a:xfrm flipV="1">
                <a:off x="3794701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5" name="Rectangle 234"/>
              <p:cNvSpPr/>
              <p:nvPr/>
            </p:nvSpPr>
            <p:spPr>
              <a:xfrm flipV="1">
                <a:off x="3840421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6" name="Rectangle 235"/>
              <p:cNvSpPr/>
              <p:nvPr/>
            </p:nvSpPr>
            <p:spPr>
              <a:xfrm flipV="1">
                <a:off x="3886140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7" name="Rectangle 236"/>
              <p:cNvSpPr/>
              <p:nvPr/>
            </p:nvSpPr>
            <p:spPr>
              <a:xfrm flipV="1">
                <a:off x="3931859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8" name="Rectangle 237"/>
              <p:cNvSpPr/>
              <p:nvPr/>
            </p:nvSpPr>
            <p:spPr>
              <a:xfrm flipV="1">
                <a:off x="3977579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9" name="Rectangle 238"/>
              <p:cNvSpPr/>
              <p:nvPr/>
            </p:nvSpPr>
            <p:spPr>
              <a:xfrm flipV="1">
                <a:off x="4023298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0" name="Rectangle 239"/>
              <p:cNvSpPr/>
              <p:nvPr/>
            </p:nvSpPr>
            <p:spPr>
              <a:xfrm flipV="1">
                <a:off x="4069017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1" name="Rectangle 240"/>
              <p:cNvSpPr/>
              <p:nvPr/>
            </p:nvSpPr>
            <p:spPr>
              <a:xfrm flipV="1">
                <a:off x="4114737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2" name="Rectangle 241"/>
              <p:cNvSpPr/>
              <p:nvPr/>
            </p:nvSpPr>
            <p:spPr>
              <a:xfrm flipV="1">
                <a:off x="4160456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3" name="Rectangle 242"/>
              <p:cNvSpPr/>
              <p:nvPr/>
            </p:nvSpPr>
            <p:spPr>
              <a:xfrm flipV="1">
                <a:off x="4206175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4" name="Rectangle 243"/>
              <p:cNvSpPr/>
              <p:nvPr/>
            </p:nvSpPr>
            <p:spPr>
              <a:xfrm flipV="1">
                <a:off x="4251894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5" name="Rectangle 244"/>
              <p:cNvSpPr/>
              <p:nvPr/>
            </p:nvSpPr>
            <p:spPr>
              <a:xfrm flipV="1">
                <a:off x="4297614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6" name="Rectangle 245"/>
              <p:cNvSpPr/>
              <p:nvPr/>
            </p:nvSpPr>
            <p:spPr>
              <a:xfrm flipV="1">
                <a:off x="4343331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grpSp>
      </p:grpSp>
      <p:grpSp>
        <p:nvGrpSpPr>
          <p:cNvPr id="439" name="Group 438"/>
          <p:cNvGrpSpPr/>
          <p:nvPr/>
        </p:nvGrpSpPr>
        <p:grpSpPr>
          <a:xfrm flipH="1">
            <a:off x="0" y="31596724"/>
            <a:ext cx="43891200" cy="1321676"/>
            <a:chOff x="0" y="0"/>
            <a:chExt cx="43891200" cy="1321676"/>
          </a:xfrm>
        </p:grpSpPr>
        <p:grpSp>
          <p:nvGrpSpPr>
            <p:cNvPr id="440" name="Group 476"/>
            <p:cNvGrpSpPr/>
            <p:nvPr/>
          </p:nvGrpSpPr>
          <p:grpSpPr>
            <a:xfrm>
              <a:off x="0" y="0"/>
              <a:ext cx="43891200" cy="457200"/>
              <a:chOff x="0" y="0"/>
              <a:chExt cx="43891200" cy="457200"/>
            </a:xfrm>
          </p:grpSpPr>
          <p:sp>
            <p:nvSpPr>
              <p:cNvPr id="635" name="Rectangle 634"/>
              <p:cNvSpPr/>
              <p:nvPr/>
            </p:nvSpPr>
            <p:spPr>
              <a:xfrm>
                <a:off x="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6" name="Rectangle 635"/>
              <p:cNvSpPr/>
              <p:nvPr/>
            </p:nvSpPr>
            <p:spPr>
              <a:xfrm>
                <a:off x="45719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7" name="Rectangle 636"/>
              <p:cNvSpPr/>
              <p:nvPr/>
            </p:nvSpPr>
            <p:spPr>
              <a:xfrm>
                <a:off x="91438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8" name="Rectangle 637"/>
              <p:cNvSpPr/>
              <p:nvPr/>
            </p:nvSpPr>
            <p:spPr>
              <a:xfrm>
                <a:off x="137157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9" name="Rectangle 638"/>
              <p:cNvSpPr/>
              <p:nvPr/>
            </p:nvSpPr>
            <p:spPr>
              <a:xfrm>
                <a:off x="182877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0" name="Rectangle 639"/>
              <p:cNvSpPr/>
              <p:nvPr/>
            </p:nvSpPr>
            <p:spPr>
              <a:xfrm>
                <a:off x="228596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1" name="Rectangle 640"/>
              <p:cNvSpPr/>
              <p:nvPr/>
            </p:nvSpPr>
            <p:spPr>
              <a:xfrm>
                <a:off x="274315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2" name="Rectangle 641"/>
              <p:cNvSpPr/>
              <p:nvPr/>
            </p:nvSpPr>
            <p:spPr>
              <a:xfrm>
                <a:off x="320035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3" name="Rectangle 642"/>
              <p:cNvSpPr/>
              <p:nvPr/>
            </p:nvSpPr>
            <p:spPr>
              <a:xfrm>
                <a:off x="365754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4" name="Rectangle 643"/>
              <p:cNvSpPr/>
              <p:nvPr/>
            </p:nvSpPr>
            <p:spPr>
              <a:xfrm>
                <a:off x="411473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5" name="Rectangle 644"/>
              <p:cNvSpPr/>
              <p:nvPr/>
            </p:nvSpPr>
            <p:spPr>
              <a:xfrm>
                <a:off x="457193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6" name="Rectangle 645"/>
              <p:cNvSpPr/>
              <p:nvPr/>
            </p:nvSpPr>
            <p:spPr>
              <a:xfrm>
                <a:off x="502912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7" name="Rectangle 646"/>
              <p:cNvSpPr/>
              <p:nvPr/>
            </p:nvSpPr>
            <p:spPr>
              <a:xfrm>
                <a:off x="548631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8" name="Rectangle 647"/>
              <p:cNvSpPr/>
              <p:nvPr/>
            </p:nvSpPr>
            <p:spPr>
              <a:xfrm>
                <a:off x="594350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9" name="Rectangle 648"/>
              <p:cNvSpPr/>
              <p:nvPr/>
            </p:nvSpPr>
            <p:spPr>
              <a:xfrm>
                <a:off x="640070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0" name="Rectangle 649"/>
              <p:cNvSpPr/>
              <p:nvPr/>
            </p:nvSpPr>
            <p:spPr>
              <a:xfrm>
                <a:off x="685789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1" name="Rectangle 650"/>
              <p:cNvSpPr/>
              <p:nvPr/>
            </p:nvSpPr>
            <p:spPr>
              <a:xfrm>
                <a:off x="731508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2" name="Rectangle 651"/>
              <p:cNvSpPr/>
              <p:nvPr/>
            </p:nvSpPr>
            <p:spPr>
              <a:xfrm>
                <a:off x="777228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3" name="Rectangle 652"/>
              <p:cNvSpPr/>
              <p:nvPr/>
            </p:nvSpPr>
            <p:spPr>
              <a:xfrm>
                <a:off x="822947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4" name="Rectangle 653"/>
              <p:cNvSpPr/>
              <p:nvPr/>
            </p:nvSpPr>
            <p:spPr>
              <a:xfrm>
                <a:off x="868666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5" name="Rectangle 654"/>
              <p:cNvSpPr/>
              <p:nvPr/>
            </p:nvSpPr>
            <p:spPr>
              <a:xfrm>
                <a:off x="914386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6" name="Rectangle 655"/>
              <p:cNvSpPr/>
              <p:nvPr/>
            </p:nvSpPr>
            <p:spPr>
              <a:xfrm>
                <a:off x="960105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7" name="Rectangle 656"/>
              <p:cNvSpPr/>
              <p:nvPr/>
            </p:nvSpPr>
            <p:spPr>
              <a:xfrm>
                <a:off x="1005824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8" name="Rectangle 657"/>
              <p:cNvSpPr/>
              <p:nvPr/>
            </p:nvSpPr>
            <p:spPr>
              <a:xfrm>
                <a:off x="1051543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9" name="Rectangle 658"/>
              <p:cNvSpPr/>
              <p:nvPr/>
            </p:nvSpPr>
            <p:spPr>
              <a:xfrm>
                <a:off x="1097263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0" name="Rectangle 659"/>
              <p:cNvSpPr/>
              <p:nvPr/>
            </p:nvSpPr>
            <p:spPr>
              <a:xfrm>
                <a:off x="1142982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1" name="Rectangle 660"/>
              <p:cNvSpPr/>
              <p:nvPr/>
            </p:nvSpPr>
            <p:spPr>
              <a:xfrm>
                <a:off x="1188701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2" name="Rectangle 661"/>
              <p:cNvSpPr/>
              <p:nvPr/>
            </p:nvSpPr>
            <p:spPr>
              <a:xfrm>
                <a:off x="1234421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3" name="Rectangle 662"/>
              <p:cNvSpPr/>
              <p:nvPr/>
            </p:nvSpPr>
            <p:spPr>
              <a:xfrm>
                <a:off x="1280140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4" name="Rectangle 663"/>
              <p:cNvSpPr/>
              <p:nvPr/>
            </p:nvSpPr>
            <p:spPr>
              <a:xfrm>
                <a:off x="1325859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5" name="Rectangle 664"/>
              <p:cNvSpPr/>
              <p:nvPr/>
            </p:nvSpPr>
            <p:spPr>
              <a:xfrm>
                <a:off x="1371579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6" name="Rectangle 665"/>
              <p:cNvSpPr/>
              <p:nvPr/>
            </p:nvSpPr>
            <p:spPr>
              <a:xfrm>
                <a:off x="1417298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7" name="Rectangle 666"/>
              <p:cNvSpPr/>
              <p:nvPr/>
            </p:nvSpPr>
            <p:spPr>
              <a:xfrm>
                <a:off x="1463017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8" name="Rectangle 667"/>
              <p:cNvSpPr/>
              <p:nvPr/>
            </p:nvSpPr>
            <p:spPr>
              <a:xfrm>
                <a:off x="1508736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9" name="Rectangle 668"/>
              <p:cNvSpPr/>
              <p:nvPr/>
            </p:nvSpPr>
            <p:spPr>
              <a:xfrm>
                <a:off x="1554456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0" name="Rectangle 669"/>
              <p:cNvSpPr/>
              <p:nvPr/>
            </p:nvSpPr>
            <p:spPr>
              <a:xfrm>
                <a:off x="16001755"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1" name="Rectangle 670"/>
              <p:cNvSpPr/>
              <p:nvPr/>
            </p:nvSpPr>
            <p:spPr>
              <a:xfrm>
                <a:off x="1645894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2" name="Rectangle 671"/>
              <p:cNvSpPr/>
              <p:nvPr/>
            </p:nvSpPr>
            <p:spPr>
              <a:xfrm>
                <a:off x="1691614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3" name="Rectangle 672"/>
              <p:cNvSpPr/>
              <p:nvPr/>
            </p:nvSpPr>
            <p:spPr>
              <a:xfrm>
                <a:off x="1737333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4" name="Rectangle 673"/>
              <p:cNvSpPr/>
              <p:nvPr/>
            </p:nvSpPr>
            <p:spPr>
              <a:xfrm>
                <a:off x="1783052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5" name="Rectangle 674"/>
              <p:cNvSpPr/>
              <p:nvPr/>
            </p:nvSpPr>
            <p:spPr>
              <a:xfrm>
                <a:off x="1828772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6" name="Rectangle 675"/>
              <p:cNvSpPr/>
              <p:nvPr/>
            </p:nvSpPr>
            <p:spPr>
              <a:xfrm>
                <a:off x="1874491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7" name="Rectangle 676"/>
              <p:cNvSpPr/>
              <p:nvPr/>
            </p:nvSpPr>
            <p:spPr>
              <a:xfrm>
                <a:off x="1920210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8" name="Rectangle 677"/>
              <p:cNvSpPr/>
              <p:nvPr/>
            </p:nvSpPr>
            <p:spPr>
              <a:xfrm>
                <a:off x="1965929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9" name="Rectangle 678"/>
              <p:cNvSpPr/>
              <p:nvPr/>
            </p:nvSpPr>
            <p:spPr>
              <a:xfrm>
                <a:off x="2011649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0" name="Rectangle 679"/>
              <p:cNvSpPr/>
              <p:nvPr/>
            </p:nvSpPr>
            <p:spPr>
              <a:xfrm>
                <a:off x="2057368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1" name="Rectangle 680"/>
              <p:cNvSpPr/>
              <p:nvPr/>
            </p:nvSpPr>
            <p:spPr>
              <a:xfrm>
                <a:off x="2103087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2" name="Rectangle 681"/>
              <p:cNvSpPr/>
              <p:nvPr/>
            </p:nvSpPr>
            <p:spPr>
              <a:xfrm>
                <a:off x="2148807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3" name="Rectangle 682"/>
              <p:cNvSpPr/>
              <p:nvPr/>
            </p:nvSpPr>
            <p:spPr>
              <a:xfrm>
                <a:off x="2194526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4" name="Rectangle 683"/>
              <p:cNvSpPr/>
              <p:nvPr/>
            </p:nvSpPr>
            <p:spPr>
              <a:xfrm>
                <a:off x="2240245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5" name="Rectangle 684"/>
              <p:cNvSpPr/>
              <p:nvPr/>
            </p:nvSpPr>
            <p:spPr>
              <a:xfrm>
                <a:off x="2285965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6" name="Rectangle 685"/>
              <p:cNvSpPr/>
              <p:nvPr/>
            </p:nvSpPr>
            <p:spPr>
              <a:xfrm>
                <a:off x="2331684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7" name="Rectangle 686"/>
              <p:cNvSpPr/>
              <p:nvPr/>
            </p:nvSpPr>
            <p:spPr>
              <a:xfrm>
                <a:off x="2377403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8" name="Rectangle 687"/>
              <p:cNvSpPr/>
              <p:nvPr/>
            </p:nvSpPr>
            <p:spPr>
              <a:xfrm>
                <a:off x="2423122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9" name="Rectangle 688"/>
              <p:cNvSpPr/>
              <p:nvPr/>
            </p:nvSpPr>
            <p:spPr>
              <a:xfrm>
                <a:off x="2468842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0" name="Rectangle 689"/>
              <p:cNvSpPr/>
              <p:nvPr/>
            </p:nvSpPr>
            <p:spPr>
              <a:xfrm>
                <a:off x="2514561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1" name="Rectangle 690"/>
              <p:cNvSpPr/>
              <p:nvPr/>
            </p:nvSpPr>
            <p:spPr>
              <a:xfrm>
                <a:off x="2560280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2" name="Rectangle 691"/>
              <p:cNvSpPr/>
              <p:nvPr/>
            </p:nvSpPr>
            <p:spPr>
              <a:xfrm>
                <a:off x="2606000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3" name="Rectangle 692"/>
              <p:cNvSpPr/>
              <p:nvPr/>
            </p:nvSpPr>
            <p:spPr>
              <a:xfrm>
                <a:off x="2651719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4" name="Rectangle 693"/>
              <p:cNvSpPr/>
              <p:nvPr/>
            </p:nvSpPr>
            <p:spPr>
              <a:xfrm>
                <a:off x="2697438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5" name="Rectangle 694"/>
              <p:cNvSpPr/>
              <p:nvPr/>
            </p:nvSpPr>
            <p:spPr>
              <a:xfrm>
                <a:off x="2743158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6" name="Rectangle 695"/>
              <p:cNvSpPr/>
              <p:nvPr/>
            </p:nvSpPr>
            <p:spPr>
              <a:xfrm>
                <a:off x="2788877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7" name="Rectangle 696"/>
              <p:cNvSpPr/>
              <p:nvPr/>
            </p:nvSpPr>
            <p:spPr>
              <a:xfrm>
                <a:off x="2834596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8" name="Rectangle 697"/>
              <p:cNvSpPr/>
              <p:nvPr/>
            </p:nvSpPr>
            <p:spPr>
              <a:xfrm>
                <a:off x="2880315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9" name="Rectangle 698"/>
              <p:cNvSpPr/>
              <p:nvPr/>
            </p:nvSpPr>
            <p:spPr>
              <a:xfrm>
                <a:off x="2926035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0" name="Rectangle 699"/>
              <p:cNvSpPr/>
              <p:nvPr/>
            </p:nvSpPr>
            <p:spPr>
              <a:xfrm>
                <a:off x="2971754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1" name="Rectangle 700"/>
              <p:cNvSpPr/>
              <p:nvPr/>
            </p:nvSpPr>
            <p:spPr>
              <a:xfrm>
                <a:off x="3017473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2" name="Rectangle 701"/>
              <p:cNvSpPr/>
              <p:nvPr/>
            </p:nvSpPr>
            <p:spPr>
              <a:xfrm>
                <a:off x="3063193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3" name="Rectangle 702"/>
              <p:cNvSpPr/>
              <p:nvPr/>
            </p:nvSpPr>
            <p:spPr>
              <a:xfrm>
                <a:off x="3108912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4" name="Rectangle 703"/>
              <p:cNvSpPr/>
              <p:nvPr/>
            </p:nvSpPr>
            <p:spPr>
              <a:xfrm>
                <a:off x="3154631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5" name="Rectangle 704"/>
              <p:cNvSpPr/>
              <p:nvPr/>
            </p:nvSpPr>
            <p:spPr>
              <a:xfrm>
                <a:off x="3200351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6" name="Rectangle 705"/>
              <p:cNvSpPr/>
              <p:nvPr/>
            </p:nvSpPr>
            <p:spPr>
              <a:xfrm>
                <a:off x="3246070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7" name="Rectangle 706"/>
              <p:cNvSpPr/>
              <p:nvPr/>
            </p:nvSpPr>
            <p:spPr>
              <a:xfrm>
                <a:off x="3291789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8" name="Rectangle 707"/>
              <p:cNvSpPr/>
              <p:nvPr/>
            </p:nvSpPr>
            <p:spPr>
              <a:xfrm>
                <a:off x="3337508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9" name="Rectangle 708"/>
              <p:cNvSpPr/>
              <p:nvPr/>
            </p:nvSpPr>
            <p:spPr>
              <a:xfrm>
                <a:off x="3383228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0" name="Rectangle 709"/>
              <p:cNvSpPr/>
              <p:nvPr/>
            </p:nvSpPr>
            <p:spPr>
              <a:xfrm>
                <a:off x="3428947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1" name="Rectangle 710"/>
              <p:cNvSpPr/>
              <p:nvPr/>
            </p:nvSpPr>
            <p:spPr>
              <a:xfrm>
                <a:off x="3474666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2" name="Rectangle 711"/>
              <p:cNvSpPr/>
              <p:nvPr/>
            </p:nvSpPr>
            <p:spPr>
              <a:xfrm>
                <a:off x="3520386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3" name="Rectangle 712"/>
              <p:cNvSpPr/>
              <p:nvPr/>
            </p:nvSpPr>
            <p:spPr>
              <a:xfrm>
                <a:off x="3566105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4" name="Rectangle 713"/>
              <p:cNvSpPr/>
              <p:nvPr/>
            </p:nvSpPr>
            <p:spPr>
              <a:xfrm>
                <a:off x="3611824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5" name="Rectangle 714"/>
              <p:cNvSpPr/>
              <p:nvPr/>
            </p:nvSpPr>
            <p:spPr>
              <a:xfrm>
                <a:off x="3657544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6" name="Rectangle 715"/>
              <p:cNvSpPr/>
              <p:nvPr/>
            </p:nvSpPr>
            <p:spPr>
              <a:xfrm>
                <a:off x="3703263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7" name="Rectangle 716"/>
              <p:cNvSpPr/>
              <p:nvPr/>
            </p:nvSpPr>
            <p:spPr>
              <a:xfrm>
                <a:off x="3748982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8" name="Rectangle 717"/>
              <p:cNvSpPr/>
              <p:nvPr/>
            </p:nvSpPr>
            <p:spPr>
              <a:xfrm>
                <a:off x="3794701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9" name="Rectangle 718"/>
              <p:cNvSpPr/>
              <p:nvPr/>
            </p:nvSpPr>
            <p:spPr>
              <a:xfrm>
                <a:off x="3840421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0" name="Rectangle 719"/>
              <p:cNvSpPr/>
              <p:nvPr/>
            </p:nvSpPr>
            <p:spPr>
              <a:xfrm>
                <a:off x="3886140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1" name="Rectangle 720"/>
              <p:cNvSpPr/>
              <p:nvPr/>
            </p:nvSpPr>
            <p:spPr>
              <a:xfrm>
                <a:off x="3931859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2" name="Rectangle 721"/>
              <p:cNvSpPr/>
              <p:nvPr/>
            </p:nvSpPr>
            <p:spPr>
              <a:xfrm>
                <a:off x="3977579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3" name="Rectangle 722"/>
              <p:cNvSpPr/>
              <p:nvPr/>
            </p:nvSpPr>
            <p:spPr>
              <a:xfrm>
                <a:off x="4023298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4" name="Rectangle 723"/>
              <p:cNvSpPr/>
              <p:nvPr/>
            </p:nvSpPr>
            <p:spPr>
              <a:xfrm>
                <a:off x="4069017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5" name="Rectangle 724"/>
              <p:cNvSpPr/>
              <p:nvPr/>
            </p:nvSpPr>
            <p:spPr>
              <a:xfrm>
                <a:off x="4114737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6" name="Rectangle 725"/>
              <p:cNvSpPr/>
              <p:nvPr/>
            </p:nvSpPr>
            <p:spPr>
              <a:xfrm>
                <a:off x="4160456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7" name="Rectangle 726"/>
              <p:cNvSpPr/>
              <p:nvPr/>
            </p:nvSpPr>
            <p:spPr>
              <a:xfrm>
                <a:off x="4206175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8" name="Rectangle 727"/>
              <p:cNvSpPr/>
              <p:nvPr/>
            </p:nvSpPr>
            <p:spPr>
              <a:xfrm>
                <a:off x="4251894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9" name="Rectangle 728"/>
              <p:cNvSpPr/>
              <p:nvPr/>
            </p:nvSpPr>
            <p:spPr>
              <a:xfrm>
                <a:off x="4297614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0" name="Rectangle 729"/>
              <p:cNvSpPr/>
              <p:nvPr/>
            </p:nvSpPr>
            <p:spPr>
              <a:xfrm>
                <a:off x="4343331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441" name="Group 477"/>
            <p:cNvGrpSpPr/>
            <p:nvPr/>
          </p:nvGrpSpPr>
          <p:grpSpPr>
            <a:xfrm>
              <a:off x="0" y="432238"/>
              <a:ext cx="43891200" cy="457200"/>
              <a:chOff x="0" y="432238"/>
              <a:chExt cx="43891200" cy="457200"/>
            </a:xfrm>
          </p:grpSpPr>
          <p:sp>
            <p:nvSpPr>
              <p:cNvPr id="539" name="Rectangle 538"/>
              <p:cNvSpPr/>
              <p:nvPr/>
            </p:nvSpPr>
            <p:spPr>
              <a:xfrm flipH="1">
                <a:off x="4343331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0" name="Rectangle 539"/>
              <p:cNvSpPr/>
              <p:nvPr/>
            </p:nvSpPr>
            <p:spPr>
              <a:xfrm flipH="1">
                <a:off x="4297614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1" name="Rectangle 540"/>
              <p:cNvSpPr/>
              <p:nvPr/>
            </p:nvSpPr>
            <p:spPr>
              <a:xfrm flipH="1">
                <a:off x="4251894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2" name="Rectangle 541"/>
              <p:cNvSpPr/>
              <p:nvPr/>
            </p:nvSpPr>
            <p:spPr>
              <a:xfrm flipH="1">
                <a:off x="4206175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3" name="Rectangle 542"/>
              <p:cNvSpPr/>
              <p:nvPr/>
            </p:nvSpPr>
            <p:spPr>
              <a:xfrm flipH="1">
                <a:off x="4160456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4" name="Rectangle 543"/>
              <p:cNvSpPr/>
              <p:nvPr/>
            </p:nvSpPr>
            <p:spPr>
              <a:xfrm flipH="1">
                <a:off x="4114737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5" name="Rectangle 544"/>
              <p:cNvSpPr/>
              <p:nvPr/>
            </p:nvSpPr>
            <p:spPr>
              <a:xfrm flipH="1">
                <a:off x="4069017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6" name="Rectangle 545"/>
              <p:cNvSpPr/>
              <p:nvPr/>
            </p:nvSpPr>
            <p:spPr>
              <a:xfrm flipH="1">
                <a:off x="4023298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7" name="Rectangle 546"/>
              <p:cNvSpPr/>
              <p:nvPr/>
            </p:nvSpPr>
            <p:spPr>
              <a:xfrm flipH="1">
                <a:off x="3977579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8" name="Rectangle 547"/>
              <p:cNvSpPr/>
              <p:nvPr/>
            </p:nvSpPr>
            <p:spPr>
              <a:xfrm flipH="1">
                <a:off x="3931859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9" name="Rectangle 548"/>
              <p:cNvSpPr/>
              <p:nvPr/>
            </p:nvSpPr>
            <p:spPr>
              <a:xfrm flipH="1">
                <a:off x="3886140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0" name="Rectangle 549"/>
              <p:cNvSpPr/>
              <p:nvPr/>
            </p:nvSpPr>
            <p:spPr>
              <a:xfrm flipH="1">
                <a:off x="3840421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1" name="Rectangle 550"/>
              <p:cNvSpPr/>
              <p:nvPr/>
            </p:nvSpPr>
            <p:spPr>
              <a:xfrm flipH="1">
                <a:off x="3794701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2" name="Rectangle 551"/>
              <p:cNvSpPr/>
              <p:nvPr/>
            </p:nvSpPr>
            <p:spPr>
              <a:xfrm flipH="1">
                <a:off x="3748982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3" name="Rectangle 552"/>
              <p:cNvSpPr/>
              <p:nvPr/>
            </p:nvSpPr>
            <p:spPr>
              <a:xfrm flipH="1">
                <a:off x="3703263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4" name="Rectangle 553"/>
              <p:cNvSpPr/>
              <p:nvPr/>
            </p:nvSpPr>
            <p:spPr>
              <a:xfrm flipH="1">
                <a:off x="3657544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5" name="Rectangle 554"/>
              <p:cNvSpPr/>
              <p:nvPr/>
            </p:nvSpPr>
            <p:spPr>
              <a:xfrm flipH="1">
                <a:off x="3611824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6" name="Rectangle 555"/>
              <p:cNvSpPr/>
              <p:nvPr/>
            </p:nvSpPr>
            <p:spPr>
              <a:xfrm flipH="1">
                <a:off x="3566105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7" name="Rectangle 556"/>
              <p:cNvSpPr/>
              <p:nvPr/>
            </p:nvSpPr>
            <p:spPr>
              <a:xfrm flipH="1">
                <a:off x="3520386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8" name="Rectangle 557"/>
              <p:cNvSpPr/>
              <p:nvPr/>
            </p:nvSpPr>
            <p:spPr>
              <a:xfrm flipH="1">
                <a:off x="3474666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9" name="Rectangle 558"/>
              <p:cNvSpPr/>
              <p:nvPr/>
            </p:nvSpPr>
            <p:spPr>
              <a:xfrm flipH="1">
                <a:off x="3428947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0" name="Rectangle 559"/>
              <p:cNvSpPr/>
              <p:nvPr/>
            </p:nvSpPr>
            <p:spPr>
              <a:xfrm flipH="1">
                <a:off x="3383228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1" name="Rectangle 560"/>
              <p:cNvSpPr/>
              <p:nvPr/>
            </p:nvSpPr>
            <p:spPr>
              <a:xfrm flipH="1">
                <a:off x="3337508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2" name="Rectangle 561"/>
              <p:cNvSpPr/>
              <p:nvPr/>
            </p:nvSpPr>
            <p:spPr>
              <a:xfrm flipH="1">
                <a:off x="3291789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3" name="Rectangle 562"/>
              <p:cNvSpPr/>
              <p:nvPr/>
            </p:nvSpPr>
            <p:spPr>
              <a:xfrm flipH="1">
                <a:off x="3246070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4" name="Rectangle 563"/>
              <p:cNvSpPr/>
              <p:nvPr/>
            </p:nvSpPr>
            <p:spPr>
              <a:xfrm flipH="1">
                <a:off x="3200351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5" name="Rectangle 564"/>
              <p:cNvSpPr/>
              <p:nvPr/>
            </p:nvSpPr>
            <p:spPr>
              <a:xfrm flipH="1">
                <a:off x="3154631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6" name="Rectangle 565"/>
              <p:cNvSpPr/>
              <p:nvPr/>
            </p:nvSpPr>
            <p:spPr>
              <a:xfrm flipH="1">
                <a:off x="3108912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7" name="Rectangle 566"/>
              <p:cNvSpPr/>
              <p:nvPr/>
            </p:nvSpPr>
            <p:spPr>
              <a:xfrm flipH="1">
                <a:off x="3063193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8" name="Rectangle 567"/>
              <p:cNvSpPr/>
              <p:nvPr/>
            </p:nvSpPr>
            <p:spPr>
              <a:xfrm flipH="1">
                <a:off x="3017473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9" name="Rectangle 568"/>
              <p:cNvSpPr/>
              <p:nvPr/>
            </p:nvSpPr>
            <p:spPr>
              <a:xfrm flipH="1">
                <a:off x="2971754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0" name="Rectangle 569"/>
              <p:cNvSpPr/>
              <p:nvPr/>
            </p:nvSpPr>
            <p:spPr>
              <a:xfrm flipH="1">
                <a:off x="2926035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1" name="Rectangle 570"/>
              <p:cNvSpPr/>
              <p:nvPr/>
            </p:nvSpPr>
            <p:spPr>
              <a:xfrm flipH="1">
                <a:off x="2880315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2" name="Rectangle 571"/>
              <p:cNvSpPr/>
              <p:nvPr/>
            </p:nvSpPr>
            <p:spPr>
              <a:xfrm flipH="1">
                <a:off x="2834596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3" name="Rectangle 572"/>
              <p:cNvSpPr/>
              <p:nvPr/>
            </p:nvSpPr>
            <p:spPr>
              <a:xfrm flipH="1">
                <a:off x="2788877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4" name="Rectangle 573"/>
              <p:cNvSpPr/>
              <p:nvPr/>
            </p:nvSpPr>
            <p:spPr>
              <a:xfrm flipH="1">
                <a:off x="27431580"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5" name="Rectangle 574"/>
              <p:cNvSpPr/>
              <p:nvPr/>
            </p:nvSpPr>
            <p:spPr>
              <a:xfrm flipH="1">
                <a:off x="2697438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6" name="Rectangle 575"/>
              <p:cNvSpPr/>
              <p:nvPr/>
            </p:nvSpPr>
            <p:spPr>
              <a:xfrm flipH="1">
                <a:off x="2651719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7" name="Rectangle 576"/>
              <p:cNvSpPr/>
              <p:nvPr/>
            </p:nvSpPr>
            <p:spPr>
              <a:xfrm flipH="1">
                <a:off x="2606000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8" name="Rectangle 577"/>
              <p:cNvSpPr/>
              <p:nvPr/>
            </p:nvSpPr>
            <p:spPr>
              <a:xfrm flipH="1">
                <a:off x="2560280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9" name="Rectangle 578"/>
              <p:cNvSpPr/>
              <p:nvPr/>
            </p:nvSpPr>
            <p:spPr>
              <a:xfrm flipH="1">
                <a:off x="2514561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0" name="Rectangle 579"/>
              <p:cNvSpPr/>
              <p:nvPr/>
            </p:nvSpPr>
            <p:spPr>
              <a:xfrm flipH="1">
                <a:off x="2468842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1" name="Rectangle 580"/>
              <p:cNvSpPr/>
              <p:nvPr/>
            </p:nvSpPr>
            <p:spPr>
              <a:xfrm flipH="1">
                <a:off x="2423122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2" name="Rectangle 581"/>
              <p:cNvSpPr/>
              <p:nvPr/>
            </p:nvSpPr>
            <p:spPr>
              <a:xfrm flipH="1">
                <a:off x="2377403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3" name="Rectangle 582"/>
              <p:cNvSpPr/>
              <p:nvPr/>
            </p:nvSpPr>
            <p:spPr>
              <a:xfrm flipH="1">
                <a:off x="2331684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4" name="Rectangle 583"/>
              <p:cNvSpPr/>
              <p:nvPr/>
            </p:nvSpPr>
            <p:spPr>
              <a:xfrm flipH="1">
                <a:off x="2285965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5" name="Rectangle 584"/>
              <p:cNvSpPr/>
              <p:nvPr/>
            </p:nvSpPr>
            <p:spPr>
              <a:xfrm flipH="1">
                <a:off x="2240245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6" name="Rectangle 585"/>
              <p:cNvSpPr/>
              <p:nvPr/>
            </p:nvSpPr>
            <p:spPr>
              <a:xfrm flipH="1">
                <a:off x="2194526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7" name="Rectangle 586"/>
              <p:cNvSpPr/>
              <p:nvPr/>
            </p:nvSpPr>
            <p:spPr>
              <a:xfrm flipH="1">
                <a:off x="2148807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8" name="Rectangle 587"/>
              <p:cNvSpPr/>
              <p:nvPr/>
            </p:nvSpPr>
            <p:spPr>
              <a:xfrm flipH="1">
                <a:off x="2103087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9" name="Rectangle 588"/>
              <p:cNvSpPr/>
              <p:nvPr/>
            </p:nvSpPr>
            <p:spPr>
              <a:xfrm flipH="1">
                <a:off x="2057368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0" name="Rectangle 589"/>
              <p:cNvSpPr/>
              <p:nvPr/>
            </p:nvSpPr>
            <p:spPr>
              <a:xfrm flipH="1">
                <a:off x="2011649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1" name="Rectangle 590"/>
              <p:cNvSpPr/>
              <p:nvPr/>
            </p:nvSpPr>
            <p:spPr>
              <a:xfrm flipH="1">
                <a:off x="1965929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2" name="Rectangle 591"/>
              <p:cNvSpPr/>
              <p:nvPr/>
            </p:nvSpPr>
            <p:spPr>
              <a:xfrm flipH="1">
                <a:off x="1920210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3" name="Rectangle 592"/>
              <p:cNvSpPr/>
              <p:nvPr/>
            </p:nvSpPr>
            <p:spPr>
              <a:xfrm flipH="1">
                <a:off x="1874491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4" name="Rectangle 593"/>
              <p:cNvSpPr/>
              <p:nvPr/>
            </p:nvSpPr>
            <p:spPr>
              <a:xfrm flipH="1">
                <a:off x="1828772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5" name="Rectangle 594"/>
              <p:cNvSpPr/>
              <p:nvPr/>
            </p:nvSpPr>
            <p:spPr>
              <a:xfrm flipH="1">
                <a:off x="1783052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6" name="Rectangle 595"/>
              <p:cNvSpPr/>
              <p:nvPr/>
            </p:nvSpPr>
            <p:spPr>
              <a:xfrm flipH="1">
                <a:off x="1737333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7" name="Rectangle 596"/>
              <p:cNvSpPr/>
              <p:nvPr/>
            </p:nvSpPr>
            <p:spPr>
              <a:xfrm flipH="1">
                <a:off x="1691614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8" name="Rectangle 597"/>
              <p:cNvSpPr/>
              <p:nvPr/>
            </p:nvSpPr>
            <p:spPr>
              <a:xfrm flipH="1">
                <a:off x="1645894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9" name="Rectangle 598"/>
              <p:cNvSpPr/>
              <p:nvPr/>
            </p:nvSpPr>
            <p:spPr>
              <a:xfrm flipH="1">
                <a:off x="1600175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0" name="Rectangle 599"/>
              <p:cNvSpPr/>
              <p:nvPr/>
            </p:nvSpPr>
            <p:spPr>
              <a:xfrm flipH="1">
                <a:off x="1554456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1" name="Rectangle 600"/>
              <p:cNvSpPr/>
              <p:nvPr/>
            </p:nvSpPr>
            <p:spPr>
              <a:xfrm flipH="1">
                <a:off x="1508736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2" name="Rectangle 601"/>
              <p:cNvSpPr/>
              <p:nvPr/>
            </p:nvSpPr>
            <p:spPr>
              <a:xfrm flipH="1">
                <a:off x="1463017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3" name="Rectangle 602"/>
              <p:cNvSpPr/>
              <p:nvPr/>
            </p:nvSpPr>
            <p:spPr>
              <a:xfrm flipH="1">
                <a:off x="1417298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4" name="Rectangle 603"/>
              <p:cNvSpPr/>
              <p:nvPr/>
            </p:nvSpPr>
            <p:spPr>
              <a:xfrm flipH="1">
                <a:off x="1371579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5" name="Rectangle 604"/>
              <p:cNvSpPr/>
              <p:nvPr/>
            </p:nvSpPr>
            <p:spPr>
              <a:xfrm flipH="1">
                <a:off x="1325859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6" name="Rectangle 605"/>
              <p:cNvSpPr/>
              <p:nvPr/>
            </p:nvSpPr>
            <p:spPr>
              <a:xfrm flipH="1">
                <a:off x="1280140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7" name="Rectangle 606"/>
              <p:cNvSpPr/>
              <p:nvPr/>
            </p:nvSpPr>
            <p:spPr>
              <a:xfrm flipH="1">
                <a:off x="1234421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8" name="Rectangle 607"/>
              <p:cNvSpPr/>
              <p:nvPr/>
            </p:nvSpPr>
            <p:spPr>
              <a:xfrm flipH="1">
                <a:off x="1188701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9" name="Rectangle 608"/>
              <p:cNvSpPr/>
              <p:nvPr/>
            </p:nvSpPr>
            <p:spPr>
              <a:xfrm flipH="1">
                <a:off x="1142982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0" name="Rectangle 609"/>
              <p:cNvSpPr/>
              <p:nvPr/>
            </p:nvSpPr>
            <p:spPr>
              <a:xfrm flipH="1">
                <a:off x="1097263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1" name="Rectangle 610"/>
              <p:cNvSpPr/>
              <p:nvPr/>
            </p:nvSpPr>
            <p:spPr>
              <a:xfrm flipH="1">
                <a:off x="1051543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2" name="Rectangle 611"/>
              <p:cNvSpPr/>
              <p:nvPr/>
            </p:nvSpPr>
            <p:spPr>
              <a:xfrm flipH="1">
                <a:off x="1005824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3" name="Rectangle 612"/>
              <p:cNvSpPr/>
              <p:nvPr/>
            </p:nvSpPr>
            <p:spPr>
              <a:xfrm flipH="1">
                <a:off x="960105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4" name="Rectangle 613"/>
              <p:cNvSpPr/>
              <p:nvPr/>
            </p:nvSpPr>
            <p:spPr>
              <a:xfrm flipH="1">
                <a:off x="914386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5" name="Rectangle 614"/>
              <p:cNvSpPr/>
              <p:nvPr/>
            </p:nvSpPr>
            <p:spPr>
              <a:xfrm flipH="1">
                <a:off x="868666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6" name="Rectangle 615"/>
              <p:cNvSpPr/>
              <p:nvPr/>
            </p:nvSpPr>
            <p:spPr>
              <a:xfrm flipH="1">
                <a:off x="822947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7" name="Rectangle 616"/>
              <p:cNvSpPr/>
              <p:nvPr/>
            </p:nvSpPr>
            <p:spPr>
              <a:xfrm flipH="1">
                <a:off x="777228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8" name="Rectangle 617"/>
              <p:cNvSpPr/>
              <p:nvPr/>
            </p:nvSpPr>
            <p:spPr>
              <a:xfrm flipH="1">
                <a:off x="731508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9" name="Rectangle 618"/>
              <p:cNvSpPr/>
              <p:nvPr/>
            </p:nvSpPr>
            <p:spPr>
              <a:xfrm flipH="1">
                <a:off x="6857895"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0" name="Rectangle 619"/>
              <p:cNvSpPr/>
              <p:nvPr/>
            </p:nvSpPr>
            <p:spPr>
              <a:xfrm flipH="1">
                <a:off x="640070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1" name="Rectangle 620"/>
              <p:cNvSpPr/>
              <p:nvPr/>
            </p:nvSpPr>
            <p:spPr>
              <a:xfrm flipH="1">
                <a:off x="594350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2" name="Rectangle 621"/>
              <p:cNvSpPr/>
              <p:nvPr/>
            </p:nvSpPr>
            <p:spPr>
              <a:xfrm flipH="1">
                <a:off x="548631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3" name="Rectangle 622"/>
              <p:cNvSpPr/>
              <p:nvPr/>
            </p:nvSpPr>
            <p:spPr>
              <a:xfrm flipH="1">
                <a:off x="502912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4" name="Rectangle 623"/>
              <p:cNvSpPr/>
              <p:nvPr/>
            </p:nvSpPr>
            <p:spPr>
              <a:xfrm flipH="1">
                <a:off x="457193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5" name="Rectangle 624"/>
              <p:cNvSpPr/>
              <p:nvPr/>
            </p:nvSpPr>
            <p:spPr>
              <a:xfrm flipH="1">
                <a:off x="411473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6" name="Rectangle 625"/>
              <p:cNvSpPr/>
              <p:nvPr/>
            </p:nvSpPr>
            <p:spPr>
              <a:xfrm flipH="1">
                <a:off x="365754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7" name="Rectangle 626"/>
              <p:cNvSpPr/>
              <p:nvPr/>
            </p:nvSpPr>
            <p:spPr>
              <a:xfrm flipH="1">
                <a:off x="320035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8" name="Rectangle 627"/>
              <p:cNvSpPr/>
              <p:nvPr/>
            </p:nvSpPr>
            <p:spPr>
              <a:xfrm flipH="1">
                <a:off x="274315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9" name="Rectangle 628"/>
              <p:cNvSpPr/>
              <p:nvPr/>
            </p:nvSpPr>
            <p:spPr>
              <a:xfrm flipH="1">
                <a:off x="228596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0" name="Rectangle 629"/>
              <p:cNvSpPr/>
              <p:nvPr/>
            </p:nvSpPr>
            <p:spPr>
              <a:xfrm flipH="1">
                <a:off x="182877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1" name="Rectangle 630"/>
              <p:cNvSpPr/>
              <p:nvPr/>
            </p:nvSpPr>
            <p:spPr>
              <a:xfrm flipH="1">
                <a:off x="137157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2" name="Rectangle 631"/>
              <p:cNvSpPr/>
              <p:nvPr/>
            </p:nvSpPr>
            <p:spPr>
              <a:xfrm flipH="1">
                <a:off x="91438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3" name="Rectangle 632"/>
              <p:cNvSpPr/>
              <p:nvPr/>
            </p:nvSpPr>
            <p:spPr>
              <a:xfrm flipH="1">
                <a:off x="45719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4" name="Rectangle 633"/>
              <p:cNvSpPr/>
              <p:nvPr/>
            </p:nvSpPr>
            <p:spPr>
              <a:xfrm flipH="1">
                <a:off x="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442" name="Group 478"/>
            <p:cNvGrpSpPr/>
            <p:nvPr/>
          </p:nvGrpSpPr>
          <p:grpSpPr>
            <a:xfrm>
              <a:off x="0" y="864476"/>
              <a:ext cx="43891200" cy="457200"/>
              <a:chOff x="0" y="5558415"/>
              <a:chExt cx="43891200" cy="457200"/>
            </a:xfrm>
          </p:grpSpPr>
          <p:sp>
            <p:nvSpPr>
              <p:cNvPr id="443" name="Rectangle 442"/>
              <p:cNvSpPr/>
              <p:nvPr/>
            </p:nvSpPr>
            <p:spPr>
              <a:xfrm flipV="1">
                <a:off x="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44" name="Rectangle 443"/>
              <p:cNvSpPr/>
              <p:nvPr/>
            </p:nvSpPr>
            <p:spPr>
              <a:xfrm flipV="1">
                <a:off x="45719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45" name="Rectangle 444"/>
              <p:cNvSpPr/>
              <p:nvPr/>
            </p:nvSpPr>
            <p:spPr>
              <a:xfrm flipV="1">
                <a:off x="91438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46" name="Rectangle 445"/>
              <p:cNvSpPr/>
              <p:nvPr/>
            </p:nvSpPr>
            <p:spPr>
              <a:xfrm flipV="1">
                <a:off x="137157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47" name="Rectangle 446"/>
              <p:cNvSpPr/>
              <p:nvPr/>
            </p:nvSpPr>
            <p:spPr>
              <a:xfrm flipV="1">
                <a:off x="182877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48" name="Rectangle 447"/>
              <p:cNvSpPr/>
              <p:nvPr/>
            </p:nvSpPr>
            <p:spPr>
              <a:xfrm flipV="1">
                <a:off x="228596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49" name="Rectangle 448"/>
              <p:cNvSpPr/>
              <p:nvPr/>
            </p:nvSpPr>
            <p:spPr>
              <a:xfrm flipV="1">
                <a:off x="274315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0" name="Rectangle 449"/>
              <p:cNvSpPr/>
              <p:nvPr/>
            </p:nvSpPr>
            <p:spPr>
              <a:xfrm flipV="1">
                <a:off x="320035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1" name="Rectangle 450"/>
              <p:cNvSpPr/>
              <p:nvPr/>
            </p:nvSpPr>
            <p:spPr>
              <a:xfrm flipV="1">
                <a:off x="365754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2" name="Rectangle 451"/>
              <p:cNvSpPr/>
              <p:nvPr/>
            </p:nvSpPr>
            <p:spPr>
              <a:xfrm flipV="1">
                <a:off x="411473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3" name="Rectangle 452"/>
              <p:cNvSpPr/>
              <p:nvPr/>
            </p:nvSpPr>
            <p:spPr>
              <a:xfrm flipV="1">
                <a:off x="457193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4" name="Rectangle 453"/>
              <p:cNvSpPr/>
              <p:nvPr/>
            </p:nvSpPr>
            <p:spPr>
              <a:xfrm flipV="1">
                <a:off x="502912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5" name="Rectangle 454"/>
              <p:cNvSpPr/>
              <p:nvPr/>
            </p:nvSpPr>
            <p:spPr>
              <a:xfrm flipV="1">
                <a:off x="548631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6" name="Rectangle 455"/>
              <p:cNvSpPr/>
              <p:nvPr/>
            </p:nvSpPr>
            <p:spPr>
              <a:xfrm flipV="1">
                <a:off x="594350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7" name="Rectangle 456"/>
              <p:cNvSpPr/>
              <p:nvPr/>
            </p:nvSpPr>
            <p:spPr>
              <a:xfrm flipV="1">
                <a:off x="640070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8" name="Rectangle 457"/>
              <p:cNvSpPr/>
              <p:nvPr/>
            </p:nvSpPr>
            <p:spPr>
              <a:xfrm flipV="1">
                <a:off x="685789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9" name="Rectangle 458"/>
              <p:cNvSpPr/>
              <p:nvPr/>
            </p:nvSpPr>
            <p:spPr>
              <a:xfrm flipV="1">
                <a:off x="731508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0" name="Rectangle 459"/>
              <p:cNvSpPr/>
              <p:nvPr/>
            </p:nvSpPr>
            <p:spPr>
              <a:xfrm flipV="1">
                <a:off x="777228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1" name="Rectangle 460"/>
              <p:cNvSpPr/>
              <p:nvPr/>
            </p:nvSpPr>
            <p:spPr>
              <a:xfrm flipV="1">
                <a:off x="822947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2" name="Rectangle 461"/>
              <p:cNvSpPr/>
              <p:nvPr/>
            </p:nvSpPr>
            <p:spPr>
              <a:xfrm flipV="1">
                <a:off x="868666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3" name="Rectangle 462"/>
              <p:cNvSpPr/>
              <p:nvPr/>
            </p:nvSpPr>
            <p:spPr>
              <a:xfrm flipV="1">
                <a:off x="914386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4" name="Rectangle 463"/>
              <p:cNvSpPr/>
              <p:nvPr/>
            </p:nvSpPr>
            <p:spPr>
              <a:xfrm flipV="1">
                <a:off x="960105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5" name="Rectangle 464"/>
              <p:cNvSpPr/>
              <p:nvPr/>
            </p:nvSpPr>
            <p:spPr>
              <a:xfrm flipV="1">
                <a:off x="1005824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6" name="Rectangle 465"/>
              <p:cNvSpPr/>
              <p:nvPr/>
            </p:nvSpPr>
            <p:spPr>
              <a:xfrm flipV="1">
                <a:off x="1051543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7" name="Rectangle 466"/>
              <p:cNvSpPr/>
              <p:nvPr/>
            </p:nvSpPr>
            <p:spPr>
              <a:xfrm flipV="1">
                <a:off x="1097263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8" name="Rectangle 467"/>
              <p:cNvSpPr/>
              <p:nvPr/>
            </p:nvSpPr>
            <p:spPr>
              <a:xfrm flipV="1">
                <a:off x="1142982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9" name="Rectangle 468"/>
              <p:cNvSpPr/>
              <p:nvPr/>
            </p:nvSpPr>
            <p:spPr>
              <a:xfrm flipV="1">
                <a:off x="1188701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0" name="Rectangle 469"/>
              <p:cNvSpPr/>
              <p:nvPr/>
            </p:nvSpPr>
            <p:spPr>
              <a:xfrm flipV="1">
                <a:off x="1234421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1" name="Rectangle 470"/>
              <p:cNvSpPr/>
              <p:nvPr/>
            </p:nvSpPr>
            <p:spPr>
              <a:xfrm flipV="1">
                <a:off x="1280140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2" name="Rectangle 471"/>
              <p:cNvSpPr/>
              <p:nvPr/>
            </p:nvSpPr>
            <p:spPr>
              <a:xfrm flipV="1">
                <a:off x="1325859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3" name="Rectangle 472"/>
              <p:cNvSpPr/>
              <p:nvPr/>
            </p:nvSpPr>
            <p:spPr>
              <a:xfrm flipV="1">
                <a:off x="1371579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4" name="Rectangle 473"/>
              <p:cNvSpPr/>
              <p:nvPr/>
            </p:nvSpPr>
            <p:spPr>
              <a:xfrm flipV="1">
                <a:off x="14172983"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5" name="Rectangle 474"/>
              <p:cNvSpPr/>
              <p:nvPr/>
            </p:nvSpPr>
            <p:spPr>
              <a:xfrm flipV="1">
                <a:off x="1463017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6" name="Rectangle 475"/>
              <p:cNvSpPr/>
              <p:nvPr/>
            </p:nvSpPr>
            <p:spPr>
              <a:xfrm flipV="1">
                <a:off x="1508736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7" name="Rectangle 476"/>
              <p:cNvSpPr/>
              <p:nvPr/>
            </p:nvSpPr>
            <p:spPr>
              <a:xfrm flipV="1">
                <a:off x="1554456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8" name="Rectangle 477"/>
              <p:cNvSpPr/>
              <p:nvPr/>
            </p:nvSpPr>
            <p:spPr>
              <a:xfrm flipV="1">
                <a:off x="1600175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9" name="Rectangle 478"/>
              <p:cNvSpPr/>
              <p:nvPr/>
            </p:nvSpPr>
            <p:spPr>
              <a:xfrm flipV="1">
                <a:off x="1645894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0" name="Rectangle 479"/>
              <p:cNvSpPr/>
              <p:nvPr/>
            </p:nvSpPr>
            <p:spPr>
              <a:xfrm flipV="1">
                <a:off x="1691614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1" name="Rectangle 480"/>
              <p:cNvSpPr/>
              <p:nvPr/>
            </p:nvSpPr>
            <p:spPr>
              <a:xfrm flipV="1">
                <a:off x="1737333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2" name="Rectangle 481"/>
              <p:cNvSpPr/>
              <p:nvPr/>
            </p:nvSpPr>
            <p:spPr>
              <a:xfrm flipV="1">
                <a:off x="1783052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3" name="Rectangle 482"/>
              <p:cNvSpPr/>
              <p:nvPr/>
            </p:nvSpPr>
            <p:spPr>
              <a:xfrm flipV="1">
                <a:off x="1828772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4" name="Rectangle 483"/>
              <p:cNvSpPr/>
              <p:nvPr/>
            </p:nvSpPr>
            <p:spPr>
              <a:xfrm flipV="1">
                <a:off x="1874491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5" name="Rectangle 484"/>
              <p:cNvSpPr/>
              <p:nvPr/>
            </p:nvSpPr>
            <p:spPr>
              <a:xfrm flipV="1">
                <a:off x="1920210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6" name="Rectangle 485"/>
              <p:cNvSpPr/>
              <p:nvPr/>
            </p:nvSpPr>
            <p:spPr>
              <a:xfrm flipV="1">
                <a:off x="1965929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7" name="Rectangle 486"/>
              <p:cNvSpPr/>
              <p:nvPr/>
            </p:nvSpPr>
            <p:spPr>
              <a:xfrm flipV="1">
                <a:off x="2011649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8" name="Rectangle 487"/>
              <p:cNvSpPr/>
              <p:nvPr/>
            </p:nvSpPr>
            <p:spPr>
              <a:xfrm flipV="1">
                <a:off x="2057368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9" name="Rectangle 488"/>
              <p:cNvSpPr/>
              <p:nvPr/>
            </p:nvSpPr>
            <p:spPr>
              <a:xfrm flipV="1">
                <a:off x="2103087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0" name="Rectangle 489"/>
              <p:cNvSpPr/>
              <p:nvPr/>
            </p:nvSpPr>
            <p:spPr>
              <a:xfrm flipV="1">
                <a:off x="2148807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1" name="Rectangle 490"/>
              <p:cNvSpPr/>
              <p:nvPr/>
            </p:nvSpPr>
            <p:spPr>
              <a:xfrm flipV="1">
                <a:off x="2194526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2" name="Rectangle 491"/>
              <p:cNvSpPr/>
              <p:nvPr/>
            </p:nvSpPr>
            <p:spPr>
              <a:xfrm flipV="1">
                <a:off x="2240245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3" name="Rectangle 492"/>
              <p:cNvSpPr/>
              <p:nvPr/>
            </p:nvSpPr>
            <p:spPr>
              <a:xfrm flipV="1">
                <a:off x="2285965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4" name="Rectangle 493"/>
              <p:cNvSpPr/>
              <p:nvPr/>
            </p:nvSpPr>
            <p:spPr>
              <a:xfrm flipV="1">
                <a:off x="2331684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5" name="Rectangle 494"/>
              <p:cNvSpPr/>
              <p:nvPr/>
            </p:nvSpPr>
            <p:spPr>
              <a:xfrm flipV="1">
                <a:off x="2377403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6" name="Rectangle 495"/>
              <p:cNvSpPr/>
              <p:nvPr/>
            </p:nvSpPr>
            <p:spPr>
              <a:xfrm flipV="1">
                <a:off x="2423122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7" name="Rectangle 496"/>
              <p:cNvSpPr/>
              <p:nvPr/>
            </p:nvSpPr>
            <p:spPr>
              <a:xfrm flipV="1">
                <a:off x="2468842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8" name="Rectangle 497"/>
              <p:cNvSpPr/>
              <p:nvPr/>
            </p:nvSpPr>
            <p:spPr>
              <a:xfrm flipV="1">
                <a:off x="2514561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9" name="Rectangle 498"/>
              <p:cNvSpPr/>
              <p:nvPr/>
            </p:nvSpPr>
            <p:spPr>
              <a:xfrm flipV="1">
                <a:off x="2560280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0" name="Rectangle 499"/>
              <p:cNvSpPr/>
              <p:nvPr/>
            </p:nvSpPr>
            <p:spPr>
              <a:xfrm flipV="1">
                <a:off x="2606000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1" name="Rectangle 500"/>
              <p:cNvSpPr/>
              <p:nvPr/>
            </p:nvSpPr>
            <p:spPr>
              <a:xfrm flipV="1">
                <a:off x="2651719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2" name="Rectangle 501"/>
              <p:cNvSpPr/>
              <p:nvPr/>
            </p:nvSpPr>
            <p:spPr>
              <a:xfrm flipV="1">
                <a:off x="2697438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3" name="Rectangle 502"/>
              <p:cNvSpPr/>
              <p:nvPr/>
            </p:nvSpPr>
            <p:spPr>
              <a:xfrm flipV="1">
                <a:off x="2743158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4" name="Rectangle 503"/>
              <p:cNvSpPr/>
              <p:nvPr/>
            </p:nvSpPr>
            <p:spPr>
              <a:xfrm flipV="1">
                <a:off x="2788877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5" name="Rectangle 504"/>
              <p:cNvSpPr/>
              <p:nvPr/>
            </p:nvSpPr>
            <p:spPr>
              <a:xfrm flipV="1">
                <a:off x="2834596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6" name="Rectangle 505"/>
              <p:cNvSpPr/>
              <p:nvPr/>
            </p:nvSpPr>
            <p:spPr>
              <a:xfrm flipV="1">
                <a:off x="2880315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7" name="Rectangle 506"/>
              <p:cNvSpPr/>
              <p:nvPr/>
            </p:nvSpPr>
            <p:spPr>
              <a:xfrm flipV="1">
                <a:off x="2926035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8" name="Rectangle 507"/>
              <p:cNvSpPr/>
              <p:nvPr/>
            </p:nvSpPr>
            <p:spPr>
              <a:xfrm flipV="1">
                <a:off x="2971754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9" name="Rectangle 508"/>
              <p:cNvSpPr/>
              <p:nvPr/>
            </p:nvSpPr>
            <p:spPr>
              <a:xfrm flipV="1">
                <a:off x="3017473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0" name="Rectangle 509"/>
              <p:cNvSpPr/>
              <p:nvPr/>
            </p:nvSpPr>
            <p:spPr>
              <a:xfrm flipV="1">
                <a:off x="3063193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1" name="Rectangle 510"/>
              <p:cNvSpPr/>
              <p:nvPr/>
            </p:nvSpPr>
            <p:spPr>
              <a:xfrm flipV="1">
                <a:off x="3108912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2" name="Rectangle 511"/>
              <p:cNvSpPr/>
              <p:nvPr/>
            </p:nvSpPr>
            <p:spPr>
              <a:xfrm flipV="1">
                <a:off x="3154631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3" name="Rectangle 512"/>
              <p:cNvSpPr/>
              <p:nvPr/>
            </p:nvSpPr>
            <p:spPr>
              <a:xfrm flipV="1">
                <a:off x="3200351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4" name="Rectangle 513"/>
              <p:cNvSpPr/>
              <p:nvPr/>
            </p:nvSpPr>
            <p:spPr>
              <a:xfrm flipV="1">
                <a:off x="3246070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5" name="Rectangle 514"/>
              <p:cNvSpPr/>
              <p:nvPr/>
            </p:nvSpPr>
            <p:spPr>
              <a:xfrm flipV="1">
                <a:off x="3291789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6" name="Rectangle 515"/>
              <p:cNvSpPr/>
              <p:nvPr/>
            </p:nvSpPr>
            <p:spPr>
              <a:xfrm flipV="1">
                <a:off x="3337508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7" name="Rectangle 516"/>
              <p:cNvSpPr/>
              <p:nvPr/>
            </p:nvSpPr>
            <p:spPr>
              <a:xfrm flipV="1">
                <a:off x="3383228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8" name="Rectangle 517"/>
              <p:cNvSpPr/>
              <p:nvPr/>
            </p:nvSpPr>
            <p:spPr>
              <a:xfrm flipV="1">
                <a:off x="3428947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9" name="Rectangle 518"/>
              <p:cNvSpPr/>
              <p:nvPr/>
            </p:nvSpPr>
            <p:spPr>
              <a:xfrm flipV="1">
                <a:off x="34746668"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0" name="Rectangle 519"/>
              <p:cNvSpPr/>
              <p:nvPr/>
            </p:nvSpPr>
            <p:spPr>
              <a:xfrm flipV="1">
                <a:off x="3520386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1" name="Rectangle 520"/>
              <p:cNvSpPr/>
              <p:nvPr/>
            </p:nvSpPr>
            <p:spPr>
              <a:xfrm flipV="1">
                <a:off x="3566105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2" name="Rectangle 521"/>
              <p:cNvSpPr/>
              <p:nvPr/>
            </p:nvSpPr>
            <p:spPr>
              <a:xfrm flipV="1">
                <a:off x="3611824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3" name="Rectangle 522"/>
              <p:cNvSpPr/>
              <p:nvPr/>
            </p:nvSpPr>
            <p:spPr>
              <a:xfrm flipV="1">
                <a:off x="3657544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4" name="Rectangle 523"/>
              <p:cNvSpPr/>
              <p:nvPr/>
            </p:nvSpPr>
            <p:spPr>
              <a:xfrm flipV="1">
                <a:off x="3703263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5" name="Rectangle 524"/>
              <p:cNvSpPr/>
              <p:nvPr/>
            </p:nvSpPr>
            <p:spPr>
              <a:xfrm flipV="1">
                <a:off x="3748982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6" name="Rectangle 525"/>
              <p:cNvSpPr/>
              <p:nvPr/>
            </p:nvSpPr>
            <p:spPr>
              <a:xfrm flipV="1">
                <a:off x="3794701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7" name="Rectangle 526"/>
              <p:cNvSpPr/>
              <p:nvPr/>
            </p:nvSpPr>
            <p:spPr>
              <a:xfrm flipV="1">
                <a:off x="3840421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8" name="Rectangle 527"/>
              <p:cNvSpPr/>
              <p:nvPr/>
            </p:nvSpPr>
            <p:spPr>
              <a:xfrm flipV="1">
                <a:off x="3886140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9" name="Rectangle 528"/>
              <p:cNvSpPr/>
              <p:nvPr/>
            </p:nvSpPr>
            <p:spPr>
              <a:xfrm flipV="1">
                <a:off x="3931859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0" name="Rectangle 529"/>
              <p:cNvSpPr/>
              <p:nvPr/>
            </p:nvSpPr>
            <p:spPr>
              <a:xfrm flipV="1">
                <a:off x="3977579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1" name="Rectangle 530"/>
              <p:cNvSpPr/>
              <p:nvPr/>
            </p:nvSpPr>
            <p:spPr>
              <a:xfrm flipV="1">
                <a:off x="4023298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2" name="Rectangle 531"/>
              <p:cNvSpPr/>
              <p:nvPr/>
            </p:nvSpPr>
            <p:spPr>
              <a:xfrm flipV="1">
                <a:off x="4069017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3" name="Rectangle 532"/>
              <p:cNvSpPr/>
              <p:nvPr/>
            </p:nvSpPr>
            <p:spPr>
              <a:xfrm flipV="1">
                <a:off x="4114737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4" name="Rectangle 533"/>
              <p:cNvSpPr/>
              <p:nvPr/>
            </p:nvSpPr>
            <p:spPr>
              <a:xfrm flipV="1">
                <a:off x="4160456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5" name="Rectangle 534"/>
              <p:cNvSpPr/>
              <p:nvPr/>
            </p:nvSpPr>
            <p:spPr>
              <a:xfrm flipV="1">
                <a:off x="4206175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6" name="Rectangle 535"/>
              <p:cNvSpPr/>
              <p:nvPr/>
            </p:nvSpPr>
            <p:spPr>
              <a:xfrm flipV="1">
                <a:off x="4251894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7" name="Rectangle 536"/>
              <p:cNvSpPr/>
              <p:nvPr/>
            </p:nvSpPr>
            <p:spPr>
              <a:xfrm flipV="1">
                <a:off x="4297614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8" name="Rectangle 537"/>
              <p:cNvSpPr/>
              <p:nvPr/>
            </p:nvSpPr>
            <p:spPr>
              <a:xfrm flipV="1">
                <a:off x="4343331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grpSp>
      </p:grpSp>
      <p:sp>
        <p:nvSpPr>
          <p:cNvPr id="1126" name="Rectangle 1125"/>
          <p:cNvSpPr/>
          <p:nvPr/>
        </p:nvSpPr>
        <p:spPr>
          <a:xfrm>
            <a:off x="0" y="0"/>
            <a:ext cx="43891200" cy="32918400"/>
          </a:xfrm>
          <a:prstGeom prst="rect">
            <a:avLst/>
          </a:prstGeom>
          <a:gradFill>
            <a:gsLst>
              <a:gs pos="0">
                <a:schemeClr val="bg1">
                  <a:alpha val="0"/>
                </a:schemeClr>
              </a:gs>
              <a:gs pos="3000">
                <a:schemeClr val="bg1"/>
              </a:gs>
              <a:gs pos="96000">
                <a:schemeClr val="bg1"/>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723900" y="4495800"/>
            <a:ext cx="10287000" cy="27736800"/>
          </a:xfrm>
          <a:prstGeom prst="rect">
            <a:avLst/>
          </a:prstGeom>
          <a:solidFill>
            <a:schemeClr val="bg1"/>
          </a:solidFill>
          <a:ln>
            <a:noFill/>
          </a:ln>
          <a:scene3d>
            <a:camera prst="orthographicFront"/>
            <a:lightRig rig="threePt" dir="t"/>
          </a:scene3d>
          <a:sp3d>
            <a:bevelT w="254000" h="254000"/>
            <a:bevelB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11442700" y="4495800"/>
            <a:ext cx="10287000" cy="27736800"/>
          </a:xfrm>
          <a:prstGeom prst="rect">
            <a:avLst/>
          </a:prstGeom>
          <a:solidFill>
            <a:schemeClr val="bg1"/>
          </a:solidFill>
          <a:ln>
            <a:noFill/>
          </a:ln>
          <a:scene3d>
            <a:camera prst="orthographicFront"/>
            <a:lightRig rig="threePt" dir="t"/>
          </a:scene3d>
          <a:sp3d>
            <a:bevelT w="254000" h="254000"/>
            <a:bevelB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22161500" y="4495800"/>
            <a:ext cx="10287000" cy="27736800"/>
          </a:xfrm>
          <a:prstGeom prst="rect">
            <a:avLst/>
          </a:prstGeom>
          <a:solidFill>
            <a:schemeClr val="bg1"/>
          </a:solidFill>
          <a:ln>
            <a:noFill/>
          </a:ln>
          <a:scene3d>
            <a:camera prst="orthographicFront"/>
            <a:lightRig rig="threePt" dir="t"/>
          </a:scene3d>
          <a:sp3d>
            <a:bevelT w="254000" h="254000"/>
            <a:bevelB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32880300" y="4495800"/>
            <a:ext cx="10287000" cy="27736800"/>
          </a:xfrm>
          <a:prstGeom prst="rect">
            <a:avLst/>
          </a:prstGeom>
          <a:solidFill>
            <a:schemeClr val="bg1"/>
          </a:solidFill>
          <a:ln>
            <a:noFill/>
          </a:ln>
          <a:scene3d>
            <a:camera prst="orthographicFront"/>
            <a:lightRig rig="threePt" dir="t"/>
          </a:scene3d>
          <a:sp3d>
            <a:bevelT w="254000" h="254000"/>
            <a:bevelB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12257809" y="19964400"/>
            <a:ext cx="8849591" cy="707886"/>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Participants</a:t>
            </a:r>
            <a:endParaRPr lang="en-US" sz="4000" b="1" dirty="0">
              <a:solidFill>
                <a:srgbClr val="008751"/>
              </a:solidFill>
              <a:latin typeface="+mj-lt"/>
              <a:cs typeface="Times New Roman" pitchFamily="18" charset="0"/>
            </a:endParaRPr>
          </a:p>
        </p:txBody>
      </p:sp>
      <p:grpSp>
        <p:nvGrpSpPr>
          <p:cNvPr id="97" name="Group 96"/>
          <p:cNvGrpSpPr/>
          <p:nvPr/>
        </p:nvGrpSpPr>
        <p:grpSpPr>
          <a:xfrm>
            <a:off x="12153469" y="6705600"/>
            <a:ext cx="8865462" cy="23858518"/>
            <a:chOff x="11859402" y="6705600"/>
            <a:chExt cx="8865462" cy="23858518"/>
          </a:xfrm>
        </p:grpSpPr>
        <p:sp>
          <p:nvSpPr>
            <p:cNvPr id="54" name="TextBox 53"/>
            <p:cNvSpPr txBox="1"/>
            <p:nvPr/>
          </p:nvSpPr>
          <p:spPr>
            <a:xfrm>
              <a:off x="11875273" y="6705600"/>
              <a:ext cx="8849591" cy="5693866"/>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r>
                <a:rPr lang="en-US" sz="3600" dirty="0" smtClean="0">
                  <a:solidFill>
                    <a:prstClr val="black"/>
                  </a:solidFill>
                  <a:latin typeface="+mj-lt"/>
                  <a:cs typeface="Times New Roman" pitchFamily="18" charset="0"/>
                </a:rPr>
                <a:t>Your </a:t>
              </a:r>
              <a:r>
                <a:rPr lang="en-US" sz="3600" dirty="0">
                  <a:solidFill>
                    <a:prstClr val="black"/>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endParaRPr lang="en-US" sz="4000" dirty="0">
                <a:latin typeface="+mj-lt"/>
                <a:cs typeface="Times New Roman" pitchFamily="18" charset="0"/>
              </a:endParaRPr>
            </a:p>
          </p:txBody>
        </p:sp>
        <p:sp>
          <p:nvSpPr>
            <p:cNvPr id="55" name="TextBox 54"/>
            <p:cNvSpPr txBox="1"/>
            <p:nvPr/>
          </p:nvSpPr>
          <p:spPr>
            <a:xfrm>
              <a:off x="11875273" y="12162948"/>
              <a:ext cx="8849591" cy="3970318"/>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latin typeface="+mj-lt"/>
                  <a:cs typeface="Times New Roman" pitchFamily="18" charset="0"/>
                </a:rPr>
                <a:t>Your Text Goes Here</a:t>
              </a:r>
            </a:p>
            <a:p>
              <a:pPr marL="571500" lvl="0" indent="-571500">
                <a:buFont typeface="Arial" pitchFamily="34" charset="0"/>
                <a:buChar char="•"/>
              </a:pPr>
              <a:r>
                <a:rPr lang="en-US" sz="3600" dirty="0" smtClean="0">
                  <a:latin typeface="+mj-lt"/>
                  <a:cs typeface="Times New Roman" pitchFamily="18" charset="0"/>
                </a:rPr>
                <a:t>You can change the text</a:t>
              </a:r>
            </a:p>
            <a:p>
              <a:pPr marL="571500" lvl="0" indent="-571500">
                <a:buFont typeface="Arial" pitchFamily="34" charset="0"/>
                <a:buChar char="•"/>
              </a:pPr>
              <a:r>
                <a:rPr lang="en-US" sz="3600" dirty="0" smtClean="0">
                  <a:latin typeface="+mj-lt"/>
                  <a:cs typeface="Times New Roman" pitchFamily="18" charset="0"/>
                </a:rPr>
                <a:t>You can also move the pictures</a:t>
              </a:r>
              <a:endParaRPr lang="en-US" sz="4000" dirty="0">
                <a:latin typeface="+mj-lt"/>
                <a:cs typeface="Times New Roman" pitchFamily="18" charset="0"/>
              </a:endParaRPr>
            </a:p>
          </p:txBody>
        </p:sp>
        <p:sp>
          <p:nvSpPr>
            <p:cNvPr id="56" name="TextBox 55"/>
            <p:cNvSpPr txBox="1"/>
            <p:nvPr/>
          </p:nvSpPr>
          <p:spPr>
            <a:xfrm>
              <a:off x="11859402" y="27147798"/>
              <a:ext cx="8849591" cy="3416320"/>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a:t>
              </a:r>
              <a:endParaRPr lang="en-US" sz="4000" dirty="0">
                <a:latin typeface="+mj-lt"/>
                <a:cs typeface="Times New Roman" pitchFamily="18" charset="0"/>
              </a:endParaRPr>
            </a:p>
          </p:txBody>
        </p:sp>
      </p:grpSp>
      <p:grpSp>
        <p:nvGrpSpPr>
          <p:cNvPr id="10" name="Group 9"/>
          <p:cNvGrpSpPr/>
          <p:nvPr/>
        </p:nvGrpSpPr>
        <p:grpSpPr>
          <a:xfrm>
            <a:off x="22821534" y="6705177"/>
            <a:ext cx="8877666" cy="24917823"/>
            <a:chOff x="22521929" y="6215682"/>
            <a:chExt cx="8877666" cy="24917823"/>
          </a:xfrm>
        </p:grpSpPr>
        <p:graphicFrame>
          <p:nvGraphicFramePr>
            <p:cNvPr id="58" name="Chart 57"/>
            <p:cNvGraphicFramePr/>
            <p:nvPr>
              <p:extLst>
                <p:ext uri="{D42A27DB-BD31-4B8C-83A1-F6EECF244321}">
                  <p14:modId xmlns:p14="http://schemas.microsoft.com/office/powerpoint/2010/main" val="2436907655"/>
                </p:ext>
              </p:extLst>
            </p:nvPr>
          </p:nvGraphicFramePr>
          <p:xfrm>
            <a:off x="22707600" y="7792968"/>
            <a:ext cx="5663424" cy="36670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9" name="Chart 58"/>
            <p:cNvGraphicFramePr/>
            <p:nvPr>
              <p:extLst>
                <p:ext uri="{D42A27DB-BD31-4B8C-83A1-F6EECF244321}">
                  <p14:modId xmlns:p14="http://schemas.microsoft.com/office/powerpoint/2010/main" val="138418966"/>
                </p:ext>
              </p:extLst>
            </p:nvPr>
          </p:nvGraphicFramePr>
          <p:xfrm>
            <a:off x="25030333" y="11484066"/>
            <a:ext cx="6173273" cy="3667035"/>
          </p:xfrm>
          <a:graphic>
            <a:graphicData uri="http://schemas.openxmlformats.org/drawingml/2006/chart">
              <c:chart xmlns:c="http://schemas.openxmlformats.org/drawingml/2006/chart" xmlns:r="http://schemas.openxmlformats.org/officeDocument/2006/relationships" r:id="rId3"/>
            </a:graphicData>
          </a:graphic>
        </p:graphicFrame>
        <p:sp>
          <p:nvSpPr>
            <p:cNvPr id="60" name="TextBox 59"/>
            <p:cNvSpPr txBox="1"/>
            <p:nvPr/>
          </p:nvSpPr>
          <p:spPr>
            <a:xfrm>
              <a:off x="22550004" y="6215682"/>
              <a:ext cx="8849591" cy="1200329"/>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a:t>
              </a:r>
              <a:endParaRPr lang="en-US" sz="4000" dirty="0">
                <a:latin typeface="+mj-lt"/>
                <a:cs typeface="Times New Roman" pitchFamily="18" charset="0"/>
              </a:endParaRPr>
            </a:p>
          </p:txBody>
        </p:sp>
        <p:sp>
          <p:nvSpPr>
            <p:cNvPr id="61" name="TextBox 60"/>
            <p:cNvSpPr txBox="1"/>
            <p:nvPr/>
          </p:nvSpPr>
          <p:spPr>
            <a:xfrm>
              <a:off x="22550003" y="15885587"/>
              <a:ext cx="8849591" cy="3970318"/>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latin typeface="+mj-lt"/>
                  <a:cs typeface="Times New Roman" pitchFamily="18" charset="0"/>
                </a:rPr>
                <a:t>Your Text Goes Here</a:t>
              </a:r>
            </a:p>
            <a:p>
              <a:pPr marL="571500" lvl="0" indent="-571500">
                <a:buFont typeface="Arial" pitchFamily="34" charset="0"/>
                <a:buChar char="•"/>
              </a:pPr>
              <a:r>
                <a:rPr lang="en-US" sz="3600" dirty="0" smtClean="0">
                  <a:latin typeface="+mj-lt"/>
                  <a:cs typeface="Times New Roman" pitchFamily="18" charset="0"/>
                </a:rPr>
                <a:t>You can change the text</a:t>
              </a:r>
            </a:p>
            <a:p>
              <a:pPr marL="571500" lvl="0" indent="-571500">
                <a:buFont typeface="Arial" pitchFamily="34" charset="0"/>
                <a:buChar char="•"/>
              </a:pPr>
              <a:r>
                <a:rPr lang="en-US" sz="3600" dirty="0" smtClean="0">
                  <a:latin typeface="+mj-lt"/>
                  <a:cs typeface="Times New Roman" pitchFamily="18" charset="0"/>
                </a:rPr>
                <a:t>You can also move the pictures</a:t>
              </a:r>
              <a:endParaRPr lang="en-US" sz="4000" dirty="0">
                <a:latin typeface="+mj-lt"/>
                <a:cs typeface="Times New Roman" pitchFamily="18" charset="0"/>
              </a:endParaRPr>
            </a:p>
          </p:txBody>
        </p:sp>
        <p:sp>
          <p:nvSpPr>
            <p:cNvPr id="62" name="TextBox 61"/>
            <p:cNvSpPr txBox="1"/>
            <p:nvPr/>
          </p:nvSpPr>
          <p:spPr>
            <a:xfrm>
              <a:off x="22521929" y="22483621"/>
              <a:ext cx="8849591" cy="5693866"/>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r>
                <a:rPr lang="en-US" sz="3600" dirty="0" smtClean="0">
                  <a:solidFill>
                    <a:prstClr val="black"/>
                  </a:solidFill>
                  <a:latin typeface="+mj-lt"/>
                  <a:cs typeface="Times New Roman" pitchFamily="18" charset="0"/>
                </a:rPr>
                <a:t>Your </a:t>
              </a:r>
              <a:r>
                <a:rPr lang="en-US" sz="3600" dirty="0">
                  <a:solidFill>
                    <a:prstClr val="black"/>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endParaRPr lang="en-US" sz="4000" dirty="0">
                <a:latin typeface="+mj-lt"/>
                <a:cs typeface="Times New Roman" pitchFamily="18" charset="0"/>
              </a:endParaRPr>
            </a:p>
          </p:txBody>
        </p:sp>
        <p:sp>
          <p:nvSpPr>
            <p:cNvPr id="64" name="TextBox 63"/>
            <p:cNvSpPr txBox="1"/>
            <p:nvPr/>
          </p:nvSpPr>
          <p:spPr>
            <a:xfrm>
              <a:off x="22521929" y="27717185"/>
              <a:ext cx="8849591" cy="3416320"/>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r>
                <a:rPr lang="en-US" sz="3600" dirty="0" smtClean="0">
                  <a:solidFill>
                    <a:prstClr val="black"/>
                  </a:solidFill>
                  <a:latin typeface="+mj-lt"/>
                  <a:cs typeface="Times New Roman" pitchFamily="18" charset="0"/>
                </a:rPr>
                <a:t>Your </a:t>
              </a:r>
              <a:r>
                <a:rPr lang="en-US" sz="3600" dirty="0">
                  <a:solidFill>
                    <a:prstClr val="black"/>
                  </a:solidFill>
                  <a:latin typeface="+mj-lt"/>
                  <a:cs typeface="Times New Roman" pitchFamily="18" charset="0"/>
                </a:rPr>
                <a:t>Text Goes Here. You can change the size, font, and content of this text. </a:t>
              </a:r>
              <a:endParaRPr lang="en-US" sz="4000" dirty="0">
                <a:latin typeface="+mj-lt"/>
                <a:cs typeface="Times New Roman" pitchFamily="18" charset="0"/>
              </a:endParaRPr>
            </a:p>
          </p:txBody>
        </p:sp>
      </p:grpSp>
      <p:grpSp>
        <p:nvGrpSpPr>
          <p:cNvPr id="9" name="Group 8"/>
          <p:cNvGrpSpPr/>
          <p:nvPr/>
        </p:nvGrpSpPr>
        <p:grpSpPr>
          <a:xfrm>
            <a:off x="33471715" y="6858000"/>
            <a:ext cx="8895485" cy="24319729"/>
            <a:chOff x="32608404" y="6172200"/>
            <a:chExt cx="8895485" cy="24319729"/>
          </a:xfrm>
        </p:grpSpPr>
        <p:sp>
          <p:nvSpPr>
            <p:cNvPr id="65" name="TextBox 64"/>
            <p:cNvSpPr txBox="1"/>
            <p:nvPr/>
          </p:nvSpPr>
          <p:spPr>
            <a:xfrm>
              <a:off x="32654298" y="6172200"/>
              <a:ext cx="8849591" cy="9017853"/>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pPr lvl="0"/>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endParaRPr lang="en-US" sz="4000" dirty="0">
                <a:latin typeface="+mj-lt"/>
                <a:cs typeface="Times New Roman" pitchFamily="18" charset="0"/>
              </a:endParaRPr>
            </a:p>
          </p:txBody>
        </p:sp>
        <p:sp>
          <p:nvSpPr>
            <p:cNvPr id="66" name="TextBox 65"/>
            <p:cNvSpPr txBox="1"/>
            <p:nvPr/>
          </p:nvSpPr>
          <p:spPr>
            <a:xfrm>
              <a:off x="32608404" y="17830800"/>
              <a:ext cx="8849591" cy="6186309"/>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latin typeface="+mj-lt"/>
                <a:cs typeface="Times New Roman" pitchFamily="18" charset="0"/>
              </a:endParaRPr>
            </a:p>
          </p:txBody>
        </p:sp>
        <p:sp>
          <p:nvSpPr>
            <p:cNvPr id="67" name="TextBox 66"/>
            <p:cNvSpPr txBox="1"/>
            <p:nvPr/>
          </p:nvSpPr>
          <p:spPr>
            <a:xfrm>
              <a:off x="32608404" y="24305620"/>
              <a:ext cx="8849591" cy="6186309"/>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latin typeface="+mj-lt"/>
                <a:cs typeface="Times New Roman" pitchFamily="18" charset="0"/>
              </a:endParaRPr>
            </a:p>
          </p:txBody>
        </p:sp>
        <p:sp>
          <p:nvSpPr>
            <p:cNvPr id="90" name="TextBox 89"/>
            <p:cNvSpPr txBox="1"/>
            <p:nvPr/>
          </p:nvSpPr>
          <p:spPr>
            <a:xfrm>
              <a:off x="32613600" y="17025795"/>
              <a:ext cx="8849591" cy="707886"/>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Limitations</a:t>
              </a:r>
              <a:endParaRPr lang="en-US" sz="4000" b="1" dirty="0">
                <a:solidFill>
                  <a:srgbClr val="008751"/>
                </a:solidFill>
                <a:latin typeface="+mj-lt"/>
                <a:cs typeface="Times New Roman" pitchFamily="18" charset="0"/>
              </a:endParaRPr>
            </a:p>
          </p:txBody>
        </p:sp>
        <p:sp>
          <p:nvSpPr>
            <p:cNvPr id="91" name="TextBox 90"/>
            <p:cNvSpPr txBox="1"/>
            <p:nvPr/>
          </p:nvSpPr>
          <p:spPr>
            <a:xfrm>
              <a:off x="32613600" y="23597734"/>
              <a:ext cx="8849591" cy="707886"/>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References</a:t>
              </a:r>
              <a:endParaRPr lang="en-US" sz="4000" b="1" dirty="0">
                <a:solidFill>
                  <a:srgbClr val="008751"/>
                </a:solidFill>
                <a:latin typeface="+mj-lt"/>
                <a:cs typeface="Times New Roman" pitchFamily="18" charset="0"/>
              </a:endParaRPr>
            </a:p>
          </p:txBody>
        </p:sp>
      </p:grpSp>
      <p:grpSp>
        <p:nvGrpSpPr>
          <p:cNvPr id="96" name="Group 95"/>
          <p:cNvGrpSpPr/>
          <p:nvPr/>
        </p:nvGrpSpPr>
        <p:grpSpPr>
          <a:xfrm>
            <a:off x="1425671" y="6526947"/>
            <a:ext cx="8883458" cy="24037171"/>
            <a:chOff x="1788201" y="6526947"/>
            <a:chExt cx="8883458" cy="24037171"/>
          </a:xfrm>
        </p:grpSpPr>
        <p:sp>
          <p:nvSpPr>
            <p:cNvPr id="50" name="TextBox 49"/>
            <p:cNvSpPr txBox="1"/>
            <p:nvPr/>
          </p:nvSpPr>
          <p:spPr>
            <a:xfrm>
              <a:off x="1822068" y="6526947"/>
              <a:ext cx="8849591" cy="9017853"/>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pPr lvl="0"/>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endParaRPr lang="en-US" sz="4000" dirty="0">
                <a:latin typeface="+mj-lt"/>
                <a:cs typeface="Times New Roman" pitchFamily="18" charset="0"/>
              </a:endParaRPr>
            </a:p>
          </p:txBody>
        </p:sp>
        <p:sp>
          <p:nvSpPr>
            <p:cNvPr id="51" name="TextBox 50"/>
            <p:cNvSpPr txBox="1"/>
            <p:nvPr/>
          </p:nvSpPr>
          <p:spPr>
            <a:xfrm>
              <a:off x="1788201" y="25885914"/>
              <a:ext cx="8849591" cy="707886"/>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Step 1</a:t>
              </a:r>
              <a:endParaRPr lang="en-US" sz="4000" dirty="0">
                <a:solidFill>
                  <a:srgbClr val="008751"/>
                </a:solidFill>
                <a:latin typeface="+mj-lt"/>
                <a:cs typeface="Times New Roman" pitchFamily="18" charset="0"/>
              </a:endParaRPr>
            </a:p>
          </p:txBody>
        </p:sp>
        <p:sp>
          <p:nvSpPr>
            <p:cNvPr id="52" name="TextBox 51"/>
            <p:cNvSpPr txBox="1"/>
            <p:nvPr/>
          </p:nvSpPr>
          <p:spPr>
            <a:xfrm>
              <a:off x="1822068" y="26593800"/>
              <a:ext cx="8849591" cy="3970318"/>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latin typeface="+mj-lt"/>
                  <a:cs typeface="Times New Roman" pitchFamily="18" charset="0"/>
                </a:rPr>
                <a:t>Your Text Goes Here</a:t>
              </a:r>
            </a:p>
            <a:p>
              <a:pPr marL="571500" lvl="0" indent="-571500">
                <a:buFont typeface="Arial" pitchFamily="34" charset="0"/>
                <a:buChar char="•"/>
              </a:pPr>
              <a:r>
                <a:rPr lang="en-US" sz="3600" dirty="0" smtClean="0">
                  <a:latin typeface="+mj-lt"/>
                  <a:cs typeface="Times New Roman" pitchFamily="18" charset="0"/>
                </a:rPr>
                <a:t>You can change the text</a:t>
              </a:r>
            </a:p>
            <a:p>
              <a:pPr marL="571500" lvl="0" indent="-571500">
                <a:buFont typeface="Arial" pitchFamily="34" charset="0"/>
                <a:buChar char="•"/>
              </a:pPr>
              <a:r>
                <a:rPr lang="en-US" sz="3600" dirty="0" smtClean="0">
                  <a:latin typeface="+mj-lt"/>
                  <a:cs typeface="Times New Roman" pitchFamily="18" charset="0"/>
                </a:rPr>
                <a:t>You can also move the pictures</a:t>
              </a:r>
              <a:endParaRPr lang="en-US" sz="4000" dirty="0">
                <a:latin typeface="+mj-lt"/>
                <a:cs typeface="Times New Roman" pitchFamily="18" charset="0"/>
              </a:endParaRPr>
            </a:p>
          </p:txBody>
        </p:sp>
        <p:sp>
          <p:nvSpPr>
            <p:cNvPr id="53" name="TextBox 52"/>
            <p:cNvSpPr txBox="1"/>
            <p:nvPr/>
          </p:nvSpPr>
          <p:spPr>
            <a:xfrm>
              <a:off x="1822068" y="19144245"/>
              <a:ext cx="8849591" cy="6186309"/>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latin typeface="+mj-lt"/>
                <a:cs typeface="Times New Roman" pitchFamily="18" charset="0"/>
              </a:endParaRPr>
            </a:p>
          </p:txBody>
        </p:sp>
      </p:grpSp>
      <p:grpSp>
        <p:nvGrpSpPr>
          <p:cNvPr id="72" name="Group 71"/>
          <p:cNvGrpSpPr/>
          <p:nvPr/>
        </p:nvGrpSpPr>
        <p:grpSpPr>
          <a:xfrm>
            <a:off x="914400" y="4953000"/>
            <a:ext cx="7924800" cy="1334231"/>
            <a:chOff x="1009937" y="4419600"/>
            <a:chExt cx="4953653" cy="762000"/>
          </a:xfrm>
        </p:grpSpPr>
        <p:grpSp>
          <p:nvGrpSpPr>
            <p:cNvPr id="73" name="Group 1034"/>
            <p:cNvGrpSpPr/>
            <p:nvPr/>
          </p:nvGrpSpPr>
          <p:grpSpPr>
            <a:xfrm>
              <a:off x="1009937" y="4419600"/>
              <a:ext cx="489857" cy="762000"/>
              <a:chOff x="2362200" y="4648200"/>
              <a:chExt cx="685800" cy="1066800"/>
            </a:xfrm>
          </p:grpSpPr>
          <p:grpSp>
            <p:nvGrpSpPr>
              <p:cNvPr id="76" name="Group 1033"/>
              <p:cNvGrpSpPr/>
              <p:nvPr/>
            </p:nvGrpSpPr>
            <p:grpSpPr>
              <a:xfrm>
                <a:off x="2590800" y="4648200"/>
                <a:ext cx="457200" cy="1066800"/>
                <a:chOff x="2590800" y="4648200"/>
                <a:chExt cx="457200" cy="1066800"/>
              </a:xfrm>
            </p:grpSpPr>
            <p:sp>
              <p:nvSpPr>
                <p:cNvPr id="78" name="Rectangle 77"/>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74" name="Rectangle 73"/>
            <p:cNvSpPr/>
            <p:nvPr/>
          </p:nvSpPr>
          <p:spPr>
            <a:xfrm>
              <a:off x="1391590" y="4963885"/>
              <a:ext cx="4572000" cy="26111"/>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1593043" y="4480196"/>
              <a:ext cx="2709968" cy="527328"/>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rPr>
                <a:t>Abstract</a:t>
              </a:r>
              <a:endParaRPr lang="en-US" sz="3200" dirty="0">
                <a:effectLst>
                  <a:outerShdw blurRad="38100" dist="38100" dir="2700000" algn="tl">
                    <a:srgbClr val="000000">
                      <a:alpha val="43137"/>
                    </a:srgbClr>
                  </a:outerShdw>
                </a:effectLst>
              </a:endParaRPr>
            </a:p>
          </p:txBody>
        </p:sp>
      </p:grpSp>
      <p:sp>
        <p:nvSpPr>
          <p:cNvPr id="89" name="Rectangle 88"/>
          <p:cNvSpPr/>
          <p:nvPr/>
        </p:nvSpPr>
        <p:spPr>
          <a:xfrm rot="5400000">
            <a:off x="-4975861" y="12016740"/>
            <a:ext cx="12039601" cy="4572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p:cNvGrpSpPr/>
          <p:nvPr/>
        </p:nvGrpSpPr>
        <p:grpSpPr>
          <a:xfrm>
            <a:off x="914400" y="17791969"/>
            <a:ext cx="7924800" cy="1334231"/>
            <a:chOff x="1009937" y="4419600"/>
            <a:chExt cx="4953653" cy="762000"/>
          </a:xfrm>
        </p:grpSpPr>
        <p:grpSp>
          <p:nvGrpSpPr>
            <p:cNvPr id="99" name="Group 1034"/>
            <p:cNvGrpSpPr/>
            <p:nvPr/>
          </p:nvGrpSpPr>
          <p:grpSpPr>
            <a:xfrm>
              <a:off x="1009937" y="4419600"/>
              <a:ext cx="489857" cy="762000"/>
              <a:chOff x="2362200" y="4648200"/>
              <a:chExt cx="685800" cy="1066800"/>
            </a:xfrm>
          </p:grpSpPr>
          <p:grpSp>
            <p:nvGrpSpPr>
              <p:cNvPr id="105" name="Group 1033"/>
              <p:cNvGrpSpPr/>
              <p:nvPr/>
            </p:nvGrpSpPr>
            <p:grpSpPr>
              <a:xfrm>
                <a:off x="2590800" y="4648200"/>
                <a:ext cx="457200" cy="1066800"/>
                <a:chOff x="2590800" y="4648200"/>
                <a:chExt cx="457200" cy="1066800"/>
              </a:xfrm>
            </p:grpSpPr>
            <p:sp>
              <p:nvSpPr>
                <p:cNvPr id="107" name="Rectangle 106"/>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100" name="Rectangle 99"/>
            <p:cNvSpPr/>
            <p:nvPr/>
          </p:nvSpPr>
          <p:spPr>
            <a:xfrm>
              <a:off x="1391590" y="4963885"/>
              <a:ext cx="4572000" cy="26111"/>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1593043" y="4480196"/>
              <a:ext cx="2709968" cy="527328"/>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rPr>
                <a:t>Introduction</a:t>
              </a:r>
              <a:endParaRPr lang="en-US" sz="3200" dirty="0">
                <a:effectLst>
                  <a:outerShdw blurRad="38100" dist="38100" dir="2700000" algn="tl">
                    <a:srgbClr val="000000">
                      <a:alpha val="43137"/>
                    </a:srgbClr>
                  </a:outerShdw>
                </a:effectLst>
              </a:endParaRPr>
            </a:p>
          </p:txBody>
        </p:sp>
      </p:grpSp>
      <p:sp>
        <p:nvSpPr>
          <p:cNvPr id="109" name="Rectangle 108"/>
          <p:cNvSpPr/>
          <p:nvPr/>
        </p:nvSpPr>
        <p:spPr>
          <a:xfrm rot="5400000">
            <a:off x="-5463540" y="25389840"/>
            <a:ext cx="13030200" cy="4572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11734800" y="4953000"/>
            <a:ext cx="8077199" cy="1334231"/>
            <a:chOff x="1009937" y="4419600"/>
            <a:chExt cx="5048915" cy="762000"/>
          </a:xfrm>
        </p:grpSpPr>
        <p:grpSp>
          <p:nvGrpSpPr>
            <p:cNvPr id="111" name="Group 1034"/>
            <p:cNvGrpSpPr/>
            <p:nvPr/>
          </p:nvGrpSpPr>
          <p:grpSpPr>
            <a:xfrm>
              <a:off x="1009937" y="4419600"/>
              <a:ext cx="489857" cy="762000"/>
              <a:chOff x="2362200" y="4648200"/>
              <a:chExt cx="685800" cy="1066800"/>
            </a:xfrm>
          </p:grpSpPr>
          <p:grpSp>
            <p:nvGrpSpPr>
              <p:cNvPr id="114" name="Group 1033"/>
              <p:cNvGrpSpPr/>
              <p:nvPr/>
            </p:nvGrpSpPr>
            <p:grpSpPr>
              <a:xfrm>
                <a:off x="2590800" y="4648200"/>
                <a:ext cx="457200" cy="1066800"/>
                <a:chOff x="2590800" y="4648200"/>
                <a:chExt cx="457200" cy="1066800"/>
              </a:xfrm>
            </p:grpSpPr>
            <p:sp>
              <p:nvSpPr>
                <p:cNvPr id="116" name="Rectangle 115"/>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5" name="Rectangle 114"/>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112" name="Rectangle 111"/>
            <p:cNvSpPr/>
            <p:nvPr/>
          </p:nvSpPr>
          <p:spPr>
            <a:xfrm>
              <a:off x="1391590" y="4963885"/>
              <a:ext cx="4572000" cy="26111"/>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1593043" y="4480195"/>
              <a:ext cx="4465809" cy="527328"/>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rPr>
                <a:t>Methods &amp; Materials</a:t>
              </a:r>
              <a:endParaRPr lang="en-US" sz="3200" dirty="0">
                <a:effectLst>
                  <a:outerShdw blurRad="38100" dist="38100" dir="2700000" algn="tl">
                    <a:srgbClr val="000000">
                      <a:alpha val="43137"/>
                    </a:srgbClr>
                  </a:outerShdw>
                </a:effectLst>
              </a:endParaRPr>
            </a:p>
          </p:txBody>
        </p:sp>
      </p:grpSp>
      <p:sp>
        <p:nvSpPr>
          <p:cNvPr id="118" name="Rectangle 117"/>
          <p:cNvSpPr/>
          <p:nvPr/>
        </p:nvSpPr>
        <p:spPr>
          <a:xfrm rot="5400000">
            <a:off x="-1063753" y="18951115"/>
            <a:ext cx="25907650" cy="4572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8" name="Group 127"/>
          <p:cNvGrpSpPr/>
          <p:nvPr/>
        </p:nvGrpSpPr>
        <p:grpSpPr>
          <a:xfrm>
            <a:off x="22402800" y="4953000"/>
            <a:ext cx="8077199" cy="1334231"/>
            <a:chOff x="1009937" y="4419600"/>
            <a:chExt cx="5048915" cy="762000"/>
          </a:xfrm>
        </p:grpSpPr>
        <p:grpSp>
          <p:nvGrpSpPr>
            <p:cNvPr id="129" name="Group 1034"/>
            <p:cNvGrpSpPr/>
            <p:nvPr/>
          </p:nvGrpSpPr>
          <p:grpSpPr>
            <a:xfrm>
              <a:off x="1009937" y="4419600"/>
              <a:ext cx="489857" cy="762000"/>
              <a:chOff x="2362200" y="4648200"/>
              <a:chExt cx="685800" cy="1066800"/>
            </a:xfrm>
          </p:grpSpPr>
          <p:grpSp>
            <p:nvGrpSpPr>
              <p:cNvPr id="132" name="Group 1033"/>
              <p:cNvGrpSpPr/>
              <p:nvPr/>
            </p:nvGrpSpPr>
            <p:grpSpPr>
              <a:xfrm>
                <a:off x="2590800" y="4648200"/>
                <a:ext cx="457200" cy="1066800"/>
                <a:chOff x="2590800" y="4648200"/>
                <a:chExt cx="457200" cy="1066800"/>
              </a:xfrm>
            </p:grpSpPr>
            <p:sp>
              <p:nvSpPr>
                <p:cNvPr id="134" name="Rectangle 133"/>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3" name="Rectangle 132"/>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130" name="Rectangle 129"/>
            <p:cNvSpPr/>
            <p:nvPr/>
          </p:nvSpPr>
          <p:spPr>
            <a:xfrm>
              <a:off x="1391590" y="4963885"/>
              <a:ext cx="4572000" cy="26111"/>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p:cNvSpPr txBox="1"/>
            <p:nvPr/>
          </p:nvSpPr>
          <p:spPr>
            <a:xfrm>
              <a:off x="1593043" y="4480195"/>
              <a:ext cx="4465809" cy="527328"/>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rPr>
                <a:t>Results</a:t>
              </a:r>
              <a:endParaRPr lang="en-US" sz="3200" dirty="0">
                <a:effectLst>
                  <a:outerShdw blurRad="38100" dist="38100" dir="2700000" algn="tl">
                    <a:srgbClr val="000000">
                      <a:alpha val="43137"/>
                    </a:srgbClr>
                  </a:outerShdw>
                </a:effectLst>
              </a:endParaRPr>
            </a:p>
          </p:txBody>
        </p:sp>
      </p:grpSp>
      <p:sp>
        <p:nvSpPr>
          <p:cNvPr id="136" name="Rectangle 135"/>
          <p:cNvSpPr/>
          <p:nvPr/>
        </p:nvSpPr>
        <p:spPr>
          <a:xfrm rot="5400000">
            <a:off x="9602548" y="18952464"/>
            <a:ext cx="25911048" cy="4572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p:cNvGrpSpPr/>
          <p:nvPr/>
        </p:nvGrpSpPr>
        <p:grpSpPr>
          <a:xfrm>
            <a:off x="33223200" y="4953000"/>
            <a:ext cx="8077199" cy="1334231"/>
            <a:chOff x="1009937" y="4419600"/>
            <a:chExt cx="5048915" cy="762000"/>
          </a:xfrm>
        </p:grpSpPr>
        <p:grpSp>
          <p:nvGrpSpPr>
            <p:cNvPr id="138" name="Group 1034"/>
            <p:cNvGrpSpPr/>
            <p:nvPr/>
          </p:nvGrpSpPr>
          <p:grpSpPr>
            <a:xfrm>
              <a:off x="1009937" y="4419600"/>
              <a:ext cx="489857" cy="762000"/>
              <a:chOff x="2362200" y="4648200"/>
              <a:chExt cx="685800" cy="1066800"/>
            </a:xfrm>
          </p:grpSpPr>
          <p:grpSp>
            <p:nvGrpSpPr>
              <p:cNvPr id="141" name="Group 1033"/>
              <p:cNvGrpSpPr/>
              <p:nvPr/>
            </p:nvGrpSpPr>
            <p:grpSpPr>
              <a:xfrm>
                <a:off x="2590800" y="4648200"/>
                <a:ext cx="457200" cy="1066800"/>
                <a:chOff x="2590800" y="4648200"/>
                <a:chExt cx="457200" cy="1066800"/>
              </a:xfrm>
            </p:grpSpPr>
            <p:sp>
              <p:nvSpPr>
                <p:cNvPr id="143" name="Rectangle 142"/>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2" name="Rectangle 141"/>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139" name="Rectangle 138"/>
            <p:cNvSpPr/>
            <p:nvPr/>
          </p:nvSpPr>
          <p:spPr>
            <a:xfrm>
              <a:off x="1391590" y="4963885"/>
              <a:ext cx="4572000" cy="26111"/>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TextBox 139"/>
            <p:cNvSpPr txBox="1"/>
            <p:nvPr/>
          </p:nvSpPr>
          <p:spPr>
            <a:xfrm>
              <a:off x="1593043" y="4480195"/>
              <a:ext cx="4465809" cy="527328"/>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rPr>
                <a:t>Conclusion</a:t>
              </a:r>
              <a:endParaRPr lang="en-US" sz="3200" dirty="0">
                <a:effectLst>
                  <a:outerShdw blurRad="38100" dist="38100" dir="2700000" algn="tl">
                    <a:srgbClr val="000000">
                      <a:alpha val="43137"/>
                    </a:srgbClr>
                  </a:outerShdw>
                </a:effectLst>
              </a:endParaRPr>
            </a:p>
          </p:txBody>
        </p:sp>
      </p:grpSp>
      <p:sp>
        <p:nvSpPr>
          <p:cNvPr id="145" name="Rectangle 144"/>
          <p:cNvSpPr/>
          <p:nvPr/>
        </p:nvSpPr>
        <p:spPr>
          <a:xfrm rot="5400000">
            <a:off x="20422948" y="18952464"/>
            <a:ext cx="25911048" cy="4572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0563" y="-3754889"/>
            <a:ext cx="5374458" cy="3377755"/>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6240" y="-2350792"/>
            <a:ext cx="6904634" cy="2056486"/>
          </a:xfrm>
          <a:prstGeom prst="rect">
            <a:avLst/>
          </a:prstGeom>
        </p:spPr>
      </p:pic>
      <p:graphicFrame>
        <p:nvGraphicFramePr>
          <p:cNvPr id="57" name="Table 56"/>
          <p:cNvGraphicFramePr>
            <a:graphicFrameLocks noGrp="1" noChangeAspect="1"/>
          </p:cNvGraphicFramePr>
          <p:nvPr>
            <p:extLst>
              <p:ext uri="{D42A27DB-BD31-4B8C-83A1-F6EECF244321}">
                <p14:modId xmlns:p14="http://schemas.microsoft.com/office/powerpoint/2010/main" val="3231241708"/>
              </p:ext>
            </p:extLst>
          </p:nvPr>
        </p:nvGraphicFramePr>
        <p:xfrm>
          <a:off x="12220281" y="20865799"/>
          <a:ext cx="7941366" cy="4540524"/>
        </p:xfrm>
        <a:graphic>
          <a:graphicData uri="http://schemas.openxmlformats.org/drawingml/2006/table">
            <a:tbl>
              <a:tblPr firstRow="1" bandRow="1">
                <a:tableStyleId>{5C22544A-7EE6-4342-B048-85BDC9FD1C3A}</a:tableStyleId>
              </a:tblPr>
              <a:tblGrid>
                <a:gridCol w="3035923"/>
                <a:gridCol w="1719197"/>
                <a:gridCol w="1512893"/>
                <a:gridCol w="1673353"/>
              </a:tblGrid>
              <a:tr h="1135131">
                <a:tc>
                  <a:txBody>
                    <a:bodyPr/>
                    <a:lstStyle/>
                    <a:p>
                      <a:pPr algn="ctr"/>
                      <a:endParaRPr lang="en-US" sz="2800" dirty="0"/>
                    </a:p>
                  </a:txBody>
                  <a:tcPr anchor="ctr">
                    <a:solidFill>
                      <a:srgbClr val="008751"/>
                    </a:solidFill>
                  </a:tcPr>
                </a:tc>
                <a:tc>
                  <a:txBody>
                    <a:bodyPr/>
                    <a:lstStyle/>
                    <a:p>
                      <a:pPr algn="ctr"/>
                      <a:r>
                        <a:rPr lang="en-US" sz="2800" dirty="0" smtClean="0"/>
                        <a:t>Mean</a:t>
                      </a:r>
                      <a:endParaRPr lang="en-US" sz="2800" dirty="0"/>
                    </a:p>
                  </a:txBody>
                  <a:tcPr anchor="ctr">
                    <a:solidFill>
                      <a:srgbClr val="008751"/>
                    </a:solidFill>
                  </a:tcPr>
                </a:tc>
                <a:tc>
                  <a:txBody>
                    <a:bodyPr/>
                    <a:lstStyle/>
                    <a:p>
                      <a:pPr algn="ctr"/>
                      <a:r>
                        <a:rPr lang="en-US" sz="2800" dirty="0" smtClean="0"/>
                        <a:t>SD</a:t>
                      </a:r>
                      <a:endParaRPr lang="en-US" sz="2800" dirty="0"/>
                    </a:p>
                  </a:txBody>
                  <a:tcPr anchor="ctr">
                    <a:solidFill>
                      <a:srgbClr val="008751"/>
                    </a:solidFill>
                  </a:tcPr>
                </a:tc>
                <a:tc>
                  <a:txBody>
                    <a:bodyPr/>
                    <a:lstStyle/>
                    <a:p>
                      <a:pPr algn="ctr"/>
                      <a:r>
                        <a:rPr lang="en-US" sz="2800" dirty="0" smtClean="0"/>
                        <a:t>P</a:t>
                      </a:r>
                      <a:r>
                        <a:rPr lang="en-US" sz="2800" baseline="0" dirty="0" smtClean="0"/>
                        <a:t> value</a:t>
                      </a:r>
                      <a:endParaRPr lang="en-US" sz="2800" dirty="0"/>
                    </a:p>
                  </a:txBody>
                  <a:tcPr anchor="ctr">
                    <a:solidFill>
                      <a:srgbClr val="008751"/>
                    </a:solidFill>
                  </a:tcPr>
                </a:tc>
              </a:tr>
              <a:tr h="1135131">
                <a:tc>
                  <a:txBody>
                    <a:bodyPr/>
                    <a:lstStyle/>
                    <a:p>
                      <a:pPr algn="ctr"/>
                      <a:r>
                        <a:rPr lang="en-US" sz="2800" dirty="0" smtClean="0"/>
                        <a:t>Age</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135131">
                <a:tc>
                  <a:txBody>
                    <a:bodyPr/>
                    <a:lstStyle/>
                    <a:p>
                      <a:pPr algn="ctr"/>
                      <a:r>
                        <a:rPr lang="en-US" sz="2800" dirty="0" smtClean="0"/>
                        <a:t>Weight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135131">
                <a:tc>
                  <a:txBody>
                    <a:bodyPr/>
                    <a:lstStyle/>
                    <a:p>
                      <a:pPr algn="ctr"/>
                      <a:r>
                        <a:rPr lang="en-US" sz="2800" dirty="0" smtClean="0"/>
                        <a:t>Height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bl>
          </a:graphicData>
        </a:graphic>
      </p:graphicFrame>
      <p:pic>
        <p:nvPicPr>
          <p:cNvPr id="1120"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8600" y="1114623"/>
            <a:ext cx="8077200" cy="2405725"/>
          </a:xfrm>
          <a:prstGeom prst="rect">
            <a:avLst/>
          </a:prstGeom>
        </p:spPr>
      </p:pic>
      <p:sp>
        <p:nvSpPr>
          <p:cNvPr id="1121" name="TextBox 1120"/>
          <p:cNvSpPr txBox="1"/>
          <p:nvPr/>
        </p:nvSpPr>
        <p:spPr>
          <a:xfrm>
            <a:off x="8534400" y="940137"/>
            <a:ext cx="25450800" cy="1231106"/>
          </a:xfrm>
          <a:prstGeom prst="rect">
            <a:avLst/>
          </a:prstGeom>
          <a:noFill/>
        </p:spPr>
        <p:txBody>
          <a:bodyPr wrap="square" rtlCol="0">
            <a:spAutoFit/>
          </a:bodyPr>
          <a:lstStyle/>
          <a:p>
            <a:pPr algn="ctr"/>
            <a:r>
              <a:rPr lang="en-US" dirty="0" smtClean="0">
                <a:effectLst>
                  <a:outerShdw blurRad="38100" dist="38100" dir="2700000" algn="tl">
                    <a:srgbClr val="000000">
                      <a:alpha val="43137"/>
                    </a:srgbClr>
                  </a:outerShdw>
                </a:effectLst>
              </a:rPr>
              <a:t>Your Poster Title Goes Here</a:t>
            </a:r>
            <a:endParaRPr lang="en-US" dirty="0">
              <a:effectLst>
                <a:outerShdw blurRad="38100" dist="38100" dir="2700000" algn="tl">
                  <a:srgbClr val="000000">
                    <a:alpha val="43137"/>
                  </a:srgbClr>
                </a:outerShdw>
              </a:effectLst>
            </a:endParaRPr>
          </a:p>
        </p:txBody>
      </p:sp>
      <p:sp>
        <p:nvSpPr>
          <p:cNvPr id="1122" name="TextBox 1121"/>
          <p:cNvSpPr txBox="1"/>
          <p:nvPr/>
        </p:nvSpPr>
        <p:spPr>
          <a:xfrm>
            <a:off x="8534400" y="2133600"/>
            <a:ext cx="25450800" cy="830997"/>
          </a:xfrm>
          <a:prstGeom prst="rect">
            <a:avLst/>
          </a:prstGeom>
          <a:noFill/>
        </p:spPr>
        <p:txBody>
          <a:bodyPr wrap="square" rtlCol="0">
            <a:spAutoFit/>
          </a:bodyPr>
          <a:lstStyle/>
          <a:p>
            <a:pPr algn="ctr"/>
            <a:r>
              <a:rPr lang="en-US" sz="4800" dirty="0" smtClean="0"/>
              <a:t>Author Names Go Here</a:t>
            </a:r>
            <a:endParaRPr lang="en-US" sz="4800" dirty="0"/>
          </a:p>
        </p:txBody>
      </p:sp>
      <p:sp>
        <p:nvSpPr>
          <p:cNvPr id="1123" name="TextBox 1122"/>
          <p:cNvSpPr txBox="1"/>
          <p:nvPr/>
        </p:nvSpPr>
        <p:spPr>
          <a:xfrm>
            <a:off x="8534400" y="2750403"/>
            <a:ext cx="25450800" cy="830997"/>
          </a:xfrm>
          <a:prstGeom prst="rect">
            <a:avLst/>
          </a:prstGeom>
          <a:noFill/>
        </p:spPr>
        <p:txBody>
          <a:bodyPr wrap="square" rtlCol="0">
            <a:spAutoFit/>
          </a:bodyPr>
          <a:lstStyle/>
          <a:p>
            <a:pPr algn="ctr"/>
            <a:r>
              <a:rPr lang="en-US" sz="4800" dirty="0" smtClean="0"/>
              <a:t>Roosevelt University College of Pharmacy</a:t>
            </a:r>
            <a:endParaRPr lang="en-US" sz="4800" dirty="0"/>
          </a:p>
        </p:txBody>
      </p:sp>
      <p:sp>
        <p:nvSpPr>
          <p:cNvPr id="1125"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r>
              <a:rPr lang="en-US" altLang="ja-JP" sz="4600" dirty="0">
                <a:solidFill>
                  <a:srgbClr val="E6E6E6"/>
                </a:solidFill>
                <a:ea typeface="MS PGothic" pitchFamily="34" charset="-128"/>
              </a:rPr>
              <a:t>This template complements of MakeSigns.com</a:t>
            </a:r>
          </a:p>
          <a:p>
            <a:pPr defTabSz="3762375"/>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If you opened this file directly from a web browser, you’ll want to save it to your computer before adding your poster information.</a:t>
            </a:r>
            <a:br>
              <a:rPr lang="en-US" altLang="ja-JP" sz="4600"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This template has a page size of </a:t>
            </a:r>
            <a:r>
              <a:rPr lang="en-US" altLang="ja-JP" sz="4600" b="1" dirty="0">
                <a:solidFill>
                  <a:srgbClr val="E6E6E6"/>
                </a:solidFill>
                <a:ea typeface="MS PGothic" pitchFamily="34" charset="-128"/>
              </a:rPr>
              <a:t>36”x 48”</a:t>
            </a:r>
            <a:r>
              <a:rPr lang="en-US" altLang="ja-JP" sz="4600" dirty="0">
                <a:solidFill>
                  <a:srgbClr val="E6E6E6"/>
                </a:solidFill>
                <a:ea typeface="MS PGothic" pitchFamily="34" charset="-128"/>
              </a:rPr>
              <a:t>. When uploaded at MakeSigns.com, this template can be used to order posters in the following sizes: </a:t>
            </a:r>
            <a:r>
              <a:rPr lang="en-US" altLang="ja-JP" sz="4600" b="1" dirty="0">
                <a:solidFill>
                  <a:srgbClr val="E6E6E6"/>
                </a:solidFill>
                <a:ea typeface="MS PGothic" pitchFamily="34" charset="-128"/>
              </a:rPr>
              <a:t>36”x 48”</a:t>
            </a:r>
            <a:r>
              <a:rPr lang="en-US" altLang="ja-JP" sz="4600" dirty="0">
                <a:solidFill>
                  <a:srgbClr val="E6E6E6"/>
                </a:solidFill>
                <a:ea typeface="MS PGothic" pitchFamily="34" charset="-128"/>
              </a:rPr>
              <a:t>, </a:t>
            </a:r>
            <a:r>
              <a:rPr lang="en-US" altLang="ja-JP" sz="4600" b="1" dirty="0">
                <a:solidFill>
                  <a:srgbClr val="E6E6E6"/>
                </a:solidFill>
                <a:ea typeface="MS PGothic" pitchFamily="34" charset="-128"/>
              </a:rPr>
              <a:t>42”x 56”, 31.5”x 42”, and 27”x 36”.</a:t>
            </a:r>
            <a:br>
              <a:rPr lang="en-US" altLang="ja-JP" sz="4600" b="1"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E6E6E6"/>
                </a:solidFill>
                <a:ea typeface="MS PGothic" pitchFamily="34" charset="-128"/>
              </a:rPr>
              <a:t>Any changes to the template size should be done before entering your information.</a:t>
            </a:r>
          </a:p>
          <a:p>
            <a:pPr defTabSz="3762375"/>
            <a:r>
              <a:rPr lang="en-US" altLang="ja-JP" sz="4600" dirty="0">
                <a:solidFill>
                  <a:srgbClr val="E6E6E6"/>
                </a:solidFill>
                <a:ea typeface="MS PGothic" pitchFamily="34" charset="-128"/>
              </a:rPr>
              <a:t>If you have any questions about creating a scientific poster, visit MakeSigns.com or email us at support@graphicsland.com</a:t>
            </a:r>
          </a:p>
          <a:p>
            <a:pPr algn="r" defTabSz="3762375"/>
            <a:r>
              <a:rPr lang="en-US" altLang="ja-JP" sz="3500" dirty="0">
                <a:solidFill>
                  <a:srgbClr val="E6E6E6"/>
                </a:solidFill>
                <a:ea typeface="MS PGothic" pitchFamily="34" charset="-128"/>
              </a:rPr>
              <a:t>©2010 </a:t>
            </a:r>
            <a:r>
              <a:rPr lang="en-US" altLang="ja-JP" sz="3500" dirty="0" err="1">
                <a:solidFill>
                  <a:srgbClr val="E6E6E6"/>
                </a:solidFill>
                <a:ea typeface="MS PGothic" pitchFamily="34" charset="-128"/>
              </a:rPr>
              <a:t>Graphicsland</a:t>
            </a:r>
            <a:endParaRPr lang="en-US" sz="3500" dirty="0">
              <a:solidFill>
                <a:srgbClr val="E6E6E6"/>
              </a:solidFill>
              <a:ea typeface="MS PGothic" pitchFamily="34" charset="-128"/>
            </a:endParaRPr>
          </a:p>
        </p:txBody>
      </p:sp>
    </p:spTree>
    <p:extLst>
      <p:ext uri="{BB962C8B-B14F-4D97-AF65-F5344CB8AC3E}">
        <p14:creationId xmlns:p14="http://schemas.microsoft.com/office/powerpoint/2010/main" val="3359507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1793</TotalTime>
  <Words>2029</Words>
  <Application>Microsoft Office PowerPoint</Application>
  <PresentationFormat>Custom</PresentationFormat>
  <Paragraphs>1028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43</cp:revision>
  <dcterms:created xsi:type="dcterms:W3CDTF">2012-06-05T21:36:44Z</dcterms:created>
  <dcterms:modified xsi:type="dcterms:W3CDTF">2012-07-03T21:02:22Z</dcterms:modified>
</cp:coreProperties>
</file>