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43891200" cy="21945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6912"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33" d="100"/>
          <a:sy n="33" d="100"/>
        </p:scale>
        <p:origin x="-108" y="-708"/>
      </p:cViewPr>
      <p:guideLst>
        <p:guide orient="horz" pos="6912"/>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a:scene3d>
              <a:camera prst="orthographicFront"/>
              <a:lightRig rig="threePt" dir="t"/>
            </a:scene3d>
            <a:sp3d>
              <a:bevelT w="25400" h="25400"/>
            </a:sp3d>
          </c:spPr>
          <c:invertIfNegative val="0"/>
          <c:dPt>
            <c:idx val="0"/>
            <c:invertIfNegative val="0"/>
            <c:bubble3D val="0"/>
            <c:extLst xmlns:c16r2="http://schemas.microsoft.com/office/drawing/2015/06/chart">
              <c:ext xmlns:c16="http://schemas.microsoft.com/office/drawing/2014/chart" uri="{C3380CC4-5D6E-409C-BE32-E72D297353CC}">
                <c16:uniqueId val="{00000000-AE38-42A9-A05F-B820C1FE994A}"/>
              </c:ext>
            </c:extLst>
          </c:dPt>
          <c:dPt>
            <c:idx val="1"/>
            <c:invertIfNegative val="0"/>
            <c:bubble3D val="0"/>
            <c:extLst xmlns:c16r2="http://schemas.microsoft.com/office/drawing/2015/06/chart">
              <c:ext xmlns:c16="http://schemas.microsoft.com/office/drawing/2014/chart" uri="{C3380CC4-5D6E-409C-BE32-E72D297353CC}">
                <c16:uniqueId val="{00000001-AE38-42A9-A05F-B820C1FE994A}"/>
              </c:ext>
            </c:extLst>
          </c:dPt>
          <c:dPt>
            <c:idx val="2"/>
            <c:invertIfNegative val="0"/>
            <c:bubble3D val="0"/>
            <c:extLst xmlns:c16r2="http://schemas.microsoft.com/office/drawing/2015/06/chart">
              <c:ext xmlns:c16="http://schemas.microsoft.com/office/drawing/2014/chart" uri="{C3380CC4-5D6E-409C-BE32-E72D297353CC}">
                <c16:uniqueId val="{00000002-AE38-42A9-A05F-B820C1FE994A}"/>
              </c:ext>
            </c:extLst>
          </c:dPt>
          <c:dPt>
            <c:idx val="3"/>
            <c:invertIfNegative val="0"/>
            <c:bubble3D val="0"/>
            <c:extLst xmlns:c16r2="http://schemas.microsoft.com/office/drawing/2015/06/chart">
              <c:ext xmlns:c16="http://schemas.microsoft.com/office/drawing/2014/chart" uri="{C3380CC4-5D6E-409C-BE32-E72D297353CC}">
                <c16:uniqueId val="{00000003-AE38-42A9-A05F-B820C1FE994A}"/>
              </c:ext>
            </c:extLst>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extLst xmlns:c16r2="http://schemas.microsoft.com/office/drawing/2015/06/chart">
            <c:ext xmlns:c16="http://schemas.microsoft.com/office/drawing/2014/chart" uri="{C3380CC4-5D6E-409C-BE32-E72D297353CC}">
              <c16:uniqueId val="{00000004-AE38-42A9-A05F-B820C1FE994A}"/>
            </c:ext>
          </c:extLst>
        </c:ser>
        <c:ser>
          <c:idx val="1"/>
          <c:order val="1"/>
          <c:tx>
            <c:strRef>
              <c:f>Sheet1!$C$1</c:f>
              <c:strCache>
                <c:ptCount val="1"/>
                <c:pt idx="0">
                  <c:v>Series 2</c:v>
                </c:pt>
              </c:strCache>
            </c:strRef>
          </c:tx>
          <c:spPr>
            <a:solidFill>
              <a:srgbClr val="FF0000"/>
            </a:solidFill>
            <a:scene3d>
              <a:camera prst="orthographicFront"/>
              <a:lightRig rig="threePt" dir="t"/>
            </a:scene3d>
            <a:sp3d>
              <a:bevelT w="25400" h="25400"/>
            </a:sp3d>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extLst xmlns:c16r2="http://schemas.microsoft.com/office/drawing/2015/06/chart">
            <c:ext xmlns:c16="http://schemas.microsoft.com/office/drawing/2014/chart" uri="{C3380CC4-5D6E-409C-BE32-E72D297353CC}">
              <c16:uniqueId val="{00000005-AE38-42A9-A05F-B820C1FE994A}"/>
            </c:ext>
          </c:extLst>
        </c:ser>
        <c:ser>
          <c:idx val="2"/>
          <c:order val="2"/>
          <c:tx>
            <c:strRef>
              <c:f>Sheet1!$D$1</c:f>
              <c:strCache>
                <c:ptCount val="1"/>
                <c:pt idx="0">
                  <c:v>Series 3</c:v>
                </c:pt>
              </c:strCache>
            </c:strRef>
          </c:tx>
          <c:spPr>
            <a:solidFill>
              <a:srgbClr val="92D050"/>
            </a:solidFill>
            <a:scene3d>
              <a:camera prst="orthographicFront"/>
              <a:lightRig rig="threePt" dir="t"/>
            </a:scene3d>
            <a:sp3d>
              <a:bevelT w="25400" h="25400"/>
            </a:sp3d>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extLst xmlns:c16r2="http://schemas.microsoft.com/office/drawing/2015/06/chart">
            <c:ext xmlns:c16="http://schemas.microsoft.com/office/drawing/2014/chart" uri="{C3380CC4-5D6E-409C-BE32-E72D297353CC}">
              <c16:uniqueId val="{00000006-AE38-42A9-A05F-B820C1FE994A}"/>
            </c:ext>
          </c:extLst>
        </c:ser>
        <c:dLbls>
          <c:showLegendKey val="0"/>
          <c:showVal val="0"/>
          <c:showCatName val="0"/>
          <c:showSerName val="0"/>
          <c:showPercent val="0"/>
          <c:showBubbleSize val="0"/>
        </c:dLbls>
        <c:gapWidth val="150"/>
        <c:shape val="box"/>
        <c:axId val="334426496"/>
        <c:axId val="334428032"/>
        <c:axId val="0"/>
      </c:bar3DChart>
      <c:catAx>
        <c:axId val="334426496"/>
        <c:scaling>
          <c:orientation val="minMax"/>
        </c:scaling>
        <c:delete val="0"/>
        <c:axPos val="b"/>
        <c:numFmt formatCode="General" sourceLinked="0"/>
        <c:majorTickMark val="out"/>
        <c:minorTickMark val="none"/>
        <c:tickLblPos val="nextTo"/>
        <c:crossAx val="334428032"/>
        <c:crosses val="autoZero"/>
        <c:auto val="1"/>
        <c:lblAlgn val="ctr"/>
        <c:lblOffset val="100"/>
        <c:noMultiLvlLbl val="0"/>
      </c:catAx>
      <c:valAx>
        <c:axId val="334428032"/>
        <c:scaling>
          <c:orientation val="minMax"/>
        </c:scaling>
        <c:delete val="0"/>
        <c:axPos val="l"/>
        <c:majorGridlines/>
        <c:numFmt formatCode="General" sourceLinked="1"/>
        <c:majorTickMark val="out"/>
        <c:minorTickMark val="none"/>
        <c:tickLblPos val="nextTo"/>
        <c:crossAx val="334426496"/>
        <c:crosses val="autoZero"/>
        <c:crossBetween val="between"/>
      </c:valAx>
    </c:plotArea>
    <c:legend>
      <c:legendPos val="r"/>
      <c:layout/>
      <c:overlay val="0"/>
    </c:legend>
    <c:plotVisOnly val="1"/>
    <c:dispBlanksAs val="gap"/>
    <c:showDLblsOverMax val="0"/>
  </c:chart>
  <c:spPr>
    <a:noFill/>
    <a:ln>
      <a:noFill/>
    </a:ln>
  </c:spPr>
  <c:txPr>
    <a:bodyPr/>
    <a:lstStyle/>
    <a:p>
      <a:pPr>
        <a:defRPr sz="1800">
          <a:solidFill>
            <a:schemeClr val="tx1">
              <a:lumMod val="65000"/>
              <a:lumOff val="35000"/>
            </a:schemeClr>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extLst xmlns:c16r2="http://schemas.microsoft.com/office/drawing/2015/06/chart">
            <c:ext xmlns:c16="http://schemas.microsoft.com/office/drawing/2014/chart" uri="{C3380CC4-5D6E-409C-BE32-E72D297353CC}">
              <c16:uniqueId val="{00000000-3AAE-40A0-B7A9-B169F11F9A82}"/>
            </c:ext>
          </c:extLst>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extLst xmlns:c16r2="http://schemas.microsoft.com/office/drawing/2015/06/chart">
            <c:ext xmlns:c16="http://schemas.microsoft.com/office/drawing/2014/chart" uri="{C3380CC4-5D6E-409C-BE32-E72D297353CC}">
              <c16:uniqueId val="{00000001-3AAE-40A0-B7A9-B169F11F9A82}"/>
            </c:ext>
          </c:extLst>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extLst xmlns:c16r2="http://schemas.microsoft.com/office/drawing/2015/06/chart">
            <c:ext xmlns:c16="http://schemas.microsoft.com/office/drawing/2014/chart" uri="{C3380CC4-5D6E-409C-BE32-E72D297353CC}">
              <c16:uniqueId val="{00000002-3AAE-40A0-B7A9-B169F11F9A82}"/>
            </c:ext>
          </c:extLst>
        </c:ser>
        <c:ser>
          <c:idx val="3"/>
          <c:order val="3"/>
          <c:tx>
            <c:strRef>
              <c:f>Sheet1!$E$1</c:f>
              <c:strCache>
                <c:ptCount val="1"/>
                <c:pt idx="0">
                  <c:v>Series 4</c:v>
                </c:pt>
              </c:strCache>
            </c:strRef>
          </c:tx>
          <c:spPr>
            <a:ln>
              <a:solidFill>
                <a:srgbClr val="92D050"/>
              </a:solidFill>
            </a:ln>
          </c:spPr>
          <c:marker>
            <c:spPr>
              <a:ln>
                <a:solidFill>
                  <a:srgbClr val="92D050"/>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extLst xmlns:c16r2="http://schemas.microsoft.com/office/drawing/2015/06/chart">
            <c:ext xmlns:c16="http://schemas.microsoft.com/office/drawing/2014/chart" uri="{C3380CC4-5D6E-409C-BE32-E72D297353CC}">
              <c16:uniqueId val="{00000003-3AAE-40A0-B7A9-B169F11F9A82}"/>
            </c:ext>
          </c:extLst>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extLst xmlns:c16r2="http://schemas.microsoft.com/office/drawing/2015/06/chart">
            <c:ext xmlns:c16="http://schemas.microsoft.com/office/drawing/2014/chart" uri="{C3380CC4-5D6E-409C-BE32-E72D297353CC}">
              <c16:uniqueId val="{00000004-3AAE-40A0-B7A9-B169F11F9A82}"/>
            </c:ext>
          </c:extLst>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extLst xmlns:c16r2="http://schemas.microsoft.com/office/drawing/2015/06/chart">
            <c:ext xmlns:c16="http://schemas.microsoft.com/office/drawing/2014/chart" uri="{C3380CC4-5D6E-409C-BE32-E72D297353CC}">
              <c16:uniqueId val="{00000005-3AAE-40A0-B7A9-B169F11F9A82}"/>
            </c:ext>
          </c:extLst>
        </c:ser>
        <c:dLbls>
          <c:showLegendKey val="0"/>
          <c:showVal val="0"/>
          <c:showCatName val="0"/>
          <c:showSerName val="0"/>
          <c:showPercent val="0"/>
          <c:showBubbleSize val="0"/>
        </c:dLbls>
        <c:marker val="1"/>
        <c:smooth val="0"/>
        <c:axId val="334478720"/>
        <c:axId val="334484992"/>
      </c:lineChart>
      <c:catAx>
        <c:axId val="334478720"/>
        <c:scaling>
          <c:orientation val="minMax"/>
        </c:scaling>
        <c:delete val="0"/>
        <c:axPos val="b"/>
        <c:numFmt formatCode="General" sourceLinked="0"/>
        <c:majorTickMark val="out"/>
        <c:minorTickMark val="none"/>
        <c:tickLblPos val="nextTo"/>
        <c:crossAx val="334484992"/>
        <c:crosses val="autoZero"/>
        <c:auto val="1"/>
        <c:lblAlgn val="ctr"/>
        <c:lblOffset val="100"/>
        <c:noMultiLvlLbl val="0"/>
      </c:catAx>
      <c:valAx>
        <c:axId val="334484992"/>
        <c:scaling>
          <c:orientation val="minMax"/>
        </c:scaling>
        <c:delete val="0"/>
        <c:axPos val="l"/>
        <c:majorGridlines/>
        <c:numFmt formatCode="General" sourceLinked="1"/>
        <c:majorTickMark val="out"/>
        <c:minorTickMark val="none"/>
        <c:tickLblPos val="nextTo"/>
        <c:crossAx val="334478720"/>
        <c:crosses val="autoZero"/>
        <c:crossBetween val="between"/>
      </c:valAx>
    </c:plotArea>
    <c:legend>
      <c:legendPos val="r"/>
      <c:layout/>
      <c:overlay val="0"/>
    </c:legend>
    <c:plotVisOnly val="1"/>
    <c:dispBlanksAs val="gap"/>
    <c:showDLblsOverMax val="0"/>
  </c:chart>
  <c:spPr>
    <a:noFill/>
    <a:ln>
      <a:noFill/>
    </a:ln>
  </c:spPr>
  <c:txPr>
    <a:bodyPr/>
    <a:lstStyle/>
    <a:p>
      <a:pPr>
        <a:defRPr sz="1800">
          <a:solidFill>
            <a:schemeClr val="tx1">
              <a:lumMod val="65000"/>
              <a:lumOff val="35000"/>
            </a:schemeClr>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0" y="3591562"/>
            <a:ext cx="32918400" cy="7640320"/>
          </a:xfrm>
        </p:spPr>
        <p:txBody>
          <a:bodyPr anchor="b"/>
          <a:lstStyle>
            <a:lvl1pPr algn="ctr">
              <a:defRPr sz="19200"/>
            </a:lvl1pPr>
          </a:lstStyle>
          <a:p>
            <a:r>
              <a:rPr lang="en-US"/>
              <a:t>Click to edit Master title style</a:t>
            </a:r>
            <a:endParaRPr lang="en-US" dirty="0"/>
          </a:p>
        </p:txBody>
      </p:sp>
      <p:sp>
        <p:nvSpPr>
          <p:cNvPr id="3" name="Subtitle 2"/>
          <p:cNvSpPr>
            <a:spLocks noGrp="1"/>
          </p:cNvSpPr>
          <p:nvPr>
            <p:ph type="subTitle" idx="1"/>
          </p:nvPr>
        </p:nvSpPr>
        <p:spPr>
          <a:xfrm>
            <a:off x="5486400" y="11526522"/>
            <a:ext cx="32918400" cy="5298438"/>
          </a:xfrm>
        </p:spPr>
        <p:txBody>
          <a:bodyPr/>
          <a:lstStyle>
            <a:lvl1pPr marL="0" indent="0" algn="ctr">
              <a:buNone/>
              <a:defRPr sz="7680"/>
            </a:lvl1pPr>
            <a:lvl2pPr marL="1463040" indent="0" algn="ctr">
              <a:buNone/>
              <a:defRPr sz="6400"/>
            </a:lvl2pPr>
            <a:lvl3pPr marL="2926080" indent="0" algn="ctr">
              <a:buNone/>
              <a:defRPr sz="5760"/>
            </a:lvl3pPr>
            <a:lvl4pPr marL="4389120" indent="0" algn="ctr">
              <a:buNone/>
              <a:defRPr sz="5120"/>
            </a:lvl4pPr>
            <a:lvl5pPr marL="5852160" indent="0" algn="ctr">
              <a:buNone/>
              <a:defRPr sz="5120"/>
            </a:lvl5pPr>
            <a:lvl6pPr marL="7315200" indent="0" algn="ctr">
              <a:buNone/>
              <a:defRPr sz="5120"/>
            </a:lvl6pPr>
            <a:lvl7pPr marL="8778240" indent="0" algn="ctr">
              <a:buNone/>
              <a:defRPr sz="5120"/>
            </a:lvl7pPr>
            <a:lvl8pPr marL="10241280" indent="0" algn="ctr">
              <a:buNone/>
              <a:defRPr sz="5120"/>
            </a:lvl8pPr>
            <a:lvl9pPr marL="11704320" indent="0" algn="ctr">
              <a:buNone/>
              <a:defRPr sz="51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DFA7423-4A7E-45EA-B5D4-30A0138D2B8F}"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5652F-A868-4C33-A91C-D56233A96E76}" type="slidenum">
              <a:rPr lang="en-US" smtClean="0"/>
              <a:t>‹#›</a:t>
            </a:fld>
            <a:endParaRPr lang="en-US"/>
          </a:p>
        </p:txBody>
      </p:sp>
    </p:spTree>
    <p:extLst>
      <p:ext uri="{BB962C8B-B14F-4D97-AF65-F5344CB8AC3E}">
        <p14:creationId xmlns:p14="http://schemas.microsoft.com/office/powerpoint/2010/main" val="2800038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FA7423-4A7E-45EA-B5D4-30A0138D2B8F}"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5652F-A868-4C33-A91C-D56233A96E76}" type="slidenum">
              <a:rPr lang="en-US" smtClean="0"/>
              <a:t>‹#›</a:t>
            </a:fld>
            <a:endParaRPr lang="en-US"/>
          </a:p>
        </p:txBody>
      </p:sp>
    </p:spTree>
    <p:extLst>
      <p:ext uri="{BB962C8B-B14F-4D97-AF65-F5344CB8AC3E}">
        <p14:creationId xmlns:p14="http://schemas.microsoft.com/office/powerpoint/2010/main" val="1854540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0" y="1168400"/>
            <a:ext cx="9464040" cy="1859788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0" y="1168400"/>
            <a:ext cx="27843480" cy="1859788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FA7423-4A7E-45EA-B5D4-30A0138D2B8F}"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5652F-A868-4C33-A91C-D56233A96E76}" type="slidenum">
              <a:rPr lang="en-US" smtClean="0"/>
              <a:t>‹#›</a:t>
            </a:fld>
            <a:endParaRPr lang="en-US"/>
          </a:p>
        </p:txBody>
      </p:sp>
    </p:spTree>
    <p:extLst>
      <p:ext uri="{BB962C8B-B14F-4D97-AF65-F5344CB8AC3E}">
        <p14:creationId xmlns:p14="http://schemas.microsoft.com/office/powerpoint/2010/main" val="2445000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FA7423-4A7E-45EA-B5D4-30A0138D2B8F}"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5652F-A868-4C33-A91C-D56233A96E76}" type="slidenum">
              <a:rPr lang="en-US" smtClean="0"/>
              <a:t>‹#›</a:t>
            </a:fld>
            <a:endParaRPr lang="en-US"/>
          </a:p>
        </p:txBody>
      </p:sp>
    </p:spTree>
    <p:extLst>
      <p:ext uri="{BB962C8B-B14F-4D97-AF65-F5344CB8AC3E}">
        <p14:creationId xmlns:p14="http://schemas.microsoft.com/office/powerpoint/2010/main" val="3561051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0" y="5471163"/>
            <a:ext cx="37856160" cy="9128758"/>
          </a:xfrm>
        </p:spPr>
        <p:txBody>
          <a:bodyPr anchor="b"/>
          <a:lstStyle>
            <a:lvl1pPr>
              <a:defRPr sz="19200"/>
            </a:lvl1pPr>
          </a:lstStyle>
          <a:p>
            <a:r>
              <a:rPr lang="en-US"/>
              <a:t>Click to edit Master title style</a:t>
            </a:r>
            <a:endParaRPr lang="en-US" dirty="0"/>
          </a:p>
        </p:txBody>
      </p:sp>
      <p:sp>
        <p:nvSpPr>
          <p:cNvPr id="3" name="Text Placeholder 2"/>
          <p:cNvSpPr>
            <a:spLocks noGrp="1"/>
          </p:cNvSpPr>
          <p:nvPr>
            <p:ph type="body" idx="1"/>
          </p:nvPr>
        </p:nvSpPr>
        <p:spPr>
          <a:xfrm>
            <a:off x="2994660" y="14686283"/>
            <a:ext cx="37856160" cy="4800598"/>
          </a:xfrm>
        </p:spPr>
        <p:txBody>
          <a:bodyPr/>
          <a:lstStyle>
            <a:lvl1pPr marL="0" indent="0">
              <a:buNone/>
              <a:defRPr sz="7680">
                <a:solidFill>
                  <a:schemeClr val="tx1">
                    <a:tint val="75000"/>
                  </a:schemeClr>
                </a:solidFill>
              </a:defRPr>
            </a:lvl1pPr>
            <a:lvl2pPr marL="1463040" indent="0">
              <a:buNone/>
              <a:defRPr sz="6400">
                <a:solidFill>
                  <a:schemeClr val="tx1">
                    <a:tint val="75000"/>
                  </a:schemeClr>
                </a:solidFill>
              </a:defRPr>
            </a:lvl2pPr>
            <a:lvl3pPr marL="2926080" indent="0">
              <a:buNone/>
              <a:defRPr sz="5760">
                <a:solidFill>
                  <a:schemeClr val="tx1">
                    <a:tint val="75000"/>
                  </a:schemeClr>
                </a:solidFill>
              </a:defRPr>
            </a:lvl3pPr>
            <a:lvl4pPr marL="4389120" indent="0">
              <a:buNone/>
              <a:defRPr sz="5120">
                <a:solidFill>
                  <a:schemeClr val="tx1">
                    <a:tint val="75000"/>
                  </a:schemeClr>
                </a:solidFill>
              </a:defRPr>
            </a:lvl4pPr>
            <a:lvl5pPr marL="5852160" indent="0">
              <a:buNone/>
              <a:defRPr sz="5120">
                <a:solidFill>
                  <a:schemeClr val="tx1">
                    <a:tint val="75000"/>
                  </a:schemeClr>
                </a:solidFill>
              </a:defRPr>
            </a:lvl5pPr>
            <a:lvl6pPr marL="7315200" indent="0">
              <a:buNone/>
              <a:defRPr sz="5120">
                <a:solidFill>
                  <a:schemeClr val="tx1">
                    <a:tint val="75000"/>
                  </a:schemeClr>
                </a:solidFill>
              </a:defRPr>
            </a:lvl6pPr>
            <a:lvl7pPr marL="8778240" indent="0">
              <a:buNone/>
              <a:defRPr sz="5120">
                <a:solidFill>
                  <a:schemeClr val="tx1">
                    <a:tint val="75000"/>
                  </a:schemeClr>
                </a:solidFill>
              </a:defRPr>
            </a:lvl7pPr>
            <a:lvl8pPr marL="10241280" indent="0">
              <a:buNone/>
              <a:defRPr sz="5120">
                <a:solidFill>
                  <a:schemeClr val="tx1">
                    <a:tint val="75000"/>
                  </a:schemeClr>
                </a:solidFill>
              </a:defRPr>
            </a:lvl8pPr>
            <a:lvl9pPr marL="11704320" indent="0">
              <a:buNone/>
              <a:defRPr sz="512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DFA7423-4A7E-45EA-B5D4-30A0138D2B8F}"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5652F-A868-4C33-A91C-D56233A96E76}" type="slidenum">
              <a:rPr lang="en-US" smtClean="0"/>
              <a:t>‹#›</a:t>
            </a:fld>
            <a:endParaRPr lang="en-US"/>
          </a:p>
        </p:txBody>
      </p:sp>
    </p:spTree>
    <p:extLst>
      <p:ext uri="{BB962C8B-B14F-4D97-AF65-F5344CB8AC3E}">
        <p14:creationId xmlns:p14="http://schemas.microsoft.com/office/powerpoint/2010/main" val="33321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5842000"/>
            <a:ext cx="18653760" cy="139242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5842000"/>
            <a:ext cx="18653760" cy="139242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DFA7423-4A7E-45EA-B5D4-30A0138D2B8F}"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55652F-A868-4C33-A91C-D56233A96E76}" type="slidenum">
              <a:rPr lang="en-US" smtClean="0"/>
              <a:t>‹#›</a:t>
            </a:fld>
            <a:endParaRPr lang="en-US"/>
          </a:p>
        </p:txBody>
      </p:sp>
    </p:spTree>
    <p:extLst>
      <p:ext uri="{BB962C8B-B14F-4D97-AF65-F5344CB8AC3E}">
        <p14:creationId xmlns:p14="http://schemas.microsoft.com/office/powerpoint/2010/main" val="2802398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168401"/>
            <a:ext cx="37856160" cy="42418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39" y="5379722"/>
            <a:ext cx="18568033"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Edit Master text styles</a:t>
            </a:r>
          </a:p>
        </p:txBody>
      </p:sp>
      <p:sp>
        <p:nvSpPr>
          <p:cNvPr id="4" name="Content Placeholder 3"/>
          <p:cNvSpPr>
            <a:spLocks noGrp="1"/>
          </p:cNvSpPr>
          <p:nvPr>
            <p:ph sz="half" idx="2"/>
          </p:nvPr>
        </p:nvSpPr>
        <p:spPr>
          <a:xfrm>
            <a:off x="3023239" y="8016240"/>
            <a:ext cx="18568033" cy="117906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0" y="5379722"/>
            <a:ext cx="18659477"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Edit Master text styles</a:t>
            </a:r>
          </a:p>
        </p:txBody>
      </p:sp>
      <p:sp>
        <p:nvSpPr>
          <p:cNvPr id="6" name="Content Placeholder 5"/>
          <p:cNvSpPr>
            <a:spLocks noGrp="1"/>
          </p:cNvSpPr>
          <p:nvPr>
            <p:ph sz="quarter" idx="4"/>
          </p:nvPr>
        </p:nvSpPr>
        <p:spPr>
          <a:xfrm>
            <a:off x="22219920" y="8016240"/>
            <a:ext cx="18659477" cy="117906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FA7423-4A7E-45EA-B5D4-30A0138D2B8F}"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55652F-A868-4C33-A91C-D56233A96E76}" type="slidenum">
              <a:rPr lang="en-US" smtClean="0"/>
              <a:t>‹#›</a:t>
            </a:fld>
            <a:endParaRPr lang="en-US"/>
          </a:p>
        </p:txBody>
      </p:sp>
    </p:spTree>
    <p:extLst>
      <p:ext uri="{BB962C8B-B14F-4D97-AF65-F5344CB8AC3E}">
        <p14:creationId xmlns:p14="http://schemas.microsoft.com/office/powerpoint/2010/main" val="4281777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DFA7423-4A7E-45EA-B5D4-30A0138D2B8F}"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55652F-A868-4C33-A91C-D56233A96E76}" type="slidenum">
              <a:rPr lang="en-US" smtClean="0"/>
              <a:t>‹#›</a:t>
            </a:fld>
            <a:endParaRPr lang="en-US"/>
          </a:p>
        </p:txBody>
      </p:sp>
    </p:spTree>
    <p:extLst>
      <p:ext uri="{BB962C8B-B14F-4D97-AF65-F5344CB8AC3E}">
        <p14:creationId xmlns:p14="http://schemas.microsoft.com/office/powerpoint/2010/main" val="988519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FA7423-4A7E-45EA-B5D4-30A0138D2B8F}"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55652F-A868-4C33-A91C-D56233A96E76}" type="slidenum">
              <a:rPr lang="en-US" smtClean="0"/>
              <a:t>‹#›</a:t>
            </a:fld>
            <a:endParaRPr lang="en-US"/>
          </a:p>
        </p:txBody>
      </p:sp>
    </p:spTree>
    <p:extLst>
      <p:ext uri="{BB962C8B-B14F-4D97-AF65-F5344CB8AC3E}">
        <p14:creationId xmlns:p14="http://schemas.microsoft.com/office/powerpoint/2010/main" val="2975563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9" y="1463040"/>
            <a:ext cx="14156053" cy="5120640"/>
          </a:xfrm>
        </p:spPr>
        <p:txBody>
          <a:bodyPr anchor="b"/>
          <a:lstStyle>
            <a:lvl1pPr>
              <a:defRPr sz="10240"/>
            </a:lvl1pPr>
          </a:lstStyle>
          <a:p>
            <a:r>
              <a:rPr lang="en-US"/>
              <a:t>Click to edit Master title style</a:t>
            </a:r>
            <a:endParaRPr lang="en-US" dirty="0"/>
          </a:p>
        </p:txBody>
      </p:sp>
      <p:sp>
        <p:nvSpPr>
          <p:cNvPr id="3" name="Content Placeholder 2"/>
          <p:cNvSpPr>
            <a:spLocks noGrp="1"/>
          </p:cNvSpPr>
          <p:nvPr>
            <p:ph idx="1"/>
          </p:nvPr>
        </p:nvSpPr>
        <p:spPr>
          <a:xfrm>
            <a:off x="18659477" y="3159762"/>
            <a:ext cx="22219920" cy="15595600"/>
          </a:xfrm>
        </p:spPr>
        <p:txBody>
          <a:bodyPr/>
          <a:lstStyle>
            <a:lvl1pPr>
              <a:defRPr sz="10240"/>
            </a:lvl1pPr>
            <a:lvl2pPr>
              <a:defRPr sz="8960"/>
            </a:lvl2pPr>
            <a:lvl3pPr>
              <a:defRPr sz="7680"/>
            </a:lvl3pPr>
            <a:lvl4pPr>
              <a:defRPr sz="6400"/>
            </a:lvl4pPr>
            <a:lvl5pPr>
              <a:defRPr sz="6400"/>
            </a:lvl5pPr>
            <a:lvl6pPr>
              <a:defRPr sz="6400"/>
            </a:lvl6pPr>
            <a:lvl7pPr>
              <a:defRPr sz="6400"/>
            </a:lvl7pPr>
            <a:lvl8pPr>
              <a:defRPr sz="6400"/>
            </a:lvl8pPr>
            <a:lvl9pPr>
              <a:defRPr sz="6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9" y="6583680"/>
            <a:ext cx="14156053"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Edit Master text styles</a:t>
            </a:r>
          </a:p>
        </p:txBody>
      </p:sp>
      <p:sp>
        <p:nvSpPr>
          <p:cNvPr id="5" name="Date Placeholder 4"/>
          <p:cNvSpPr>
            <a:spLocks noGrp="1"/>
          </p:cNvSpPr>
          <p:nvPr>
            <p:ph type="dt" sz="half" idx="10"/>
          </p:nvPr>
        </p:nvSpPr>
        <p:spPr/>
        <p:txBody>
          <a:bodyPr/>
          <a:lstStyle/>
          <a:p>
            <a:fld id="{ADFA7423-4A7E-45EA-B5D4-30A0138D2B8F}"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55652F-A868-4C33-A91C-D56233A96E76}" type="slidenum">
              <a:rPr lang="en-US" smtClean="0"/>
              <a:t>‹#›</a:t>
            </a:fld>
            <a:endParaRPr lang="en-US"/>
          </a:p>
        </p:txBody>
      </p:sp>
    </p:spTree>
    <p:extLst>
      <p:ext uri="{BB962C8B-B14F-4D97-AF65-F5344CB8AC3E}">
        <p14:creationId xmlns:p14="http://schemas.microsoft.com/office/powerpoint/2010/main" val="2822304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9" y="1463040"/>
            <a:ext cx="14156053" cy="5120640"/>
          </a:xfrm>
        </p:spPr>
        <p:txBody>
          <a:bodyPr anchor="b"/>
          <a:lstStyle>
            <a:lvl1pPr>
              <a:defRPr sz="102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3159762"/>
            <a:ext cx="22219920" cy="15595600"/>
          </a:xfrm>
        </p:spPr>
        <p:txBody>
          <a:bodyPr anchor="t"/>
          <a:lstStyle>
            <a:lvl1pPr marL="0" indent="0">
              <a:buNone/>
              <a:defRPr sz="10240"/>
            </a:lvl1pPr>
            <a:lvl2pPr marL="1463040" indent="0">
              <a:buNone/>
              <a:defRPr sz="8960"/>
            </a:lvl2pPr>
            <a:lvl3pPr marL="2926080" indent="0">
              <a:buNone/>
              <a:defRPr sz="7680"/>
            </a:lvl3pPr>
            <a:lvl4pPr marL="4389120" indent="0">
              <a:buNone/>
              <a:defRPr sz="6400"/>
            </a:lvl4pPr>
            <a:lvl5pPr marL="5852160" indent="0">
              <a:buNone/>
              <a:defRPr sz="6400"/>
            </a:lvl5pPr>
            <a:lvl6pPr marL="7315200" indent="0">
              <a:buNone/>
              <a:defRPr sz="6400"/>
            </a:lvl6pPr>
            <a:lvl7pPr marL="8778240" indent="0">
              <a:buNone/>
              <a:defRPr sz="6400"/>
            </a:lvl7pPr>
            <a:lvl8pPr marL="10241280" indent="0">
              <a:buNone/>
              <a:defRPr sz="6400"/>
            </a:lvl8pPr>
            <a:lvl9pPr marL="11704320" indent="0">
              <a:buNone/>
              <a:defRPr sz="6400"/>
            </a:lvl9pPr>
          </a:lstStyle>
          <a:p>
            <a:r>
              <a:rPr lang="en-US"/>
              <a:t>Click icon to add picture</a:t>
            </a:r>
            <a:endParaRPr lang="en-US" dirty="0"/>
          </a:p>
        </p:txBody>
      </p:sp>
      <p:sp>
        <p:nvSpPr>
          <p:cNvPr id="4" name="Text Placeholder 3"/>
          <p:cNvSpPr>
            <a:spLocks noGrp="1"/>
          </p:cNvSpPr>
          <p:nvPr>
            <p:ph type="body" sz="half" idx="2"/>
          </p:nvPr>
        </p:nvSpPr>
        <p:spPr>
          <a:xfrm>
            <a:off x="3023239" y="6583680"/>
            <a:ext cx="14156053"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Edit Master text styles</a:t>
            </a:r>
          </a:p>
        </p:txBody>
      </p:sp>
      <p:sp>
        <p:nvSpPr>
          <p:cNvPr id="5" name="Date Placeholder 4"/>
          <p:cNvSpPr>
            <a:spLocks noGrp="1"/>
          </p:cNvSpPr>
          <p:nvPr>
            <p:ph type="dt" sz="half" idx="10"/>
          </p:nvPr>
        </p:nvSpPr>
        <p:spPr/>
        <p:txBody>
          <a:bodyPr/>
          <a:lstStyle/>
          <a:p>
            <a:fld id="{ADFA7423-4A7E-45EA-B5D4-30A0138D2B8F}"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55652F-A868-4C33-A91C-D56233A96E76}" type="slidenum">
              <a:rPr lang="en-US" smtClean="0"/>
              <a:t>‹#›</a:t>
            </a:fld>
            <a:endParaRPr lang="en-US"/>
          </a:p>
        </p:txBody>
      </p:sp>
    </p:spTree>
    <p:extLst>
      <p:ext uri="{BB962C8B-B14F-4D97-AF65-F5344CB8AC3E}">
        <p14:creationId xmlns:p14="http://schemas.microsoft.com/office/powerpoint/2010/main" val="287310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168401"/>
            <a:ext cx="37856160" cy="42418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5842000"/>
            <a:ext cx="37856160" cy="1392428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20340322"/>
            <a:ext cx="9875520" cy="1168400"/>
          </a:xfrm>
          <a:prstGeom prst="rect">
            <a:avLst/>
          </a:prstGeom>
        </p:spPr>
        <p:txBody>
          <a:bodyPr vert="horz" lIns="91440" tIns="45720" rIns="91440" bIns="45720" rtlCol="0" anchor="ctr"/>
          <a:lstStyle>
            <a:lvl1pPr algn="l">
              <a:defRPr sz="3840">
                <a:solidFill>
                  <a:schemeClr val="tx1">
                    <a:tint val="75000"/>
                  </a:schemeClr>
                </a:solidFill>
              </a:defRPr>
            </a:lvl1pPr>
          </a:lstStyle>
          <a:p>
            <a:fld id="{ADFA7423-4A7E-45EA-B5D4-30A0138D2B8F}" type="datetimeFigureOut">
              <a:rPr lang="en-US" smtClean="0"/>
              <a:t>10/5/2016</a:t>
            </a:fld>
            <a:endParaRPr lang="en-US"/>
          </a:p>
        </p:txBody>
      </p:sp>
      <p:sp>
        <p:nvSpPr>
          <p:cNvPr id="5" name="Footer Placeholder 4"/>
          <p:cNvSpPr>
            <a:spLocks noGrp="1"/>
          </p:cNvSpPr>
          <p:nvPr>
            <p:ph type="ftr" sz="quarter" idx="3"/>
          </p:nvPr>
        </p:nvSpPr>
        <p:spPr>
          <a:xfrm>
            <a:off x="14538960" y="20340322"/>
            <a:ext cx="14813280" cy="1168400"/>
          </a:xfrm>
          <a:prstGeom prst="rect">
            <a:avLst/>
          </a:prstGeom>
        </p:spPr>
        <p:txBody>
          <a:bodyPr vert="horz" lIns="91440" tIns="45720" rIns="91440" bIns="45720" rtlCol="0" anchor="ctr"/>
          <a:lstStyle>
            <a:lvl1pPr algn="ctr">
              <a:defRPr sz="38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20340322"/>
            <a:ext cx="9875520" cy="1168400"/>
          </a:xfrm>
          <a:prstGeom prst="rect">
            <a:avLst/>
          </a:prstGeom>
        </p:spPr>
        <p:txBody>
          <a:bodyPr vert="horz" lIns="91440" tIns="45720" rIns="91440" bIns="45720" rtlCol="0" anchor="ctr"/>
          <a:lstStyle>
            <a:lvl1pPr algn="r">
              <a:defRPr sz="3840">
                <a:solidFill>
                  <a:schemeClr val="tx1">
                    <a:tint val="75000"/>
                  </a:schemeClr>
                </a:solidFill>
              </a:defRPr>
            </a:lvl1pPr>
          </a:lstStyle>
          <a:p>
            <a:fld id="{FF55652F-A868-4C33-A91C-D56233A96E76}" type="slidenum">
              <a:rPr lang="en-US" smtClean="0"/>
              <a:t>‹#›</a:t>
            </a:fld>
            <a:endParaRPr lang="en-US"/>
          </a:p>
        </p:txBody>
      </p:sp>
    </p:spTree>
    <p:extLst>
      <p:ext uri="{BB962C8B-B14F-4D97-AF65-F5344CB8AC3E}">
        <p14:creationId xmlns:p14="http://schemas.microsoft.com/office/powerpoint/2010/main" val="239740889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wmf"/><Relationship Id="rId5" Type="http://schemas.openxmlformats.org/officeDocument/2006/relationships/image" Target="../media/image2.wmf"/><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Q:\Customer Images\RUimag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3891200" cy="21945600"/>
          </a:xfrm>
          <a:prstGeom prst="rect">
            <a:avLst/>
          </a:prstGeom>
          <a:noFill/>
          <a:extLst>
            <a:ext uri="{909E8E84-426E-40DD-AFC4-6F175D3DCCD1}">
              <a14:hiddenFill xmlns:a14="http://schemas.microsoft.com/office/drawing/2010/main">
                <a:solidFill>
                  <a:srgbClr val="FFFFFF"/>
                </a:solidFill>
              </a14:hiddenFill>
            </a:ext>
          </a:extLst>
        </p:spPr>
      </p:pic>
      <p:sp>
        <p:nvSpPr>
          <p:cNvPr id="38" name="Rounded Rectangle 7"/>
          <p:cNvSpPr/>
          <p:nvPr/>
        </p:nvSpPr>
        <p:spPr>
          <a:xfrm>
            <a:off x="952413" y="3236757"/>
            <a:ext cx="9746277" cy="17426820"/>
          </a:xfrm>
          <a:prstGeom prst="roundRect">
            <a:avLst>
              <a:gd name="adj" fmla="val 7365"/>
            </a:avLst>
          </a:prstGeom>
          <a:solidFill>
            <a:srgbClr val="FFFFFF">
              <a:alpha val="80000"/>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857"/>
          </a:p>
        </p:txBody>
      </p:sp>
      <p:sp>
        <p:nvSpPr>
          <p:cNvPr id="39" name="Rounded Rectangle 8"/>
          <p:cNvSpPr/>
          <p:nvPr/>
        </p:nvSpPr>
        <p:spPr>
          <a:xfrm>
            <a:off x="11719587" y="3236757"/>
            <a:ext cx="9807185" cy="17426820"/>
          </a:xfrm>
          <a:prstGeom prst="roundRect">
            <a:avLst>
              <a:gd name="adj" fmla="val 7365"/>
            </a:avLst>
          </a:prstGeom>
          <a:solidFill>
            <a:srgbClr val="FFFFFF">
              <a:alpha val="80000"/>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857"/>
          </a:p>
        </p:txBody>
      </p:sp>
      <p:sp>
        <p:nvSpPr>
          <p:cNvPr id="40" name="Rounded Rectangle 9"/>
          <p:cNvSpPr/>
          <p:nvPr/>
        </p:nvSpPr>
        <p:spPr>
          <a:xfrm>
            <a:off x="22502886" y="3236757"/>
            <a:ext cx="9618173" cy="17426820"/>
          </a:xfrm>
          <a:prstGeom prst="roundRect">
            <a:avLst>
              <a:gd name="adj" fmla="val 7365"/>
            </a:avLst>
          </a:prstGeom>
          <a:solidFill>
            <a:srgbClr val="FFFFFF">
              <a:alpha val="80000"/>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857"/>
          </a:p>
        </p:txBody>
      </p:sp>
      <p:sp>
        <p:nvSpPr>
          <p:cNvPr id="41" name="Rounded Rectangle 10"/>
          <p:cNvSpPr/>
          <p:nvPr/>
        </p:nvSpPr>
        <p:spPr>
          <a:xfrm>
            <a:off x="33284052" y="3236757"/>
            <a:ext cx="9764635" cy="17426820"/>
          </a:xfrm>
          <a:prstGeom prst="roundRect">
            <a:avLst>
              <a:gd name="adj" fmla="val 7365"/>
            </a:avLst>
          </a:prstGeom>
          <a:solidFill>
            <a:srgbClr val="FFFFFF">
              <a:alpha val="80000"/>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sz="857"/>
          </a:p>
        </p:txBody>
      </p:sp>
      <p:graphicFrame>
        <p:nvGraphicFramePr>
          <p:cNvPr id="42" name="Table 41"/>
          <p:cNvGraphicFramePr>
            <a:graphicFrameLocks noGrp="1"/>
          </p:cNvGraphicFramePr>
          <p:nvPr>
            <p:extLst>
              <p:ext uri="{D42A27DB-BD31-4B8C-83A1-F6EECF244321}">
                <p14:modId xmlns:p14="http://schemas.microsoft.com/office/powerpoint/2010/main" val="852110102"/>
              </p:ext>
            </p:extLst>
          </p:nvPr>
        </p:nvGraphicFramePr>
        <p:xfrm>
          <a:off x="11895419" y="11950167"/>
          <a:ext cx="9455581" cy="3572478"/>
        </p:xfrm>
        <a:graphic>
          <a:graphicData uri="http://schemas.openxmlformats.org/drawingml/2006/table">
            <a:tbl>
              <a:tblPr firstRow="1" bandRow="1">
                <a:tableStyleId>{5FD0F851-EC5A-4D38-B0AD-8093EC10F338}</a:tableStyleId>
              </a:tblPr>
              <a:tblGrid>
                <a:gridCol w="2688352">
                  <a:extLst>
                    <a:ext uri="{9D8B030D-6E8A-4147-A177-3AD203B41FA5}">
                      <a16:colId xmlns="" xmlns:a16="http://schemas.microsoft.com/office/drawing/2014/main" val="20000"/>
                    </a:ext>
                  </a:extLst>
                </a:gridCol>
                <a:gridCol w="1550929">
                  <a:extLst>
                    <a:ext uri="{9D8B030D-6E8A-4147-A177-3AD203B41FA5}">
                      <a16:colId xmlns="" xmlns:a16="http://schemas.microsoft.com/office/drawing/2014/main" val="20001"/>
                    </a:ext>
                  </a:extLst>
                </a:gridCol>
                <a:gridCol w="2414954">
                  <a:extLst>
                    <a:ext uri="{9D8B030D-6E8A-4147-A177-3AD203B41FA5}">
                      <a16:colId xmlns="" xmlns:a16="http://schemas.microsoft.com/office/drawing/2014/main" val="20002"/>
                    </a:ext>
                  </a:extLst>
                </a:gridCol>
                <a:gridCol w="2801346">
                  <a:extLst>
                    <a:ext uri="{9D8B030D-6E8A-4147-A177-3AD203B41FA5}">
                      <a16:colId xmlns="" xmlns:a16="http://schemas.microsoft.com/office/drawing/2014/main" val="20003"/>
                    </a:ext>
                  </a:extLst>
                </a:gridCol>
              </a:tblGrid>
              <a:tr h="629920">
                <a:tc>
                  <a:txBody>
                    <a:bodyPr/>
                    <a:lstStyle/>
                    <a:p>
                      <a:endParaRPr lang="en-US" sz="1900" dirty="0"/>
                    </a:p>
                  </a:txBody>
                  <a:tcPr marL="60960" marR="60960" marT="30480" marB="30480"/>
                </a:tc>
                <a:tc>
                  <a:txBody>
                    <a:bodyPr/>
                    <a:lstStyle/>
                    <a:p>
                      <a:r>
                        <a:rPr lang="en-US" sz="1900" dirty="0"/>
                        <a:t>Pre-test</a:t>
                      </a:r>
                    </a:p>
                  </a:txBody>
                  <a:tcPr marL="60960" marR="60960" marT="30480" marB="30480"/>
                </a:tc>
                <a:tc>
                  <a:txBody>
                    <a:bodyPr/>
                    <a:lstStyle/>
                    <a:p>
                      <a:r>
                        <a:rPr lang="en-US" sz="1900" dirty="0"/>
                        <a:t>6 </a:t>
                      </a:r>
                      <a:r>
                        <a:rPr lang="en-US" sz="1900" dirty="0" err="1"/>
                        <a:t>mo</a:t>
                      </a:r>
                      <a:r>
                        <a:rPr lang="en-US" sz="1900" dirty="0"/>
                        <a:t> Post-Test</a:t>
                      </a:r>
                    </a:p>
                  </a:txBody>
                  <a:tcPr marL="60960" marR="60960" marT="30480" marB="30480"/>
                </a:tc>
                <a:tc>
                  <a:txBody>
                    <a:bodyPr/>
                    <a:lstStyle/>
                    <a:p>
                      <a:r>
                        <a:rPr lang="en-US" sz="1900" dirty="0"/>
                        <a:t>12-mo Post-Test</a:t>
                      </a:r>
                    </a:p>
                  </a:txBody>
                  <a:tcPr marL="60960" marR="60960" marT="30480" marB="30480"/>
                </a:tc>
                <a:extLst>
                  <a:ext uri="{0D108BD9-81ED-4DB2-BD59-A6C34878D82A}">
                    <a16:rowId xmlns="" xmlns:a16="http://schemas.microsoft.com/office/drawing/2014/main" val="10000"/>
                  </a:ext>
                </a:extLst>
              </a:tr>
              <a:tr h="363591">
                <a:tc>
                  <a:txBody>
                    <a:bodyPr/>
                    <a:lstStyle/>
                    <a:p>
                      <a:r>
                        <a:rPr lang="en-US" sz="1900" dirty="0"/>
                        <a:t>Male</a:t>
                      </a:r>
                      <a:r>
                        <a:rPr lang="en-US" sz="1900" baseline="0" dirty="0"/>
                        <a:t> Patients</a:t>
                      </a:r>
                      <a:endParaRPr lang="en-US" sz="1900" dirty="0"/>
                    </a:p>
                  </a:txBody>
                  <a:tcPr marL="60960" marR="60960" marT="30480" marB="30480"/>
                </a:tc>
                <a:tc>
                  <a:txBody>
                    <a:bodyPr/>
                    <a:lstStyle/>
                    <a:p>
                      <a:r>
                        <a:rPr lang="en-US" sz="1900" dirty="0"/>
                        <a:t>61%</a:t>
                      </a:r>
                    </a:p>
                  </a:txBody>
                  <a:tcPr marL="60960" marR="60960" marT="30480" marB="30480"/>
                </a:tc>
                <a:tc>
                  <a:txBody>
                    <a:bodyPr/>
                    <a:lstStyle/>
                    <a:p>
                      <a:r>
                        <a:rPr lang="en-US" sz="1900" dirty="0"/>
                        <a:t>-</a:t>
                      </a:r>
                    </a:p>
                  </a:txBody>
                  <a:tcPr marL="60960" marR="60960" marT="30480" marB="30480"/>
                </a:tc>
                <a:tc>
                  <a:txBody>
                    <a:bodyPr/>
                    <a:lstStyle/>
                    <a:p>
                      <a:r>
                        <a:rPr lang="en-US" sz="1900" dirty="0"/>
                        <a:t>-</a:t>
                      </a:r>
                    </a:p>
                  </a:txBody>
                  <a:tcPr marL="60960" marR="60960" marT="30480" marB="30480"/>
                </a:tc>
                <a:extLst>
                  <a:ext uri="{0D108BD9-81ED-4DB2-BD59-A6C34878D82A}">
                    <a16:rowId xmlns="" xmlns:a16="http://schemas.microsoft.com/office/drawing/2014/main" val="10001"/>
                  </a:ext>
                </a:extLst>
              </a:tr>
              <a:tr h="371451">
                <a:tc>
                  <a:txBody>
                    <a:bodyPr/>
                    <a:lstStyle/>
                    <a:p>
                      <a:r>
                        <a:rPr lang="en-US" sz="1900" dirty="0"/>
                        <a:t>Female Patients</a:t>
                      </a:r>
                    </a:p>
                  </a:txBody>
                  <a:tcPr marL="60960" marR="60960" marT="30480" marB="30480"/>
                </a:tc>
                <a:tc>
                  <a:txBody>
                    <a:bodyPr/>
                    <a:lstStyle/>
                    <a:p>
                      <a:r>
                        <a:rPr lang="en-US" sz="1900" dirty="0"/>
                        <a:t>39%</a:t>
                      </a:r>
                    </a:p>
                  </a:txBody>
                  <a:tcPr marL="60960" marR="60960" marT="30480" marB="30480"/>
                </a:tc>
                <a:tc>
                  <a:txBody>
                    <a:bodyPr/>
                    <a:lstStyle/>
                    <a:p>
                      <a:r>
                        <a:rPr lang="en-US" sz="1900" dirty="0"/>
                        <a:t>-</a:t>
                      </a:r>
                    </a:p>
                  </a:txBody>
                  <a:tcPr marL="60960" marR="60960" marT="30480" marB="30480"/>
                </a:tc>
                <a:tc>
                  <a:txBody>
                    <a:bodyPr/>
                    <a:lstStyle/>
                    <a:p>
                      <a:r>
                        <a:rPr lang="en-US" sz="1900" dirty="0"/>
                        <a:t>-</a:t>
                      </a:r>
                    </a:p>
                  </a:txBody>
                  <a:tcPr marL="60960" marR="60960" marT="30480" marB="30480"/>
                </a:tc>
                <a:extLst>
                  <a:ext uri="{0D108BD9-81ED-4DB2-BD59-A6C34878D82A}">
                    <a16:rowId xmlns="" xmlns:a16="http://schemas.microsoft.com/office/drawing/2014/main" val="10002"/>
                  </a:ext>
                </a:extLst>
              </a:tr>
              <a:tr h="389561">
                <a:tc>
                  <a:txBody>
                    <a:bodyPr/>
                    <a:lstStyle/>
                    <a:p>
                      <a:r>
                        <a:rPr lang="en-US" sz="1900" dirty="0"/>
                        <a:t>Hypertension</a:t>
                      </a:r>
                    </a:p>
                  </a:txBody>
                  <a:tcPr marL="60960" marR="60960" marT="30480" marB="30480"/>
                </a:tc>
                <a:tc>
                  <a:txBody>
                    <a:bodyPr/>
                    <a:lstStyle/>
                    <a:p>
                      <a:r>
                        <a:rPr lang="en-US" sz="1900" dirty="0"/>
                        <a:t>2.6%</a:t>
                      </a:r>
                    </a:p>
                  </a:txBody>
                  <a:tcPr marL="60960" marR="60960" marT="30480" marB="30480"/>
                </a:tc>
                <a:tc>
                  <a:txBody>
                    <a:bodyPr/>
                    <a:lstStyle/>
                    <a:p>
                      <a:r>
                        <a:rPr lang="en-US" sz="1900" dirty="0"/>
                        <a:t>42.1%</a:t>
                      </a:r>
                    </a:p>
                  </a:txBody>
                  <a:tcPr marL="60960" marR="60960" marT="30480" marB="30480"/>
                </a:tc>
                <a:tc>
                  <a:txBody>
                    <a:bodyPr/>
                    <a:lstStyle/>
                    <a:p>
                      <a:r>
                        <a:rPr lang="en-US" sz="1900" dirty="0"/>
                        <a:t>12.4%</a:t>
                      </a:r>
                    </a:p>
                  </a:txBody>
                  <a:tcPr marL="60960" marR="60960" marT="30480" marB="30480"/>
                </a:tc>
                <a:extLst>
                  <a:ext uri="{0D108BD9-81ED-4DB2-BD59-A6C34878D82A}">
                    <a16:rowId xmlns="" xmlns:a16="http://schemas.microsoft.com/office/drawing/2014/main" val="10003"/>
                  </a:ext>
                </a:extLst>
              </a:tr>
              <a:tr h="363591">
                <a:tc>
                  <a:txBody>
                    <a:bodyPr/>
                    <a:lstStyle/>
                    <a:p>
                      <a:r>
                        <a:rPr lang="en-US" sz="1900" dirty="0"/>
                        <a:t>Snoring</a:t>
                      </a:r>
                    </a:p>
                  </a:txBody>
                  <a:tcPr marL="60960" marR="60960" marT="30480" marB="30480"/>
                </a:tc>
                <a:tc>
                  <a:txBody>
                    <a:bodyPr/>
                    <a:lstStyle/>
                    <a:p>
                      <a:r>
                        <a:rPr lang="en-US" sz="1900" dirty="0"/>
                        <a:t>11.35%</a:t>
                      </a:r>
                    </a:p>
                  </a:txBody>
                  <a:tcPr marL="60960" marR="60960" marT="30480" marB="30480"/>
                </a:tc>
                <a:tc>
                  <a:txBody>
                    <a:bodyPr/>
                    <a:lstStyle/>
                    <a:p>
                      <a:r>
                        <a:rPr lang="en-US" sz="1900" dirty="0"/>
                        <a:t>10.2%</a:t>
                      </a:r>
                    </a:p>
                  </a:txBody>
                  <a:tcPr marL="60960" marR="60960" marT="30480" marB="30480"/>
                </a:tc>
                <a:tc>
                  <a:txBody>
                    <a:bodyPr/>
                    <a:lstStyle/>
                    <a:p>
                      <a:r>
                        <a:rPr lang="en-US" sz="1900" dirty="0"/>
                        <a:t>15.8%</a:t>
                      </a:r>
                    </a:p>
                  </a:txBody>
                  <a:tcPr marL="60960" marR="60960" marT="30480" marB="30480"/>
                </a:tc>
                <a:extLst>
                  <a:ext uri="{0D108BD9-81ED-4DB2-BD59-A6C34878D82A}">
                    <a16:rowId xmlns="" xmlns:a16="http://schemas.microsoft.com/office/drawing/2014/main" val="10004"/>
                  </a:ext>
                </a:extLst>
              </a:tr>
              <a:tr h="363591">
                <a:tc>
                  <a:txBody>
                    <a:bodyPr/>
                    <a:lstStyle/>
                    <a:p>
                      <a:r>
                        <a:rPr lang="en-US" sz="1900" dirty="0"/>
                        <a:t>Medications</a:t>
                      </a:r>
                    </a:p>
                  </a:txBody>
                  <a:tcPr marL="60960" marR="60960" marT="30480" marB="30480"/>
                </a:tc>
                <a:tc>
                  <a:txBody>
                    <a:bodyPr/>
                    <a:lstStyle/>
                    <a:p>
                      <a:r>
                        <a:rPr lang="en-US" sz="1900" dirty="0"/>
                        <a:t>45.2%</a:t>
                      </a:r>
                    </a:p>
                  </a:txBody>
                  <a:tcPr marL="60960" marR="60960" marT="30480" marB="30480"/>
                </a:tc>
                <a:tc>
                  <a:txBody>
                    <a:bodyPr/>
                    <a:lstStyle/>
                    <a:p>
                      <a:r>
                        <a:rPr lang="en-US" sz="1900" dirty="0"/>
                        <a:t>42.1%</a:t>
                      </a:r>
                    </a:p>
                  </a:txBody>
                  <a:tcPr marL="60960" marR="60960" marT="30480" marB="30480"/>
                </a:tc>
                <a:tc>
                  <a:txBody>
                    <a:bodyPr/>
                    <a:lstStyle/>
                    <a:p>
                      <a:r>
                        <a:rPr lang="en-US" sz="1900" dirty="0"/>
                        <a:t>40%</a:t>
                      </a:r>
                    </a:p>
                  </a:txBody>
                  <a:tcPr marL="60960" marR="60960" marT="30480" marB="30480"/>
                </a:tc>
                <a:extLst>
                  <a:ext uri="{0D108BD9-81ED-4DB2-BD59-A6C34878D82A}">
                    <a16:rowId xmlns="" xmlns:a16="http://schemas.microsoft.com/office/drawing/2014/main" val="10005"/>
                  </a:ext>
                </a:extLst>
              </a:tr>
              <a:tr h="363591">
                <a:tc>
                  <a:txBody>
                    <a:bodyPr/>
                    <a:lstStyle/>
                    <a:p>
                      <a:r>
                        <a:rPr lang="en-US" sz="1900" dirty="0"/>
                        <a:t>Smoking</a:t>
                      </a:r>
                    </a:p>
                  </a:txBody>
                  <a:tcPr marL="60960" marR="60960" marT="30480" marB="30480"/>
                </a:tc>
                <a:tc>
                  <a:txBody>
                    <a:bodyPr/>
                    <a:lstStyle/>
                    <a:p>
                      <a:r>
                        <a:rPr lang="en-US" sz="1900" dirty="0"/>
                        <a:t>16.5%</a:t>
                      </a:r>
                    </a:p>
                  </a:txBody>
                  <a:tcPr marL="60960" marR="60960" marT="30480" marB="30480"/>
                </a:tc>
                <a:tc>
                  <a:txBody>
                    <a:bodyPr/>
                    <a:lstStyle/>
                    <a:p>
                      <a:r>
                        <a:rPr lang="en-US" sz="1900" dirty="0"/>
                        <a:t>14.5%</a:t>
                      </a:r>
                    </a:p>
                  </a:txBody>
                  <a:tcPr marL="60960" marR="60960" marT="30480" marB="30480"/>
                </a:tc>
                <a:tc>
                  <a:txBody>
                    <a:bodyPr/>
                    <a:lstStyle/>
                    <a:p>
                      <a:r>
                        <a:rPr lang="en-US" sz="1900" dirty="0"/>
                        <a:t>10.14%</a:t>
                      </a:r>
                    </a:p>
                  </a:txBody>
                  <a:tcPr marL="60960" marR="60960" marT="30480" marB="30480"/>
                </a:tc>
                <a:extLst>
                  <a:ext uri="{0D108BD9-81ED-4DB2-BD59-A6C34878D82A}">
                    <a16:rowId xmlns="" xmlns:a16="http://schemas.microsoft.com/office/drawing/2014/main" val="10006"/>
                  </a:ext>
                </a:extLst>
              </a:tr>
              <a:tr h="363591">
                <a:tc>
                  <a:txBody>
                    <a:bodyPr/>
                    <a:lstStyle/>
                    <a:p>
                      <a:r>
                        <a:rPr lang="en-US" sz="1900" dirty="0"/>
                        <a:t>Pregnancy</a:t>
                      </a:r>
                    </a:p>
                  </a:txBody>
                  <a:tcPr marL="60960" marR="60960" marT="30480" marB="30480"/>
                </a:tc>
                <a:tc>
                  <a:txBody>
                    <a:bodyPr/>
                    <a:lstStyle/>
                    <a:p>
                      <a:r>
                        <a:rPr lang="en-US" sz="1900" dirty="0"/>
                        <a:t>.3%</a:t>
                      </a:r>
                    </a:p>
                  </a:txBody>
                  <a:tcPr marL="60960" marR="60960" marT="30480" marB="30480"/>
                </a:tc>
                <a:tc>
                  <a:txBody>
                    <a:bodyPr/>
                    <a:lstStyle/>
                    <a:p>
                      <a:r>
                        <a:rPr lang="en-US" sz="1900" dirty="0"/>
                        <a:t>15%</a:t>
                      </a:r>
                    </a:p>
                  </a:txBody>
                  <a:tcPr marL="60960" marR="60960" marT="30480" marB="30480"/>
                </a:tc>
                <a:tc>
                  <a:txBody>
                    <a:bodyPr/>
                    <a:lstStyle/>
                    <a:p>
                      <a:r>
                        <a:rPr lang="en-US" sz="1900" dirty="0"/>
                        <a:t>12%</a:t>
                      </a:r>
                    </a:p>
                  </a:txBody>
                  <a:tcPr marL="60960" marR="60960" marT="30480" marB="30480"/>
                </a:tc>
                <a:extLst>
                  <a:ext uri="{0D108BD9-81ED-4DB2-BD59-A6C34878D82A}">
                    <a16:rowId xmlns="" xmlns:a16="http://schemas.microsoft.com/office/drawing/2014/main" val="10007"/>
                  </a:ext>
                </a:extLst>
              </a:tr>
              <a:tr h="363591">
                <a:tc>
                  <a:txBody>
                    <a:bodyPr/>
                    <a:lstStyle/>
                    <a:p>
                      <a:r>
                        <a:rPr lang="en-US" sz="1900" dirty="0"/>
                        <a:t>Alcoholism</a:t>
                      </a:r>
                    </a:p>
                  </a:txBody>
                  <a:tcPr marL="60960" marR="60960" marT="30480" marB="30480"/>
                </a:tc>
                <a:tc>
                  <a:txBody>
                    <a:bodyPr/>
                    <a:lstStyle/>
                    <a:p>
                      <a:r>
                        <a:rPr lang="en-US" sz="1900" dirty="0"/>
                        <a:t>2.5%</a:t>
                      </a:r>
                    </a:p>
                  </a:txBody>
                  <a:tcPr marL="60960" marR="60960" marT="30480" marB="30480"/>
                </a:tc>
                <a:tc>
                  <a:txBody>
                    <a:bodyPr/>
                    <a:lstStyle/>
                    <a:p>
                      <a:r>
                        <a:rPr lang="en-US" sz="1900" dirty="0"/>
                        <a:t>36.47%</a:t>
                      </a:r>
                    </a:p>
                  </a:txBody>
                  <a:tcPr marL="60960" marR="60960" marT="30480" marB="30480"/>
                </a:tc>
                <a:tc>
                  <a:txBody>
                    <a:bodyPr/>
                    <a:lstStyle/>
                    <a:p>
                      <a:r>
                        <a:rPr lang="en-US" sz="1900" dirty="0"/>
                        <a:t>11.6%</a:t>
                      </a:r>
                    </a:p>
                  </a:txBody>
                  <a:tcPr marL="60960" marR="60960" marT="30480" marB="30480"/>
                </a:tc>
                <a:extLst>
                  <a:ext uri="{0D108BD9-81ED-4DB2-BD59-A6C34878D82A}">
                    <a16:rowId xmlns="" xmlns:a16="http://schemas.microsoft.com/office/drawing/2014/main" val="10008"/>
                  </a:ext>
                </a:extLst>
              </a:tr>
            </a:tbl>
          </a:graphicData>
        </a:graphic>
      </p:graphicFrame>
      <p:graphicFrame>
        <p:nvGraphicFramePr>
          <p:cNvPr id="43" name="Chart 42"/>
          <p:cNvGraphicFramePr/>
          <p:nvPr>
            <p:extLst>
              <p:ext uri="{D42A27DB-BD31-4B8C-83A1-F6EECF244321}">
                <p14:modId xmlns:p14="http://schemas.microsoft.com/office/powerpoint/2010/main" val="1661868200"/>
              </p:ext>
            </p:extLst>
          </p:nvPr>
        </p:nvGraphicFramePr>
        <p:xfrm>
          <a:off x="22495932" y="7228016"/>
          <a:ext cx="9316287" cy="281852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4" name="Chart 43"/>
          <p:cNvGraphicFramePr/>
          <p:nvPr>
            <p:extLst>
              <p:ext uri="{D42A27DB-BD31-4B8C-83A1-F6EECF244321}">
                <p14:modId xmlns:p14="http://schemas.microsoft.com/office/powerpoint/2010/main" val="1330464816"/>
              </p:ext>
            </p:extLst>
          </p:nvPr>
        </p:nvGraphicFramePr>
        <p:xfrm>
          <a:off x="22668909" y="12139089"/>
          <a:ext cx="9076629" cy="3067239"/>
        </p:xfrm>
        <a:graphic>
          <a:graphicData uri="http://schemas.openxmlformats.org/drawingml/2006/chart">
            <c:chart xmlns:c="http://schemas.openxmlformats.org/drawingml/2006/chart" xmlns:r="http://schemas.openxmlformats.org/officeDocument/2006/relationships" r:id="rId4"/>
          </a:graphicData>
        </a:graphic>
      </p:graphicFrame>
      <p:sp>
        <p:nvSpPr>
          <p:cNvPr id="45" name="TextBox 44"/>
          <p:cNvSpPr txBox="1"/>
          <p:nvPr/>
        </p:nvSpPr>
        <p:spPr>
          <a:xfrm>
            <a:off x="1053786" y="3886218"/>
            <a:ext cx="9417569" cy="4893647"/>
          </a:xfrm>
          <a:prstGeom prst="rect">
            <a:avLst/>
          </a:prstGeom>
          <a:noFill/>
        </p:spPr>
        <p:txBody>
          <a:bodyPr wrap="square" rtlCol="0">
            <a:spAutoFit/>
          </a:bodyPr>
          <a:lstStyle/>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here</a:t>
            </a:r>
          </a:p>
        </p:txBody>
      </p:sp>
      <p:sp>
        <p:nvSpPr>
          <p:cNvPr id="46" name="TextBox 45"/>
          <p:cNvSpPr txBox="1"/>
          <p:nvPr/>
        </p:nvSpPr>
        <p:spPr>
          <a:xfrm>
            <a:off x="1046023" y="12430328"/>
            <a:ext cx="9429113" cy="6001643"/>
          </a:xfrm>
          <a:prstGeom prst="rect">
            <a:avLst/>
          </a:prstGeom>
          <a:noFill/>
        </p:spPr>
        <p:txBody>
          <a:bodyPr wrap="square" rtlCol="0">
            <a:spAutoFit/>
          </a:bodyPr>
          <a:lstStyle/>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a:t>
            </a: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here</a:t>
            </a:r>
          </a:p>
        </p:txBody>
      </p:sp>
      <p:sp>
        <p:nvSpPr>
          <p:cNvPr id="47" name="TextBox 46"/>
          <p:cNvSpPr txBox="1"/>
          <p:nvPr/>
        </p:nvSpPr>
        <p:spPr>
          <a:xfrm>
            <a:off x="11895419" y="4180459"/>
            <a:ext cx="9537579" cy="6001643"/>
          </a:xfrm>
          <a:prstGeom prst="rect">
            <a:avLst/>
          </a:prstGeom>
          <a:noFill/>
        </p:spPr>
        <p:txBody>
          <a:bodyPr wrap="square" rtlCol="0">
            <a:spAutoFit/>
          </a:bodyPr>
          <a:lstStyle/>
          <a:p>
            <a:r>
              <a:rPr lang="en-US" sz="2400" dirty="0">
                <a:cs typeface="Arial" pitchFamily="34" charset="0"/>
              </a:rPr>
              <a:t>Your text would go here. List your information on these lines. Your text would go here. List your information on these lines. Your text would go here. </a:t>
            </a:r>
          </a:p>
          <a:p>
            <a:pPr marL="228611" indent="-228611">
              <a:buFont typeface="Arial" pitchFamily="34" charset="0"/>
              <a:buChar char="•"/>
            </a:pPr>
            <a:r>
              <a:rPr lang="en-US" sz="2400" dirty="0">
                <a:cs typeface="Arial" pitchFamily="34" charset="0"/>
              </a:rPr>
              <a:t>List your information on these lines. Your text would go here. </a:t>
            </a:r>
          </a:p>
          <a:p>
            <a:pPr marL="228611" indent="-228611">
              <a:buFont typeface="Arial" pitchFamily="34" charset="0"/>
              <a:buChar char="•"/>
            </a:pPr>
            <a:r>
              <a:rPr lang="en-US" sz="2400" dirty="0">
                <a:cs typeface="Arial" pitchFamily="34" charset="0"/>
              </a:rPr>
              <a:t>List your information on these</a:t>
            </a:r>
          </a:p>
          <a:p>
            <a:r>
              <a:rPr lang="en-US" sz="2400" dirty="0">
                <a:cs typeface="Arial" pitchFamily="34" charset="0"/>
              </a:rPr>
              <a:t>     lines. </a:t>
            </a:r>
          </a:p>
          <a:p>
            <a:pPr marL="228611" indent="-228611">
              <a:buFont typeface="Arial" pitchFamily="34" charset="0"/>
              <a:buChar char="•"/>
            </a:pPr>
            <a:r>
              <a:rPr lang="en-US" sz="2400" dirty="0">
                <a:cs typeface="Arial" pitchFamily="34" charset="0"/>
              </a:rPr>
              <a:t>Your text would go here. List your </a:t>
            </a:r>
          </a:p>
          <a:p>
            <a:r>
              <a:rPr lang="en-US" sz="2400" dirty="0">
                <a:cs typeface="Arial" pitchFamily="34" charset="0"/>
              </a:rPr>
              <a:t>     Your text would go here. List your </a:t>
            </a:r>
          </a:p>
          <a:p>
            <a:r>
              <a:rPr lang="en-US" sz="2400" dirty="0">
                <a:cs typeface="Arial" pitchFamily="34" charset="0"/>
              </a:rPr>
              <a:t>     information on these lines. </a:t>
            </a: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here. </a:t>
            </a:r>
          </a:p>
        </p:txBody>
      </p:sp>
      <p:sp>
        <p:nvSpPr>
          <p:cNvPr id="48" name="TextBox 47"/>
          <p:cNvSpPr txBox="1"/>
          <p:nvPr/>
        </p:nvSpPr>
        <p:spPr>
          <a:xfrm>
            <a:off x="13961117" y="3822043"/>
            <a:ext cx="5327514" cy="461665"/>
          </a:xfrm>
          <a:prstGeom prst="rect">
            <a:avLst/>
          </a:prstGeom>
          <a:noFill/>
        </p:spPr>
        <p:txBody>
          <a:bodyPr wrap="square" rtlCol="0">
            <a:spAutoFit/>
          </a:bodyPr>
          <a:lstStyle/>
          <a:p>
            <a:pPr algn="ctr"/>
            <a:r>
              <a:rPr lang="en-US" sz="2400" b="1" dirty="0"/>
              <a:t>Methods</a:t>
            </a:r>
          </a:p>
        </p:txBody>
      </p:sp>
      <p:sp>
        <p:nvSpPr>
          <p:cNvPr id="49" name="TextBox 48"/>
          <p:cNvSpPr txBox="1"/>
          <p:nvPr/>
        </p:nvSpPr>
        <p:spPr>
          <a:xfrm>
            <a:off x="11770806" y="16941850"/>
            <a:ext cx="9580194" cy="1569660"/>
          </a:xfrm>
          <a:prstGeom prst="rect">
            <a:avLst/>
          </a:prstGeom>
          <a:noFill/>
        </p:spPr>
        <p:txBody>
          <a:bodyPr wrap="square" rtlCol="0">
            <a:spAutoFit/>
          </a:bodyPr>
          <a:lstStyle/>
          <a:p>
            <a:r>
              <a:rPr lang="en-US" sz="2400" dirty="0">
                <a:cs typeface="Arial" pitchFamily="34" charset="0"/>
              </a:rPr>
              <a:t>Your text would go here. List your information on these lines. Your text would go here. List your information on these lines. Your text would go here. </a:t>
            </a:r>
          </a:p>
          <a:p>
            <a:pPr marL="228611" indent="-228611">
              <a:buFont typeface="Arial" pitchFamily="34" charset="0"/>
              <a:buChar char="•"/>
            </a:pPr>
            <a:r>
              <a:rPr lang="en-US" sz="2400" dirty="0">
                <a:cs typeface="Arial" pitchFamily="34" charset="0"/>
              </a:rPr>
              <a:t>List your information on these lines. Your text would go here. </a:t>
            </a:r>
          </a:p>
        </p:txBody>
      </p:sp>
      <p:sp>
        <p:nvSpPr>
          <p:cNvPr id="50" name="TextBox 49"/>
          <p:cNvSpPr txBox="1"/>
          <p:nvPr/>
        </p:nvSpPr>
        <p:spPr>
          <a:xfrm>
            <a:off x="22502886" y="3886217"/>
            <a:ext cx="9411904" cy="3046988"/>
          </a:xfrm>
          <a:prstGeom prst="rect">
            <a:avLst/>
          </a:prstGeom>
          <a:noFill/>
        </p:spPr>
        <p:txBody>
          <a:bodyPr wrap="square" rtlCol="0">
            <a:spAutoFit/>
          </a:bodyPr>
          <a:lstStyle/>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2400" dirty="0">
              <a:cs typeface="Arial" pitchFamily="34" charset="0"/>
            </a:endParaRPr>
          </a:p>
        </p:txBody>
      </p:sp>
      <p:sp>
        <p:nvSpPr>
          <p:cNvPr id="51" name="TextBox 50"/>
          <p:cNvSpPr txBox="1"/>
          <p:nvPr/>
        </p:nvSpPr>
        <p:spPr>
          <a:xfrm>
            <a:off x="22668910" y="10573701"/>
            <a:ext cx="9245880" cy="1200329"/>
          </a:xfrm>
          <a:prstGeom prst="rect">
            <a:avLst/>
          </a:prstGeom>
          <a:noFill/>
        </p:spPr>
        <p:txBody>
          <a:bodyPr wrap="square" rtlCol="0">
            <a:spAutoFit/>
          </a:bodyPr>
          <a:lstStyle/>
          <a:p>
            <a:r>
              <a:rPr lang="en-US" sz="2400" dirty="0">
                <a:cs typeface="Arial" pitchFamily="34" charset="0"/>
              </a:rPr>
              <a:t>Your text would go here. List your information on these lines. Your text would go here. List your information on these lines. Your text would go here. </a:t>
            </a:r>
          </a:p>
        </p:txBody>
      </p:sp>
      <p:sp>
        <p:nvSpPr>
          <p:cNvPr id="52" name="TextBox 51"/>
          <p:cNvSpPr txBox="1"/>
          <p:nvPr/>
        </p:nvSpPr>
        <p:spPr>
          <a:xfrm>
            <a:off x="22469458" y="15904381"/>
            <a:ext cx="9418858" cy="3702873"/>
          </a:xfrm>
          <a:prstGeom prst="rect">
            <a:avLst/>
          </a:prstGeom>
          <a:noFill/>
        </p:spPr>
        <p:txBody>
          <a:bodyPr wrap="square" rtlCol="0">
            <a:spAutoFit/>
          </a:bodyPr>
          <a:lstStyle/>
          <a:p>
            <a:pPr algn="ctr"/>
            <a:r>
              <a:rPr lang="en-US" sz="2133" dirty="0"/>
              <a:t>KMnO4 + </a:t>
            </a:r>
            <a:r>
              <a:rPr lang="en-US" sz="2133" dirty="0" err="1"/>
              <a:t>HCl</a:t>
            </a:r>
            <a:r>
              <a:rPr lang="en-US" sz="2133" dirty="0"/>
              <a:t> = </a:t>
            </a:r>
            <a:r>
              <a:rPr lang="en-US" sz="2133" dirty="0" err="1"/>
              <a:t>KCl</a:t>
            </a:r>
            <a:r>
              <a:rPr lang="en-US" sz="2133" dirty="0"/>
              <a:t> + MnCl2 + H2O + Cl2</a:t>
            </a:r>
          </a:p>
          <a:p>
            <a:pPr algn="ctr"/>
            <a:r>
              <a:rPr lang="en-US" sz="2133" dirty="0"/>
              <a:t>K4Fe(CN)6 + H2SO4 + H2O = K2SO4 + FeSO4 + (NH4)2SO4 + CO</a:t>
            </a:r>
          </a:p>
          <a:p>
            <a:pPr algn="ctr"/>
            <a:endParaRPr lang="en-US" sz="2133" dirty="0"/>
          </a:p>
          <a:p>
            <a:pPr algn="ctr"/>
            <a:r>
              <a:rPr lang="en-US" sz="2133" dirty="0">
                <a:cs typeface="Arial" pitchFamily="34" charset="0"/>
              </a:rPr>
              <a:t>Your text would go here. List your information on these lines. Your text would go here.</a:t>
            </a:r>
            <a:endParaRPr lang="en-US" sz="2133" dirty="0"/>
          </a:p>
          <a:p>
            <a:pPr algn="ctr"/>
            <a:r>
              <a:rPr lang="en-US" sz="2133" dirty="0"/>
              <a:t>K4Fe(CN)6 + KMnO4 + H2SO4 = </a:t>
            </a:r>
          </a:p>
          <a:p>
            <a:pPr algn="ctr"/>
            <a:r>
              <a:rPr lang="en-US" sz="2133" dirty="0"/>
              <a:t>KHSO4 + Fe2(SO4)3 + MnSO4 + HNO3 + CO2 + H2O</a:t>
            </a:r>
          </a:p>
          <a:p>
            <a:pPr algn="ctr"/>
            <a:endParaRPr lang="en-US" sz="2133" dirty="0"/>
          </a:p>
          <a:p>
            <a:pPr algn="ctr"/>
            <a:r>
              <a:rPr lang="en-US" sz="2133" dirty="0">
                <a:cs typeface="Arial" pitchFamily="34" charset="0"/>
              </a:rPr>
              <a:t>Your text would go here. List your information on these lines.</a:t>
            </a:r>
            <a:endParaRPr lang="en-US" sz="2133" dirty="0"/>
          </a:p>
          <a:p>
            <a:pPr algn="ctr"/>
            <a:r>
              <a:rPr lang="en-US" sz="2133" dirty="0"/>
              <a:t>PhCH3 + KMnO4 + H2SO4 = </a:t>
            </a:r>
            <a:r>
              <a:rPr lang="en-US" sz="2133" dirty="0" err="1"/>
              <a:t>PhCOOH</a:t>
            </a:r>
            <a:r>
              <a:rPr lang="en-US" sz="2133" dirty="0"/>
              <a:t> + K2SO4 + MnSO4 + H2O</a:t>
            </a:r>
          </a:p>
          <a:p>
            <a:pPr algn="ctr"/>
            <a:r>
              <a:rPr lang="en-US" sz="2133" dirty="0"/>
              <a:t>CuSO4*5H2O = CuSO4 + H2O</a:t>
            </a:r>
          </a:p>
        </p:txBody>
      </p:sp>
      <p:sp>
        <p:nvSpPr>
          <p:cNvPr id="53" name="TextBox 52"/>
          <p:cNvSpPr txBox="1"/>
          <p:nvPr/>
        </p:nvSpPr>
        <p:spPr>
          <a:xfrm>
            <a:off x="33366075" y="3886217"/>
            <a:ext cx="9566264" cy="5632311"/>
          </a:xfrm>
          <a:prstGeom prst="rect">
            <a:avLst/>
          </a:prstGeom>
          <a:noFill/>
        </p:spPr>
        <p:txBody>
          <a:bodyPr wrap="square" rtlCol="0">
            <a:spAutoFit/>
          </a:bodyPr>
          <a:lstStyle/>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54" name="TextBox 53"/>
          <p:cNvSpPr txBox="1"/>
          <p:nvPr/>
        </p:nvSpPr>
        <p:spPr>
          <a:xfrm>
            <a:off x="33366075" y="13919613"/>
            <a:ext cx="9566264" cy="1569660"/>
          </a:xfrm>
          <a:prstGeom prst="rect">
            <a:avLst/>
          </a:prstGeom>
          <a:noFill/>
        </p:spPr>
        <p:txBody>
          <a:bodyPr wrap="square" rtlCol="0">
            <a:spAutoFit/>
          </a:bodyPr>
          <a:lstStyle/>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55" name="TextBox 54"/>
          <p:cNvSpPr txBox="1"/>
          <p:nvPr/>
        </p:nvSpPr>
        <p:spPr>
          <a:xfrm>
            <a:off x="33366075" y="16193589"/>
            <a:ext cx="9566264" cy="830997"/>
          </a:xfrm>
          <a:prstGeom prst="rect">
            <a:avLst/>
          </a:prstGeom>
          <a:noFill/>
        </p:spPr>
        <p:txBody>
          <a:bodyPr wrap="square" rtlCol="0">
            <a:spAutoFit/>
          </a:bodyPr>
          <a:lstStyle/>
          <a:p>
            <a:r>
              <a:rPr lang="en-US" sz="2400" dirty="0">
                <a:cs typeface="Arial" pitchFamily="34" charset="0"/>
              </a:rPr>
              <a:t>Your text would go here. List your information on these lines. Your text would go here. </a:t>
            </a:r>
          </a:p>
        </p:txBody>
      </p:sp>
      <p:sp>
        <p:nvSpPr>
          <p:cNvPr id="56" name="TextBox 55"/>
          <p:cNvSpPr txBox="1"/>
          <p:nvPr/>
        </p:nvSpPr>
        <p:spPr>
          <a:xfrm>
            <a:off x="33366075" y="17726680"/>
            <a:ext cx="9566264" cy="830997"/>
          </a:xfrm>
          <a:prstGeom prst="rect">
            <a:avLst/>
          </a:prstGeom>
          <a:noFill/>
        </p:spPr>
        <p:txBody>
          <a:bodyPr wrap="square" rtlCol="0">
            <a:spAutoFit/>
          </a:bodyPr>
          <a:lstStyle/>
          <a:p>
            <a:r>
              <a:rPr lang="en-US" sz="2400" dirty="0">
                <a:cs typeface="Arial" pitchFamily="34" charset="0"/>
              </a:rPr>
              <a:t>Your text would go here. List your information on these lines. Your text would go here. </a:t>
            </a:r>
          </a:p>
        </p:txBody>
      </p:sp>
      <p:sp>
        <p:nvSpPr>
          <p:cNvPr id="57" name="TextBox 56"/>
          <p:cNvSpPr txBox="1"/>
          <p:nvPr/>
        </p:nvSpPr>
        <p:spPr>
          <a:xfrm>
            <a:off x="34401184" y="13457948"/>
            <a:ext cx="7410242" cy="461665"/>
          </a:xfrm>
          <a:prstGeom prst="rect">
            <a:avLst/>
          </a:prstGeom>
          <a:noFill/>
        </p:spPr>
        <p:txBody>
          <a:bodyPr wrap="square" rtlCol="0">
            <a:spAutoFit/>
          </a:bodyPr>
          <a:lstStyle/>
          <a:p>
            <a:pPr algn="ctr"/>
            <a:r>
              <a:rPr lang="en-US" sz="2400" b="1" dirty="0">
                <a:solidFill>
                  <a:srgbClr val="022778"/>
                </a:solidFill>
              </a:rPr>
              <a:t>Limitations</a:t>
            </a:r>
          </a:p>
        </p:txBody>
      </p:sp>
      <p:sp>
        <p:nvSpPr>
          <p:cNvPr id="58" name="TextBox 57"/>
          <p:cNvSpPr txBox="1"/>
          <p:nvPr/>
        </p:nvSpPr>
        <p:spPr>
          <a:xfrm>
            <a:off x="34401184" y="15814689"/>
            <a:ext cx="7410242" cy="461665"/>
          </a:xfrm>
          <a:prstGeom prst="rect">
            <a:avLst/>
          </a:prstGeom>
          <a:noFill/>
        </p:spPr>
        <p:txBody>
          <a:bodyPr wrap="square" rtlCol="0">
            <a:spAutoFit/>
          </a:bodyPr>
          <a:lstStyle/>
          <a:p>
            <a:pPr algn="ctr"/>
            <a:r>
              <a:rPr lang="en-US" sz="2400" b="1" dirty="0">
                <a:solidFill>
                  <a:srgbClr val="022778"/>
                </a:solidFill>
              </a:rPr>
              <a:t>Acknowledgements</a:t>
            </a:r>
          </a:p>
        </p:txBody>
      </p:sp>
      <p:sp>
        <p:nvSpPr>
          <p:cNvPr id="59" name="TextBox 58"/>
          <p:cNvSpPr txBox="1"/>
          <p:nvPr/>
        </p:nvSpPr>
        <p:spPr>
          <a:xfrm>
            <a:off x="34401184" y="17282652"/>
            <a:ext cx="7410242" cy="461665"/>
          </a:xfrm>
          <a:prstGeom prst="rect">
            <a:avLst/>
          </a:prstGeom>
          <a:noFill/>
        </p:spPr>
        <p:txBody>
          <a:bodyPr wrap="square" rtlCol="0">
            <a:spAutoFit/>
          </a:bodyPr>
          <a:lstStyle/>
          <a:p>
            <a:pPr algn="ctr"/>
            <a:r>
              <a:rPr lang="en-US" sz="2400" b="1" dirty="0">
                <a:solidFill>
                  <a:srgbClr val="022778"/>
                </a:solidFill>
              </a:rPr>
              <a:t>Contact Information</a:t>
            </a:r>
          </a:p>
        </p:txBody>
      </p:sp>
      <p:sp>
        <p:nvSpPr>
          <p:cNvPr id="60" name="TextBox 59"/>
          <p:cNvSpPr txBox="1"/>
          <p:nvPr/>
        </p:nvSpPr>
        <p:spPr>
          <a:xfrm>
            <a:off x="12960953" y="11159934"/>
            <a:ext cx="7442533" cy="461665"/>
          </a:xfrm>
          <a:prstGeom prst="rect">
            <a:avLst/>
          </a:prstGeom>
          <a:noFill/>
        </p:spPr>
        <p:txBody>
          <a:bodyPr wrap="square" rtlCol="0">
            <a:spAutoFit/>
          </a:bodyPr>
          <a:lstStyle/>
          <a:p>
            <a:pPr algn="ctr"/>
            <a:r>
              <a:rPr lang="en-US" sz="2400" b="1" dirty="0"/>
              <a:t>Participants</a:t>
            </a:r>
          </a:p>
        </p:txBody>
      </p:sp>
      <p:sp>
        <p:nvSpPr>
          <p:cNvPr id="61" name="TextBox 60"/>
          <p:cNvSpPr txBox="1"/>
          <p:nvPr/>
        </p:nvSpPr>
        <p:spPr>
          <a:xfrm>
            <a:off x="851216" y="3110789"/>
            <a:ext cx="9972937" cy="556252"/>
          </a:xfrm>
          <a:prstGeom prst="roundRect">
            <a:avLst/>
          </a:prstGeom>
          <a:solidFill>
            <a:srgbClr val="A9E1D2"/>
          </a:solidFill>
          <a:ln>
            <a:noFill/>
          </a:ln>
        </p:spPr>
        <p:txBody>
          <a:bodyPr wrap="square" rtlCol="0">
            <a:spAutoFit/>
          </a:bodyPr>
          <a:lstStyle/>
          <a:p>
            <a:pPr algn="ctr"/>
            <a:r>
              <a:rPr lang="en-US" sz="2667" dirty="0">
                <a:latin typeface="Arial Black" pitchFamily="34" charset="0"/>
              </a:rPr>
              <a:t>Abstract</a:t>
            </a:r>
          </a:p>
        </p:txBody>
      </p:sp>
      <p:sp>
        <p:nvSpPr>
          <p:cNvPr id="62" name="TextBox 61"/>
          <p:cNvSpPr txBox="1"/>
          <p:nvPr/>
        </p:nvSpPr>
        <p:spPr>
          <a:xfrm>
            <a:off x="850366" y="11621599"/>
            <a:ext cx="9972937" cy="556252"/>
          </a:xfrm>
          <a:prstGeom prst="roundRect">
            <a:avLst/>
          </a:prstGeom>
          <a:solidFill>
            <a:srgbClr val="A9E1D2"/>
          </a:solidFill>
          <a:ln>
            <a:noFill/>
          </a:ln>
        </p:spPr>
        <p:txBody>
          <a:bodyPr wrap="square" rtlCol="0">
            <a:spAutoFit/>
          </a:bodyPr>
          <a:lstStyle/>
          <a:p>
            <a:pPr algn="ctr"/>
            <a:r>
              <a:rPr lang="en-US" sz="2667" dirty="0">
                <a:latin typeface="Arial Black" pitchFamily="34" charset="0"/>
              </a:rPr>
              <a:t>Introduction</a:t>
            </a:r>
          </a:p>
        </p:txBody>
      </p:sp>
      <p:sp>
        <p:nvSpPr>
          <p:cNvPr id="63" name="TextBox 62"/>
          <p:cNvSpPr txBox="1"/>
          <p:nvPr/>
        </p:nvSpPr>
        <p:spPr>
          <a:xfrm>
            <a:off x="11544826" y="3110789"/>
            <a:ext cx="10035260" cy="556252"/>
          </a:xfrm>
          <a:prstGeom prst="roundRect">
            <a:avLst/>
          </a:prstGeom>
          <a:solidFill>
            <a:srgbClr val="A9E1D2"/>
          </a:solidFill>
          <a:ln>
            <a:noFill/>
          </a:ln>
        </p:spPr>
        <p:txBody>
          <a:bodyPr wrap="square" rtlCol="0">
            <a:spAutoFit/>
          </a:bodyPr>
          <a:lstStyle/>
          <a:p>
            <a:pPr algn="ctr"/>
            <a:r>
              <a:rPr lang="en-US" sz="2667" dirty="0">
                <a:latin typeface="Arial Black" pitchFamily="34" charset="0"/>
              </a:rPr>
              <a:t>Materials &amp; Methods</a:t>
            </a:r>
          </a:p>
        </p:txBody>
      </p:sp>
      <p:sp>
        <p:nvSpPr>
          <p:cNvPr id="64" name="TextBox 63"/>
          <p:cNvSpPr txBox="1"/>
          <p:nvPr/>
        </p:nvSpPr>
        <p:spPr>
          <a:xfrm>
            <a:off x="11538764" y="16310875"/>
            <a:ext cx="10035260" cy="556252"/>
          </a:xfrm>
          <a:prstGeom prst="roundRect">
            <a:avLst/>
          </a:prstGeom>
          <a:solidFill>
            <a:srgbClr val="A9E1D2"/>
          </a:solidFill>
          <a:ln>
            <a:noFill/>
          </a:ln>
        </p:spPr>
        <p:txBody>
          <a:bodyPr wrap="square" rtlCol="0">
            <a:spAutoFit/>
          </a:bodyPr>
          <a:lstStyle/>
          <a:p>
            <a:pPr algn="ctr"/>
            <a:r>
              <a:rPr lang="en-US" sz="2667" dirty="0">
                <a:latin typeface="Arial Black" pitchFamily="34" charset="0"/>
              </a:rPr>
              <a:t>Results</a:t>
            </a:r>
          </a:p>
        </p:txBody>
      </p:sp>
      <p:sp>
        <p:nvSpPr>
          <p:cNvPr id="65" name="TextBox 64"/>
          <p:cNvSpPr txBox="1"/>
          <p:nvPr/>
        </p:nvSpPr>
        <p:spPr>
          <a:xfrm>
            <a:off x="22419312" y="3110789"/>
            <a:ext cx="9841852" cy="556252"/>
          </a:xfrm>
          <a:prstGeom prst="roundRect">
            <a:avLst/>
          </a:prstGeom>
          <a:solidFill>
            <a:srgbClr val="A9E1D2"/>
          </a:solidFill>
          <a:ln>
            <a:noFill/>
          </a:ln>
        </p:spPr>
        <p:txBody>
          <a:bodyPr wrap="square" rtlCol="0">
            <a:spAutoFit/>
          </a:bodyPr>
          <a:lstStyle/>
          <a:p>
            <a:pPr algn="ctr"/>
            <a:r>
              <a:rPr lang="en-US" sz="2667" dirty="0">
                <a:latin typeface="Arial Black" pitchFamily="34" charset="0"/>
              </a:rPr>
              <a:t>Results cont.</a:t>
            </a:r>
          </a:p>
        </p:txBody>
      </p:sp>
      <p:sp>
        <p:nvSpPr>
          <p:cNvPr id="66" name="TextBox 65"/>
          <p:cNvSpPr txBox="1"/>
          <p:nvPr/>
        </p:nvSpPr>
        <p:spPr>
          <a:xfrm>
            <a:off x="33132316" y="3110789"/>
            <a:ext cx="9991719" cy="556252"/>
          </a:xfrm>
          <a:prstGeom prst="roundRect">
            <a:avLst/>
          </a:prstGeom>
          <a:solidFill>
            <a:srgbClr val="A9E1D2"/>
          </a:solidFill>
          <a:ln>
            <a:noFill/>
          </a:ln>
        </p:spPr>
        <p:txBody>
          <a:bodyPr wrap="square" rtlCol="0">
            <a:spAutoFit/>
          </a:bodyPr>
          <a:lstStyle/>
          <a:p>
            <a:pPr algn="ctr"/>
            <a:r>
              <a:rPr lang="en-US" sz="2667" dirty="0">
                <a:latin typeface="Arial Black" pitchFamily="34" charset="0"/>
              </a:rPr>
              <a:t>Conclusion</a:t>
            </a:r>
          </a:p>
        </p:txBody>
      </p:sp>
      <p:pic>
        <p:nvPicPr>
          <p:cNvPr id="67" name="Picture 6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009782" y="179151"/>
            <a:ext cx="9298104" cy="2769360"/>
          </a:xfrm>
          <a:prstGeom prst="rect">
            <a:avLst/>
          </a:prstGeom>
        </p:spPr>
      </p:pic>
      <p:sp>
        <p:nvSpPr>
          <p:cNvPr id="68" name="TextBox 67"/>
          <p:cNvSpPr txBox="1"/>
          <p:nvPr/>
        </p:nvSpPr>
        <p:spPr>
          <a:xfrm>
            <a:off x="2472302" y="71160"/>
            <a:ext cx="14665325" cy="1569660"/>
          </a:xfrm>
          <a:prstGeom prst="rect">
            <a:avLst/>
          </a:prstGeom>
          <a:noFill/>
        </p:spPr>
        <p:txBody>
          <a:bodyPr wrap="square" rtlCol="0">
            <a:spAutoFit/>
          </a:bodyPr>
          <a:lstStyle/>
          <a:p>
            <a:r>
              <a:rPr lang="en-US" sz="4800" dirty="0">
                <a:latin typeface="Franklin Gothic Medium" pitchFamily="34" charset="0"/>
              </a:rPr>
              <a:t>Your poster title goes here.</a:t>
            </a:r>
          </a:p>
          <a:p>
            <a:r>
              <a:rPr lang="en-US" sz="4800" dirty="0">
                <a:latin typeface="Franklin Gothic Medium" pitchFamily="34" charset="0"/>
              </a:rPr>
              <a:t>Created for Roosevelt University by MakeSigns.com</a:t>
            </a:r>
          </a:p>
        </p:txBody>
      </p:sp>
      <p:sp>
        <p:nvSpPr>
          <p:cNvPr id="69" name="TextBox 68"/>
          <p:cNvSpPr txBox="1"/>
          <p:nvPr/>
        </p:nvSpPr>
        <p:spPr>
          <a:xfrm>
            <a:off x="2482620" y="1676400"/>
            <a:ext cx="14669558" cy="1077218"/>
          </a:xfrm>
          <a:prstGeom prst="rect">
            <a:avLst/>
          </a:prstGeom>
          <a:noFill/>
        </p:spPr>
        <p:txBody>
          <a:bodyPr wrap="square" rtlCol="0">
            <a:spAutoFit/>
          </a:bodyPr>
          <a:lstStyle/>
          <a:p>
            <a:r>
              <a:rPr lang="en-US" sz="3200" i="1" dirty="0"/>
              <a:t>Authors go here</a:t>
            </a:r>
          </a:p>
          <a:p>
            <a:r>
              <a:rPr lang="en-US" sz="3200" i="1" dirty="0"/>
              <a:t>Roosevelt University</a:t>
            </a:r>
          </a:p>
        </p:txBody>
      </p:sp>
      <p:pic>
        <p:nvPicPr>
          <p:cNvPr id="35" name="Picture 3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64628" y="-2155174"/>
            <a:ext cx="3429169" cy="2155174"/>
          </a:xfrm>
          <a:prstGeom prst="rect">
            <a:avLst/>
          </a:prstGeom>
        </p:spPr>
      </p:pic>
      <p:pic>
        <p:nvPicPr>
          <p:cNvPr id="36" name="Picture 3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2136038"/>
            <a:ext cx="6904634" cy="2056486"/>
          </a:xfrm>
          <a:prstGeom prst="rect">
            <a:avLst/>
          </a:prstGeom>
        </p:spPr>
      </p:pic>
      <p:sp>
        <p:nvSpPr>
          <p:cNvPr id="37" name="Text Box 28"/>
          <p:cNvSpPr txBox="1">
            <a:spLocks noChangeArrowheads="1"/>
          </p:cNvSpPr>
          <p:nvPr/>
        </p:nvSpPr>
        <p:spPr bwMode="auto">
          <a:xfrm>
            <a:off x="9715500" y="5599113"/>
            <a:ext cx="24460200" cy="10747375"/>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defPPr>
              <a:defRPr lang="en-US"/>
            </a:defPPr>
            <a:lvl1pPr marL="0" algn="l" defTabSz="3762024" rtl="0" eaLnBrk="1" latinLnBrk="0" hangingPunct="1">
              <a:defRPr sz="7400" kern="1200">
                <a:solidFill>
                  <a:schemeClr val="tx1"/>
                </a:solidFill>
                <a:latin typeface="+mn-lt"/>
                <a:ea typeface="+mn-ea"/>
                <a:cs typeface="+mn-cs"/>
              </a:defRPr>
            </a:lvl1pPr>
            <a:lvl2pPr marL="1881012" algn="l" defTabSz="3762024" rtl="0" eaLnBrk="1" latinLnBrk="0" hangingPunct="1">
              <a:defRPr sz="7400" kern="1200">
                <a:solidFill>
                  <a:schemeClr val="tx1"/>
                </a:solidFill>
                <a:latin typeface="+mn-lt"/>
                <a:ea typeface="+mn-ea"/>
                <a:cs typeface="+mn-cs"/>
              </a:defRPr>
            </a:lvl2pPr>
            <a:lvl3pPr marL="3762024" algn="l" defTabSz="3762024" rtl="0" eaLnBrk="1" latinLnBrk="0" hangingPunct="1">
              <a:defRPr sz="7400" kern="1200">
                <a:solidFill>
                  <a:schemeClr val="tx1"/>
                </a:solidFill>
                <a:latin typeface="+mn-lt"/>
                <a:ea typeface="+mn-ea"/>
                <a:cs typeface="+mn-cs"/>
              </a:defRPr>
            </a:lvl3pPr>
            <a:lvl4pPr marL="5643037" algn="l" defTabSz="3762024" rtl="0" eaLnBrk="1" latinLnBrk="0" hangingPunct="1">
              <a:defRPr sz="7400" kern="1200">
                <a:solidFill>
                  <a:schemeClr val="tx1"/>
                </a:solidFill>
                <a:latin typeface="+mn-lt"/>
                <a:ea typeface="+mn-ea"/>
                <a:cs typeface="+mn-cs"/>
              </a:defRPr>
            </a:lvl4pPr>
            <a:lvl5pPr marL="7524049" algn="l" defTabSz="3762024" rtl="0" eaLnBrk="1" latinLnBrk="0" hangingPunct="1">
              <a:defRPr sz="7400" kern="1200">
                <a:solidFill>
                  <a:schemeClr val="tx1"/>
                </a:solidFill>
                <a:latin typeface="+mn-lt"/>
                <a:ea typeface="+mn-ea"/>
                <a:cs typeface="+mn-cs"/>
              </a:defRPr>
            </a:lvl5pPr>
            <a:lvl6pPr marL="9405061" algn="l" defTabSz="3762024" rtl="0" eaLnBrk="1" latinLnBrk="0" hangingPunct="1">
              <a:defRPr sz="7400" kern="1200">
                <a:solidFill>
                  <a:schemeClr val="tx1"/>
                </a:solidFill>
                <a:latin typeface="+mn-lt"/>
                <a:ea typeface="+mn-ea"/>
                <a:cs typeface="+mn-cs"/>
              </a:defRPr>
            </a:lvl6pPr>
            <a:lvl7pPr marL="11286073" algn="l" defTabSz="3762024" rtl="0" eaLnBrk="1" latinLnBrk="0" hangingPunct="1">
              <a:defRPr sz="7400" kern="1200">
                <a:solidFill>
                  <a:schemeClr val="tx1"/>
                </a:solidFill>
                <a:latin typeface="+mn-lt"/>
                <a:ea typeface="+mn-ea"/>
                <a:cs typeface="+mn-cs"/>
              </a:defRPr>
            </a:lvl7pPr>
            <a:lvl8pPr marL="13167086" algn="l" defTabSz="3762024" rtl="0" eaLnBrk="1" latinLnBrk="0" hangingPunct="1">
              <a:defRPr sz="7400" kern="1200">
                <a:solidFill>
                  <a:schemeClr val="tx1"/>
                </a:solidFill>
                <a:latin typeface="+mn-lt"/>
                <a:ea typeface="+mn-ea"/>
                <a:cs typeface="+mn-cs"/>
              </a:defRPr>
            </a:lvl8pPr>
            <a:lvl9pPr marL="15048098" algn="l" defTabSz="3762024" rtl="0" eaLnBrk="1" latinLnBrk="0" hangingPunct="1">
              <a:defRPr sz="7400" kern="1200">
                <a:solidFill>
                  <a:schemeClr val="tx1"/>
                </a:solidFill>
                <a:latin typeface="+mn-lt"/>
                <a:ea typeface="+mn-ea"/>
                <a:cs typeface="+mn-cs"/>
              </a:defRPr>
            </a:lvl9pPr>
          </a:lstStyle>
          <a:p>
            <a:pPr defTabSz="3762375"/>
            <a:r>
              <a:rPr lang="en-US" altLang="ja-JP" sz="4600" dirty="0">
                <a:solidFill>
                  <a:srgbClr val="E6E6E6"/>
                </a:solidFill>
                <a:ea typeface="MS PGothic" pitchFamily="34" charset="-128"/>
              </a:rPr>
              <a:t>This template complements of MakeSigns.com</a:t>
            </a:r>
          </a:p>
          <a:p>
            <a:pPr defTabSz="3762375"/>
            <a:endParaRPr lang="en-US" altLang="ja-JP" sz="4600" dirty="0">
              <a:solidFill>
                <a:srgbClr val="E6E6E6"/>
              </a:solidFill>
              <a:ea typeface="MS PGothic" pitchFamily="34" charset="-128"/>
            </a:endParaRPr>
          </a:p>
          <a:p>
            <a:pPr defTabSz="3762375"/>
            <a:r>
              <a:rPr lang="en-US" altLang="ja-JP" sz="4600" dirty="0">
                <a:solidFill>
                  <a:srgbClr val="E6E6E6"/>
                </a:solidFill>
                <a:ea typeface="MS PGothic" pitchFamily="34" charset="-128"/>
              </a:rPr>
              <a:t>If you opened this file directly from a web browser, you’ll want to save it to your computer before adding your poster information.</a:t>
            </a:r>
            <a:br>
              <a:rPr lang="en-US" altLang="ja-JP" sz="4600" dirty="0">
                <a:solidFill>
                  <a:srgbClr val="E6E6E6"/>
                </a:solidFill>
                <a:ea typeface="MS PGothic" pitchFamily="34" charset="-128"/>
              </a:rPr>
            </a:br>
            <a:endParaRPr lang="en-US" altLang="ja-JP" sz="4600" dirty="0">
              <a:solidFill>
                <a:srgbClr val="E6E6E6"/>
              </a:solidFill>
              <a:ea typeface="MS PGothic" pitchFamily="34" charset="-128"/>
            </a:endParaRPr>
          </a:p>
          <a:p>
            <a:pPr defTabSz="3762375"/>
            <a:r>
              <a:rPr lang="en-US" altLang="ja-JP" sz="4600" dirty="0">
                <a:solidFill>
                  <a:srgbClr val="E6E6E6"/>
                </a:solidFill>
                <a:ea typeface="MS PGothic" pitchFamily="34" charset="-128"/>
              </a:rPr>
              <a:t>This template has a page size of </a:t>
            </a:r>
            <a:r>
              <a:rPr lang="en-US" altLang="ja-JP" sz="4600" b="1" dirty="0">
                <a:solidFill>
                  <a:srgbClr val="E6E6E6"/>
                </a:solidFill>
                <a:ea typeface="MS PGothic" pitchFamily="34" charset="-128"/>
              </a:rPr>
              <a:t>24”x 48”</a:t>
            </a:r>
            <a:r>
              <a:rPr lang="en-US" altLang="ja-JP" sz="4600" dirty="0">
                <a:solidFill>
                  <a:srgbClr val="E6E6E6"/>
                </a:solidFill>
                <a:ea typeface="MS PGothic" pitchFamily="34" charset="-128"/>
              </a:rPr>
              <a:t>. When uploaded at MakeSigns.com, this template can be used to order posters in the following sizes: </a:t>
            </a:r>
            <a:r>
              <a:rPr lang="en-US" altLang="ja-JP" sz="4600" b="1" dirty="0">
                <a:solidFill>
                  <a:srgbClr val="E6E6E6"/>
                </a:solidFill>
                <a:ea typeface="MS PGothic" pitchFamily="34" charset="-128"/>
              </a:rPr>
              <a:t>24”x 48”, 36”x 72”, 42”x 84”, 18”x 36” and 21”x 42”.</a:t>
            </a:r>
            <a:br>
              <a:rPr lang="en-US" altLang="ja-JP" sz="4600" b="1" dirty="0">
                <a:solidFill>
                  <a:srgbClr val="E6E6E6"/>
                </a:solidFill>
                <a:ea typeface="MS PGothic" pitchFamily="34" charset="-128"/>
              </a:rPr>
            </a:br>
            <a:endParaRPr lang="en-US" altLang="ja-JP" sz="4600" dirty="0">
              <a:solidFill>
                <a:srgbClr val="E6E6E6"/>
              </a:solidFill>
              <a:ea typeface="MS PGothic" pitchFamily="34" charset="-128"/>
            </a:endParaRPr>
          </a:p>
          <a:p>
            <a:pPr defTabSz="3762375"/>
            <a:r>
              <a:rPr lang="en-US" altLang="ja-JP" sz="4600" dirty="0">
                <a:solidFill>
                  <a:srgbClr val="E6E6E6"/>
                </a:solidFill>
                <a:ea typeface="MS PGothic" pitchFamily="34" charset="-128"/>
              </a:rPr>
              <a:t>We recommend that you avoid changing the page size of the template. Please keep in mind, if you do change the page size it will alter the available print sizes listed above.</a:t>
            </a:r>
          </a:p>
          <a:p>
            <a:pPr defTabSz="3762375"/>
            <a:r>
              <a:rPr lang="en-US" altLang="ja-JP" sz="4600" dirty="0">
                <a:solidFill>
                  <a:srgbClr val="E6E6E6"/>
                </a:solidFill>
                <a:ea typeface="MS PGothic" pitchFamily="34" charset="-128"/>
              </a:rPr>
              <a:t>Any changes to the template size should be done before entering your information.</a:t>
            </a:r>
          </a:p>
          <a:p>
            <a:pPr defTabSz="3762375"/>
            <a:r>
              <a:rPr lang="en-US" altLang="ja-JP" sz="4600" dirty="0">
                <a:solidFill>
                  <a:srgbClr val="E6E6E6"/>
                </a:solidFill>
                <a:ea typeface="MS PGothic" pitchFamily="34" charset="-128"/>
              </a:rPr>
              <a:t>If you have any questions about creating a scientific poster, visit MakeSigns.com or email us at support@graphicsland.com </a:t>
            </a:r>
          </a:p>
          <a:p>
            <a:pPr algn="r" defTabSz="3762375"/>
            <a:r>
              <a:rPr lang="en-US" altLang="ja-JP" sz="3000" dirty="0">
                <a:solidFill>
                  <a:srgbClr val="E6E6E6"/>
                </a:solidFill>
                <a:ea typeface="MS PGothic" pitchFamily="34" charset="-128"/>
              </a:rPr>
              <a:t>©2010 </a:t>
            </a:r>
            <a:r>
              <a:rPr lang="en-US" altLang="ja-JP" sz="3000" dirty="0" err="1">
                <a:solidFill>
                  <a:srgbClr val="E6E6E6"/>
                </a:solidFill>
                <a:ea typeface="MS PGothic" pitchFamily="34" charset="-128"/>
              </a:rPr>
              <a:t>Graphicsland</a:t>
            </a:r>
            <a:endParaRPr lang="en-US" sz="3000" dirty="0">
              <a:solidFill>
                <a:srgbClr val="E6E6E6"/>
              </a:solidFill>
            </a:endParaRPr>
          </a:p>
        </p:txBody>
      </p:sp>
    </p:spTree>
    <p:extLst>
      <p:ext uri="{BB962C8B-B14F-4D97-AF65-F5344CB8AC3E}">
        <p14:creationId xmlns:p14="http://schemas.microsoft.com/office/powerpoint/2010/main" val="21804772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TotalTime>
  <Words>1190</Words>
  <Application>Microsoft Office PowerPoint</Application>
  <PresentationFormat>Custom</PresentationFormat>
  <Paragraphs>97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Juice</dc:creator>
  <cp:lastModifiedBy>jessie</cp:lastModifiedBy>
  <cp:revision>8</cp:revision>
  <dcterms:created xsi:type="dcterms:W3CDTF">2016-10-04T18:40:21Z</dcterms:created>
  <dcterms:modified xsi:type="dcterms:W3CDTF">2016-10-05T15:55:20Z</dcterms:modified>
</cp:coreProperties>
</file>