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3" d="100"/>
          <a:sy n="23" d="100"/>
        </p:scale>
        <p:origin x="-1524" y="-18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4FCE-42BE-8B1C-FFBDE3C1BFC4}"/>
              </c:ext>
            </c:extLst>
          </c:dPt>
          <c:dPt>
            <c:idx val="1"/>
            <c:invertIfNegative val="0"/>
            <c:bubble3D val="0"/>
            <c:extLst xmlns:c16r2="http://schemas.microsoft.com/office/drawing/2015/06/chart">
              <c:ext xmlns:c16="http://schemas.microsoft.com/office/drawing/2014/chart" uri="{C3380CC4-5D6E-409C-BE32-E72D297353CC}">
                <c16:uniqueId val="{00000001-4FCE-42BE-8B1C-FFBDE3C1BFC4}"/>
              </c:ext>
            </c:extLst>
          </c:dPt>
          <c:dPt>
            <c:idx val="2"/>
            <c:invertIfNegative val="0"/>
            <c:bubble3D val="0"/>
            <c:extLst xmlns:c16r2="http://schemas.microsoft.com/office/drawing/2015/06/chart">
              <c:ext xmlns:c16="http://schemas.microsoft.com/office/drawing/2014/chart" uri="{C3380CC4-5D6E-409C-BE32-E72D297353CC}">
                <c16:uniqueId val="{00000002-4FCE-42BE-8B1C-FFBDE3C1BFC4}"/>
              </c:ext>
            </c:extLst>
          </c:dPt>
          <c:dPt>
            <c:idx val="3"/>
            <c:invertIfNegative val="0"/>
            <c:bubble3D val="0"/>
            <c:extLst xmlns:c16r2="http://schemas.microsoft.com/office/drawing/2015/06/chart">
              <c:ext xmlns:c16="http://schemas.microsoft.com/office/drawing/2014/chart" uri="{C3380CC4-5D6E-409C-BE32-E72D297353CC}">
                <c16:uniqueId val="{00000003-4FCE-42BE-8B1C-FFBDE3C1BFC4}"/>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4FCE-42BE-8B1C-FFBDE3C1BFC4}"/>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4FCE-42BE-8B1C-FFBDE3C1BFC4}"/>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4FCE-42BE-8B1C-FFBDE3C1BFC4}"/>
            </c:ext>
          </c:extLst>
        </c:ser>
        <c:dLbls>
          <c:showLegendKey val="0"/>
          <c:showVal val="0"/>
          <c:showCatName val="0"/>
          <c:showSerName val="0"/>
          <c:showPercent val="0"/>
          <c:showBubbleSize val="0"/>
        </c:dLbls>
        <c:gapWidth val="150"/>
        <c:shape val="box"/>
        <c:axId val="453065728"/>
        <c:axId val="466076416"/>
        <c:axId val="0"/>
      </c:bar3DChart>
      <c:catAx>
        <c:axId val="453065728"/>
        <c:scaling>
          <c:orientation val="minMax"/>
        </c:scaling>
        <c:delete val="0"/>
        <c:axPos val="b"/>
        <c:numFmt formatCode="General" sourceLinked="0"/>
        <c:majorTickMark val="out"/>
        <c:minorTickMark val="none"/>
        <c:tickLblPos val="nextTo"/>
        <c:crossAx val="466076416"/>
        <c:crosses val="autoZero"/>
        <c:auto val="1"/>
        <c:lblAlgn val="ctr"/>
        <c:lblOffset val="100"/>
        <c:noMultiLvlLbl val="0"/>
      </c:catAx>
      <c:valAx>
        <c:axId val="466076416"/>
        <c:scaling>
          <c:orientation val="minMax"/>
        </c:scaling>
        <c:delete val="0"/>
        <c:axPos val="l"/>
        <c:majorGridlines/>
        <c:numFmt formatCode="General" sourceLinked="1"/>
        <c:majorTickMark val="out"/>
        <c:minorTickMark val="none"/>
        <c:tickLblPos val="nextTo"/>
        <c:crossAx val="453065728"/>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C823-48AB-81CF-9B6B315D53C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C823-48AB-81CF-9B6B315D53C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C823-48AB-81CF-9B6B315D53C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C823-48AB-81CF-9B6B315D53C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C823-48AB-81CF-9B6B315D53C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C823-48AB-81CF-9B6B315D53C8}"/>
            </c:ext>
          </c:extLst>
        </c:ser>
        <c:dLbls>
          <c:showLegendKey val="0"/>
          <c:showVal val="0"/>
          <c:showCatName val="0"/>
          <c:showSerName val="0"/>
          <c:showPercent val="0"/>
          <c:showBubbleSize val="0"/>
        </c:dLbls>
        <c:marker val="1"/>
        <c:smooth val="0"/>
        <c:axId val="466249984"/>
        <c:axId val="466260352"/>
      </c:lineChart>
      <c:catAx>
        <c:axId val="466249984"/>
        <c:scaling>
          <c:orientation val="minMax"/>
        </c:scaling>
        <c:delete val="0"/>
        <c:axPos val="b"/>
        <c:numFmt formatCode="General" sourceLinked="0"/>
        <c:majorTickMark val="out"/>
        <c:minorTickMark val="none"/>
        <c:tickLblPos val="nextTo"/>
        <c:crossAx val="466260352"/>
        <c:crosses val="autoZero"/>
        <c:auto val="1"/>
        <c:lblAlgn val="ctr"/>
        <c:lblOffset val="100"/>
        <c:noMultiLvlLbl val="0"/>
      </c:catAx>
      <c:valAx>
        <c:axId val="466260352"/>
        <c:scaling>
          <c:orientation val="minMax"/>
        </c:scaling>
        <c:delete val="0"/>
        <c:axPos val="l"/>
        <c:majorGridlines/>
        <c:numFmt formatCode="General" sourceLinked="1"/>
        <c:majorTickMark val="out"/>
        <c:minorTickMark val="none"/>
        <c:tickLblPos val="nextTo"/>
        <c:crossAx val="466249984"/>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94187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20023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417992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62379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80650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01385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049F4-3C73-4F9F-BA87-91321CCBEBD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47275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049F4-3C73-4F9F-BA87-91321CCBEBD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53660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049F4-3C73-4F9F-BA87-91321CCBEBD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52554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62392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46088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4E049F4-3C73-4F9F-BA87-91321CCBEBDC}" type="datetimeFigureOut">
              <a:rPr lang="en-US" smtClean="0"/>
              <a:t>10/5/2016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A061CB97-3FF8-41E1-B015-22B38A758420}" type="slidenum">
              <a:rPr lang="en-US" smtClean="0"/>
              <a:t>‹#›</a:t>
            </a:fld>
            <a:endParaRPr lang="en-US"/>
          </a:p>
        </p:txBody>
      </p:sp>
    </p:spTree>
    <p:extLst>
      <p:ext uri="{BB962C8B-B14F-4D97-AF65-F5344CB8AC3E}">
        <p14:creationId xmlns:p14="http://schemas.microsoft.com/office/powerpoint/2010/main" val="416319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Q:\Customer Images\background_r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7"/>
          <p:cNvSpPr/>
          <p:nvPr/>
        </p:nvSpPr>
        <p:spPr>
          <a:xfrm>
            <a:off x="826464" y="4855136"/>
            <a:ext cx="13245044" cy="24366769"/>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12" name="TextBox 17"/>
          <p:cNvSpPr txBox="1"/>
          <p:nvPr/>
        </p:nvSpPr>
        <p:spPr>
          <a:xfrm>
            <a:off x="978524" y="5829325"/>
            <a:ext cx="12807464" cy="784830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a:t>
            </a:r>
          </a:p>
        </p:txBody>
      </p:sp>
      <p:sp>
        <p:nvSpPr>
          <p:cNvPr id="13" name="TextBox 18"/>
          <p:cNvSpPr txBox="1"/>
          <p:nvPr/>
        </p:nvSpPr>
        <p:spPr>
          <a:xfrm>
            <a:off x="966880" y="18645491"/>
            <a:ext cx="12820689" cy="895629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a:t>
            </a:r>
          </a:p>
        </p:txBody>
      </p:sp>
      <p:sp>
        <p:nvSpPr>
          <p:cNvPr id="28" name="TextBox 34"/>
          <p:cNvSpPr txBox="1"/>
          <p:nvPr/>
        </p:nvSpPr>
        <p:spPr>
          <a:xfrm>
            <a:off x="674668" y="4666185"/>
            <a:ext cx="13540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Abstract</a:t>
            </a:r>
          </a:p>
        </p:txBody>
      </p:sp>
      <p:sp>
        <p:nvSpPr>
          <p:cNvPr id="29" name="TextBox 35"/>
          <p:cNvSpPr txBox="1"/>
          <p:nvPr/>
        </p:nvSpPr>
        <p:spPr>
          <a:xfrm>
            <a:off x="673392" y="17432401"/>
            <a:ext cx="13540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Introduction</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61812" y="497084"/>
            <a:ext cx="10681003" cy="3181245"/>
          </a:xfrm>
          <a:prstGeom prst="rect">
            <a:avLst/>
          </a:prstGeom>
        </p:spPr>
      </p:pic>
      <p:sp>
        <p:nvSpPr>
          <p:cNvPr id="35" name="TextBox 42"/>
          <p:cNvSpPr txBox="1"/>
          <p:nvPr/>
        </p:nvSpPr>
        <p:spPr>
          <a:xfrm>
            <a:off x="2473198" y="106740"/>
            <a:ext cx="36693602" cy="230832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7200" dirty="0">
                <a:latin typeface="Franklin Gothic Medium" pitchFamily="34" charset="0"/>
              </a:rPr>
              <a:t>Your poster title goes here.</a:t>
            </a:r>
          </a:p>
          <a:p>
            <a:r>
              <a:rPr lang="en-US" sz="7200" dirty="0">
                <a:latin typeface="Franklin Gothic Medium" pitchFamily="34" charset="0"/>
              </a:rPr>
              <a:t>This template was created for Roosevelt University by MakeSigns.com</a:t>
            </a:r>
          </a:p>
        </p:txBody>
      </p:sp>
      <p:sp>
        <p:nvSpPr>
          <p:cNvPr id="36" name="TextBox 43"/>
          <p:cNvSpPr txBox="1"/>
          <p:nvPr/>
        </p:nvSpPr>
        <p:spPr>
          <a:xfrm>
            <a:off x="2473198" y="2514600"/>
            <a:ext cx="36693602" cy="156966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4800" i="1" dirty="0"/>
              <a:t>Authors go here</a:t>
            </a:r>
          </a:p>
          <a:p>
            <a:r>
              <a:rPr lang="en-US" sz="4800" i="1"/>
              <a:t>Roosevelt University</a:t>
            </a:r>
            <a:endParaRPr lang="en-US" sz="4800" i="1" dirty="0"/>
          </a:p>
        </p:txBody>
      </p:sp>
      <p:sp>
        <p:nvSpPr>
          <p:cNvPr id="43" name="Rounded Rectangle 7"/>
          <p:cNvSpPr/>
          <p:nvPr/>
        </p:nvSpPr>
        <p:spPr>
          <a:xfrm>
            <a:off x="15352352" y="4855136"/>
            <a:ext cx="13245044" cy="25153809"/>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44" name="TextBox 34"/>
          <p:cNvSpPr txBox="1"/>
          <p:nvPr/>
        </p:nvSpPr>
        <p:spPr>
          <a:xfrm>
            <a:off x="15200556" y="4666185"/>
            <a:ext cx="13540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Results</a:t>
            </a:r>
          </a:p>
        </p:txBody>
      </p:sp>
      <p:graphicFrame>
        <p:nvGraphicFramePr>
          <p:cNvPr id="10" name="Chart 9"/>
          <p:cNvGraphicFramePr/>
          <p:nvPr>
            <p:extLst>
              <p:ext uri="{D42A27DB-BD31-4B8C-83A1-F6EECF244321}">
                <p14:modId xmlns:p14="http://schemas.microsoft.com/office/powerpoint/2010/main" val="2743896865"/>
              </p:ext>
            </p:extLst>
          </p:nvPr>
        </p:nvGraphicFramePr>
        <p:xfrm>
          <a:off x="17195375" y="11498994"/>
          <a:ext cx="9345614"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3430305644"/>
              </p:ext>
            </p:extLst>
          </p:nvPr>
        </p:nvGraphicFramePr>
        <p:xfrm>
          <a:off x="17264648" y="18296580"/>
          <a:ext cx="9276341" cy="4600858"/>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22"/>
          <p:cNvSpPr txBox="1"/>
          <p:nvPr/>
        </p:nvSpPr>
        <p:spPr>
          <a:xfrm>
            <a:off x="15472229" y="5877539"/>
            <a:ext cx="13040783" cy="5078313"/>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p:txBody>
      </p:sp>
      <p:sp>
        <p:nvSpPr>
          <p:cNvPr id="18" name="TextBox 23"/>
          <p:cNvSpPr txBox="1"/>
          <p:nvPr/>
        </p:nvSpPr>
        <p:spPr>
          <a:xfrm>
            <a:off x="15495146" y="15908763"/>
            <a:ext cx="13017867" cy="1754326"/>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a:t>
            </a:r>
          </a:p>
        </p:txBody>
      </p:sp>
      <p:sp>
        <p:nvSpPr>
          <p:cNvPr id="19" name="TextBox 24"/>
          <p:cNvSpPr txBox="1"/>
          <p:nvPr/>
        </p:nvSpPr>
        <p:spPr>
          <a:xfrm>
            <a:off x="15606758" y="23712705"/>
            <a:ext cx="12660184" cy="550920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200" dirty="0"/>
              <a:t>KMnO4 + </a:t>
            </a:r>
            <a:r>
              <a:rPr lang="en-US" sz="3200" dirty="0" err="1"/>
              <a:t>HCl</a:t>
            </a:r>
            <a:r>
              <a:rPr lang="en-US" sz="3200" dirty="0"/>
              <a:t> = </a:t>
            </a:r>
            <a:r>
              <a:rPr lang="en-US" sz="3200" dirty="0" err="1"/>
              <a:t>KCl</a:t>
            </a:r>
            <a:r>
              <a:rPr lang="en-US" sz="3200" dirty="0"/>
              <a:t> + MnCl2 + H2O + Cl2</a:t>
            </a:r>
          </a:p>
          <a:p>
            <a:pPr algn="ctr"/>
            <a:r>
              <a:rPr lang="en-US" sz="3200" dirty="0"/>
              <a:t>K4Fe(CN)6 + H2SO4 + H2O = K2SO4 + FeSO4 + (NH4)2SO4 + CO</a:t>
            </a:r>
          </a:p>
          <a:p>
            <a:pPr algn="ctr"/>
            <a:endParaRPr lang="en-US" sz="3200" dirty="0"/>
          </a:p>
          <a:p>
            <a:pPr algn="ctr"/>
            <a:r>
              <a:rPr lang="en-US" sz="3200" dirty="0">
                <a:cs typeface="Arial" pitchFamily="34" charset="0"/>
              </a:rPr>
              <a:t>Your text would go here. List your information on these lines. Your text would go here.</a:t>
            </a:r>
            <a:endParaRPr lang="en-US" sz="3200" dirty="0"/>
          </a:p>
          <a:p>
            <a:pPr algn="ctr"/>
            <a:r>
              <a:rPr lang="en-US" sz="3200" dirty="0"/>
              <a:t>K4Fe(CN)6 + KMnO4 + H2SO4 = </a:t>
            </a:r>
          </a:p>
          <a:p>
            <a:pPr algn="ctr"/>
            <a:r>
              <a:rPr lang="en-US" sz="3200" dirty="0"/>
              <a:t>KHSO4 + Fe2(SO4)3 + MnSO4 + HNO3 + CO2 + H2O</a:t>
            </a:r>
          </a:p>
          <a:p>
            <a:pPr algn="ctr"/>
            <a:endParaRPr lang="en-US" sz="3200" dirty="0"/>
          </a:p>
          <a:p>
            <a:pPr algn="ctr"/>
            <a:r>
              <a:rPr lang="en-US" sz="3200" dirty="0">
                <a:cs typeface="Arial" pitchFamily="34" charset="0"/>
              </a:rPr>
              <a:t>Your text would go here. List your information on these lines.</a:t>
            </a:r>
            <a:endParaRPr lang="en-US" sz="3200" dirty="0"/>
          </a:p>
          <a:p>
            <a:pPr algn="ctr"/>
            <a:r>
              <a:rPr lang="en-US" sz="3200" dirty="0"/>
              <a:t>PhCH3 + KMnO4 + H2SO4 = </a:t>
            </a:r>
            <a:r>
              <a:rPr lang="en-US" sz="3200" dirty="0" err="1"/>
              <a:t>PhCOOH</a:t>
            </a:r>
            <a:r>
              <a:rPr lang="en-US" sz="3200" dirty="0"/>
              <a:t> + K2SO4 + MnSO4 + H2O</a:t>
            </a:r>
          </a:p>
          <a:p>
            <a:pPr algn="ctr"/>
            <a:r>
              <a:rPr lang="en-US" sz="3200" dirty="0"/>
              <a:t>CuSO4*5H2O = CuSO4 + H2O</a:t>
            </a:r>
          </a:p>
        </p:txBody>
      </p:sp>
      <p:sp>
        <p:nvSpPr>
          <p:cNvPr id="45" name="Rounded Rectangle 7"/>
          <p:cNvSpPr/>
          <p:nvPr/>
        </p:nvSpPr>
        <p:spPr>
          <a:xfrm>
            <a:off x="29853701" y="4855136"/>
            <a:ext cx="13245044" cy="25153809"/>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a:p>
        </p:txBody>
      </p:sp>
      <p:sp>
        <p:nvSpPr>
          <p:cNvPr id="46" name="TextBox 34"/>
          <p:cNvSpPr txBox="1"/>
          <p:nvPr/>
        </p:nvSpPr>
        <p:spPr>
          <a:xfrm>
            <a:off x="29701905" y="4666185"/>
            <a:ext cx="13540910" cy="783193"/>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4000" dirty="0">
                <a:latin typeface="Arial Black" pitchFamily="34" charset="0"/>
              </a:rPr>
              <a:t>Conclusion</a:t>
            </a:r>
          </a:p>
        </p:txBody>
      </p:sp>
      <p:sp>
        <p:nvSpPr>
          <p:cNvPr id="20" name="TextBox 25"/>
          <p:cNvSpPr txBox="1"/>
          <p:nvPr/>
        </p:nvSpPr>
        <p:spPr>
          <a:xfrm>
            <a:off x="29986514" y="5829325"/>
            <a:ext cx="12926162" cy="895629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1" name="TextBox 26"/>
          <p:cNvSpPr txBox="1"/>
          <p:nvPr/>
        </p:nvSpPr>
        <p:spPr>
          <a:xfrm>
            <a:off x="29986514" y="22296336"/>
            <a:ext cx="12926162" cy="2308324"/>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 name="TextBox 27"/>
          <p:cNvSpPr txBox="1"/>
          <p:nvPr/>
        </p:nvSpPr>
        <p:spPr>
          <a:xfrm>
            <a:off x="29986514" y="25707298"/>
            <a:ext cx="12926162" cy="120032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a:t>
            </a:r>
          </a:p>
        </p:txBody>
      </p:sp>
      <p:sp>
        <p:nvSpPr>
          <p:cNvPr id="23" name="TextBox 28"/>
          <p:cNvSpPr txBox="1"/>
          <p:nvPr/>
        </p:nvSpPr>
        <p:spPr>
          <a:xfrm>
            <a:off x="29986514" y="28006934"/>
            <a:ext cx="12926162" cy="120032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600" dirty="0">
                <a:cs typeface="Arial" pitchFamily="34" charset="0"/>
              </a:rPr>
              <a:t>Your text would go here. List your information on these lines. Your text would go here. </a:t>
            </a:r>
          </a:p>
        </p:txBody>
      </p:sp>
      <p:sp>
        <p:nvSpPr>
          <p:cNvPr id="24" name="TextBox 29"/>
          <p:cNvSpPr txBox="1"/>
          <p:nvPr/>
        </p:nvSpPr>
        <p:spPr>
          <a:xfrm>
            <a:off x="32034583" y="21663235"/>
            <a:ext cx="8717189"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Limitations</a:t>
            </a:r>
          </a:p>
        </p:txBody>
      </p:sp>
      <p:sp>
        <p:nvSpPr>
          <p:cNvPr id="25" name="TextBox 30"/>
          <p:cNvSpPr txBox="1"/>
          <p:nvPr/>
        </p:nvSpPr>
        <p:spPr>
          <a:xfrm>
            <a:off x="32034583" y="25185117"/>
            <a:ext cx="8717189"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Acknowledgements</a:t>
            </a:r>
          </a:p>
        </p:txBody>
      </p:sp>
      <p:sp>
        <p:nvSpPr>
          <p:cNvPr id="26" name="TextBox 31"/>
          <p:cNvSpPr txBox="1"/>
          <p:nvPr/>
        </p:nvSpPr>
        <p:spPr>
          <a:xfrm>
            <a:off x="32034583" y="27387062"/>
            <a:ext cx="8717189" cy="64633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3600" b="1" dirty="0">
                <a:solidFill>
                  <a:srgbClr val="022778"/>
                </a:solidFill>
              </a:rPr>
              <a:t>Contact Information</a:t>
            </a:r>
          </a:p>
        </p:txBody>
      </p:sp>
      <p:graphicFrame>
        <p:nvGraphicFramePr>
          <p:cNvPr id="47" name="Table 46"/>
          <p:cNvGraphicFramePr>
            <a:graphicFrameLocks noGrp="1"/>
          </p:cNvGraphicFramePr>
          <p:nvPr>
            <p:extLst>
              <p:ext uri="{D42A27DB-BD31-4B8C-83A1-F6EECF244321}">
                <p14:modId xmlns:p14="http://schemas.microsoft.com/office/powerpoint/2010/main" val="2634933869"/>
              </p:ext>
            </p:extLst>
          </p:nvPr>
        </p:nvGraphicFramePr>
        <p:xfrm>
          <a:off x="31282905" y="15500943"/>
          <a:ext cx="10220543" cy="4959220"/>
        </p:xfrm>
        <a:graphic>
          <a:graphicData uri="http://schemas.openxmlformats.org/drawingml/2006/table">
            <a:tbl>
              <a:tblPr firstRow="1" bandRow="1">
                <a:tableStyleId>{5FD0F851-EC5A-4D38-B0AD-8093EC10F338}</a:tableStyleId>
              </a:tblPr>
              <a:tblGrid>
                <a:gridCol w="2905841">
                  <a:extLst>
                    <a:ext uri="{9D8B030D-6E8A-4147-A177-3AD203B41FA5}">
                      <a16:colId xmlns:a16="http://schemas.microsoft.com/office/drawing/2014/main" xmlns="" val="20000"/>
                    </a:ext>
                  </a:extLst>
                </a:gridCol>
                <a:gridCol w="1676399">
                  <a:extLst>
                    <a:ext uri="{9D8B030D-6E8A-4147-A177-3AD203B41FA5}">
                      <a16:colId xmlns:a16="http://schemas.microsoft.com/office/drawing/2014/main" xmlns="" val="20001"/>
                    </a:ext>
                  </a:extLst>
                </a:gridCol>
                <a:gridCol w="2610326">
                  <a:extLst>
                    <a:ext uri="{9D8B030D-6E8A-4147-A177-3AD203B41FA5}">
                      <a16:colId xmlns:a16="http://schemas.microsoft.com/office/drawing/2014/main" xmlns="" val="20002"/>
                    </a:ext>
                  </a:extLst>
                </a:gridCol>
                <a:gridCol w="3027977">
                  <a:extLst>
                    <a:ext uri="{9D8B030D-6E8A-4147-A177-3AD203B41FA5}">
                      <a16:colId xmlns:a16="http://schemas.microsoft.com/office/drawing/2014/main" xmlns="" val="20003"/>
                    </a:ext>
                  </a:extLst>
                </a:gridCol>
              </a:tblGrid>
              <a:tr h="545386">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xmlns=""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xmlns=""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xmlns=""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xmlns=""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xmlns=""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xmlns=""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xmlns="" val="10008"/>
                  </a:ext>
                </a:extLst>
              </a:tr>
            </a:tbl>
          </a:graphicData>
        </a:graphic>
      </p:graphicFrame>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10840" y="-3377755"/>
            <a:ext cx="5374458" cy="3377755"/>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83" y="-1973658"/>
            <a:ext cx="6904634" cy="2056486"/>
          </a:xfrm>
          <a:prstGeom prst="rect">
            <a:avLst/>
          </a:prstGeom>
        </p:spPr>
      </p:pic>
      <p:sp>
        <p:nvSpPr>
          <p:cNvPr id="32" name="Text Box 29"/>
          <p:cNvSpPr txBox="1">
            <a:spLocks noChangeArrowheads="1"/>
          </p:cNvSpPr>
          <p:nvPr/>
        </p:nvSpPr>
        <p:spPr bwMode="auto">
          <a:xfrm>
            <a:off x="9283715" y="10289484"/>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a:t>
            </a:r>
            <a:r>
              <a:rPr lang="en-US" altLang="ja-JP" sz="4600" b="1" dirty="0">
                <a:solidFill>
                  <a:srgbClr val="E6E6E6"/>
                </a:solidFill>
                <a:ea typeface="MS PGothic" pitchFamily="34" charset="-128"/>
              </a:rPr>
              <a:t>42”x 56”, 31.5”x 42”, and 27”x 36”.</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500" dirty="0">
                <a:solidFill>
                  <a:srgbClr val="E6E6E6"/>
                </a:solidFill>
                <a:ea typeface="MS PGothic" pitchFamily="34" charset="-128"/>
              </a:rPr>
              <a:t>©2010 </a:t>
            </a:r>
            <a:r>
              <a:rPr lang="en-US" altLang="ja-JP" sz="3500" dirty="0" err="1">
                <a:solidFill>
                  <a:srgbClr val="E6E6E6"/>
                </a:solidFill>
                <a:ea typeface="MS PGothic" pitchFamily="34" charset="-128"/>
              </a:rPr>
              <a:t>Graphicsland</a:t>
            </a:r>
            <a:endParaRPr lang="en-US" sz="3500" dirty="0">
              <a:solidFill>
                <a:srgbClr val="E6E6E6"/>
              </a:solidFill>
              <a:ea typeface="MS PGothic" pitchFamily="34" charset="-128"/>
            </a:endParaRPr>
          </a:p>
        </p:txBody>
      </p:sp>
    </p:spTree>
    <p:extLst>
      <p:ext uri="{BB962C8B-B14F-4D97-AF65-F5344CB8AC3E}">
        <p14:creationId xmlns:p14="http://schemas.microsoft.com/office/powerpoint/2010/main" val="39636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993</Words>
  <Application>Microsoft Office PowerPoint</Application>
  <PresentationFormat>Custom</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7</cp:revision>
  <dcterms:created xsi:type="dcterms:W3CDTF">2016-10-04T14:52:27Z</dcterms:created>
  <dcterms:modified xsi:type="dcterms:W3CDTF">2016-10-05T15:55:56Z</dcterms:modified>
</cp:coreProperties>
</file>