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4049038" cy="42427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FDA"/>
    <a:srgbClr val="D9F5F9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9" autoAdjust="0"/>
    <p:restoredTop sz="94660"/>
  </p:normalViewPr>
  <p:slideViewPr>
    <p:cSldViewPr snapToGrid="0">
      <p:cViewPr varScale="1">
        <p:scale>
          <a:sx n="19" d="100"/>
          <a:sy n="19" d="100"/>
        </p:scale>
        <p:origin x="4349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3678" y="6943582"/>
            <a:ext cx="20441682" cy="14771064"/>
          </a:xfrm>
        </p:spPr>
        <p:txBody>
          <a:bodyPr anchor="b"/>
          <a:lstStyle>
            <a:lvl1pPr algn="ctr">
              <a:defRPr sz="15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6130" y="22284275"/>
            <a:ext cx="18036779" cy="10243494"/>
          </a:xfrm>
        </p:spPr>
        <p:txBody>
          <a:bodyPr/>
          <a:lstStyle>
            <a:lvl1pPr marL="0" indent="0" algn="ctr">
              <a:buNone/>
              <a:defRPr sz="6312"/>
            </a:lvl1pPr>
            <a:lvl2pPr marL="1202436" indent="0" algn="ctr">
              <a:buNone/>
              <a:defRPr sz="5260"/>
            </a:lvl2pPr>
            <a:lvl3pPr marL="2404872" indent="0" algn="ctr">
              <a:buNone/>
              <a:defRPr sz="4734"/>
            </a:lvl3pPr>
            <a:lvl4pPr marL="3607308" indent="0" algn="ctr">
              <a:buNone/>
              <a:defRPr sz="4208"/>
            </a:lvl4pPr>
            <a:lvl5pPr marL="4809744" indent="0" algn="ctr">
              <a:buNone/>
              <a:defRPr sz="4208"/>
            </a:lvl5pPr>
            <a:lvl6pPr marL="6012180" indent="0" algn="ctr">
              <a:buNone/>
              <a:defRPr sz="4208"/>
            </a:lvl6pPr>
            <a:lvl7pPr marL="7214616" indent="0" algn="ctr">
              <a:buNone/>
              <a:defRPr sz="4208"/>
            </a:lvl7pPr>
            <a:lvl8pPr marL="8417052" indent="0" algn="ctr">
              <a:buNone/>
              <a:defRPr sz="4208"/>
            </a:lvl8pPr>
            <a:lvl9pPr marL="9619488" indent="0" algn="ctr">
              <a:buNone/>
              <a:defRPr sz="420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A2B3-92BF-476F-9AE7-869CA85F5FB4}" type="datetimeFigureOut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85D2-627B-4DBC-972B-C79E10FF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8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A2B3-92BF-476F-9AE7-869CA85F5FB4}" type="datetimeFigureOut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85D2-627B-4DBC-972B-C79E10FF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2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10094" y="2258873"/>
            <a:ext cx="5185574" cy="359553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3373" y="2258873"/>
            <a:ext cx="15256108" cy="35955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A2B3-92BF-476F-9AE7-869CA85F5FB4}" type="datetimeFigureOut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85D2-627B-4DBC-972B-C79E10FF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1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A2B3-92BF-476F-9AE7-869CA85F5FB4}" type="datetimeFigureOut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85D2-627B-4DBC-972B-C79E10FF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3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847" y="10577430"/>
            <a:ext cx="20742295" cy="17648669"/>
          </a:xfrm>
        </p:spPr>
        <p:txBody>
          <a:bodyPr anchor="b"/>
          <a:lstStyle>
            <a:lvl1pPr>
              <a:defRPr sz="15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0847" y="28393062"/>
            <a:ext cx="20742295" cy="9281018"/>
          </a:xfrm>
        </p:spPr>
        <p:txBody>
          <a:bodyPr/>
          <a:lstStyle>
            <a:lvl1pPr marL="0" indent="0">
              <a:buNone/>
              <a:defRPr sz="6312">
                <a:solidFill>
                  <a:schemeClr val="tx1"/>
                </a:solidFill>
              </a:defRPr>
            </a:lvl1pPr>
            <a:lvl2pPr marL="1202436" indent="0">
              <a:buNone/>
              <a:defRPr sz="5260">
                <a:solidFill>
                  <a:schemeClr val="tx1">
                    <a:tint val="75000"/>
                  </a:schemeClr>
                </a:solidFill>
              </a:defRPr>
            </a:lvl2pPr>
            <a:lvl3pPr marL="2404872" indent="0">
              <a:buNone/>
              <a:defRPr sz="4734">
                <a:solidFill>
                  <a:schemeClr val="tx1">
                    <a:tint val="75000"/>
                  </a:schemeClr>
                </a:solidFill>
              </a:defRPr>
            </a:lvl3pPr>
            <a:lvl4pPr marL="3607308" indent="0">
              <a:buNone/>
              <a:defRPr sz="4208">
                <a:solidFill>
                  <a:schemeClr val="tx1">
                    <a:tint val="75000"/>
                  </a:schemeClr>
                </a:solidFill>
              </a:defRPr>
            </a:lvl4pPr>
            <a:lvl5pPr marL="4809744" indent="0">
              <a:buNone/>
              <a:defRPr sz="4208">
                <a:solidFill>
                  <a:schemeClr val="tx1">
                    <a:tint val="75000"/>
                  </a:schemeClr>
                </a:solidFill>
              </a:defRPr>
            </a:lvl5pPr>
            <a:lvl6pPr marL="6012180" indent="0">
              <a:buNone/>
              <a:defRPr sz="4208">
                <a:solidFill>
                  <a:schemeClr val="tx1">
                    <a:tint val="75000"/>
                  </a:schemeClr>
                </a:solidFill>
              </a:defRPr>
            </a:lvl6pPr>
            <a:lvl7pPr marL="7214616" indent="0">
              <a:buNone/>
              <a:defRPr sz="4208">
                <a:solidFill>
                  <a:schemeClr val="tx1">
                    <a:tint val="75000"/>
                  </a:schemeClr>
                </a:solidFill>
              </a:defRPr>
            </a:lvl7pPr>
            <a:lvl8pPr marL="8417052" indent="0">
              <a:buNone/>
              <a:defRPr sz="4208">
                <a:solidFill>
                  <a:schemeClr val="tx1">
                    <a:tint val="75000"/>
                  </a:schemeClr>
                </a:solidFill>
              </a:defRPr>
            </a:lvl8pPr>
            <a:lvl9pPr marL="9619488" indent="0">
              <a:buNone/>
              <a:defRPr sz="42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A2B3-92BF-476F-9AE7-869CA85F5FB4}" type="datetimeFigureOut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85D2-627B-4DBC-972B-C79E10FF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2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3371" y="11294364"/>
            <a:ext cx="10220841" cy="26919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4826" y="11294364"/>
            <a:ext cx="10220841" cy="26919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A2B3-92BF-476F-9AE7-869CA85F5FB4}" type="datetimeFigureOut">
              <a:rPr lang="en-US" smtClean="0"/>
              <a:t>3/26/19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85D2-627B-4DBC-972B-C79E10FF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4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504" y="2258882"/>
            <a:ext cx="20742295" cy="82006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6506" y="10400639"/>
            <a:ext cx="10173869" cy="5097193"/>
          </a:xfrm>
        </p:spPr>
        <p:txBody>
          <a:bodyPr anchor="b"/>
          <a:lstStyle>
            <a:lvl1pPr marL="0" indent="0">
              <a:buNone/>
              <a:defRPr sz="6312" b="1"/>
            </a:lvl1pPr>
            <a:lvl2pPr marL="1202436" indent="0">
              <a:buNone/>
              <a:defRPr sz="5260" b="1"/>
            </a:lvl2pPr>
            <a:lvl3pPr marL="2404872" indent="0">
              <a:buNone/>
              <a:defRPr sz="4734" b="1"/>
            </a:lvl3pPr>
            <a:lvl4pPr marL="3607308" indent="0">
              <a:buNone/>
              <a:defRPr sz="4208" b="1"/>
            </a:lvl4pPr>
            <a:lvl5pPr marL="4809744" indent="0">
              <a:buNone/>
              <a:defRPr sz="4208" b="1"/>
            </a:lvl5pPr>
            <a:lvl6pPr marL="6012180" indent="0">
              <a:buNone/>
              <a:defRPr sz="4208" b="1"/>
            </a:lvl6pPr>
            <a:lvl7pPr marL="7214616" indent="0">
              <a:buNone/>
              <a:defRPr sz="4208" b="1"/>
            </a:lvl7pPr>
            <a:lvl8pPr marL="8417052" indent="0">
              <a:buNone/>
              <a:defRPr sz="4208" b="1"/>
            </a:lvl8pPr>
            <a:lvl9pPr marL="9619488" indent="0">
              <a:buNone/>
              <a:defRPr sz="42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6506" y="15497832"/>
            <a:ext cx="10173869" cy="227949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174827" y="10400639"/>
            <a:ext cx="10223974" cy="5097193"/>
          </a:xfrm>
        </p:spPr>
        <p:txBody>
          <a:bodyPr anchor="b"/>
          <a:lstStyle>
            <a:lvl1pPr marL="0" indent="0">
              <a:buNone/>
              <a:defRPr sz="6312" b="1"/>
            </a:lvl1pPr>
            <a:lvl2pPr marL="1202436" indent="0">
              <a:buNone/>
              <a:defRPr sz="5260" b="1"/>
            </a:lvl2pPr>
            <a:lvl3pPr marL="2404872" indent="0">
              <a:buNone/>
              <a:defRPr sz="4734" b="1"/>
            </a:lvl3pPr>
            <a:lvl4pPr marL="3607308" indent="0">
              <a:buNone/>
              <a:defRPr sz="4208" b="1"/>
            </a:lvl4pPr>
            <a:lvl5pPr marL="4809744" indent="0">
              <a:buNone/>
              <a:defRPr sz="4208" b="1"/>
            </a:lvl5pPr>
            <a:lvl6pPr marL="6012180" indent="0">
              <a:buNone/>
              <a:defRPr sz="4208" b="1"/>
            </a:lvl6pPr>
            <a:lvl7pPr marL="7214616" indent="0">
              <a:buNone/>
              <a:defRPr sz="4208" b="1"/>
            </a:lvl7pPr>
            <a:lvl8pPr marL="8417052" indent="0">
              <a:buNone/>
              <a:defRPr sz="4208" b="1"/>
            </a:lvl8pPr>
            <a:lvl9pPr marL="9619488" indent="0">
              <a:buNone/>
              <a:defRPr sz="42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174827" y="15497832"/>
            <a:ext cx="10223974" cy="227949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A2B3-92BF-476F-9AE7-869CA85F5FB4}" type="datetimeFigureOut">
              <a:rPr lang="en-US" smtClean="0"/>
              <a:t>3/26/19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85D2-627B-4DBC-972B-C79E10FF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6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A2B3-92BF-476F-9AE7-869CA85F5FB4}" type="datetimeFigureOut">
              <a:rPr lang="en-US" smtClean="0"/>
              <a:t>3/26/19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85D2-627B-4DBC-972B-C79E10FF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2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A2B3-92BF-476F-9AE7-869CA85F5FB4}" type="datetimeFigureOut">
              <a:rPr lang="en-US" smtClean="0"/>
              <a:t>3/26/19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85D2-627B-4DBC-972B-C79E10FF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38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504" y="2828502"/>
            <a:ext cx="7756441" cy="9899756"/>
          </a:xfrm>
        </p:spPr>
        <p:txBody>
          <a:bodyPr anchor="b"/>
          <a:lstStyle>
            <a:lvl1pPr>
              <a:defRPr sz="84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3974" y="6108787"/>
            <a:ext cx="12174825" cy="30151042"/>
          </a:xfrm>
        </p:spPr>
        <p:txBody>
          <a:bodyPr/>
          <a:lstStyle>
            <a:lvl1pPr>
              <a:defRPr sz="8416"/>
            </a:lvl1pPr>
            <a:lvl2pPr>
              <a:defRPr sz="7364"/>
            </a:lvl2pPr>
            <a:lvl3pPr>
              <a:defRPr sz="6312"/>
            </a:lvl3pPr>
            <a:lvl4pPr>
              <a:defRPr sz="5260"/>
            </a:lvl4pPr>
            <a:lvl5pPr>
              <a:defRPr sz="5260"/>
            </a:lvl5pPr>
            <a:lvl6pPr>
              <a:defRPr sz="5260"/>
            </a:lvl6pPr>
            <a:lvl7pPr>
              <a:defRPr sz="5260"/>
            </a:lvl7pPr>
            <a:lvl8pPr>
              <a:defRPr sz="5260"/>
            </a:lvl8pPr>
            <a:lvl9pPr>
              <a:defRPr sz="52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6504" y="12728257"/>
            <a:ext cx="7756441" cy="23580672"/>
          </a:xfrm>
        </p:spPr>
        <p:txBody>
          <a:bodyPr/>
          <a:lstStyle>
            <a:lvl1pPr marL="0" indent="0">
              <a:buNone/>
              <a:defRPr sz="4208"/>
            </a:lvl1pPr>
            <a:lvl2pPr marL="1202436" indent="0">
              <a:buNone/>
              <a:defRPr sz="3682"/>
            </a:lvl2pPr>
            <a:lvl3pPr marL="2404872" indent="0">
              <a:buNone/>
              <a:defRPr sz="3156"/>
            </a:lvl3pPr>
            <a:lvl4pPr marL="3607308" indent="0">
              <a:buNone/>
              <a:defRPr sz="2630"/>
            </a:lvl4pPr>
            <a:lvl5pPr marL="4809744" indent="0">
              <a:buNone/>
              <a:defRPr sz="2630"/>
            </a:lvl5pPr>
            <a:lvl6pPr marL="6012180" indent="0">
              <a:buNone/>
              <a:defRPr sz="2630"/>
            </a:lvl6pPr>
            <a:lvl7pPr marL="7214616" indent="0">
              <a:buNone/>
              <a:defRPr sz="2630"/>
            </a:lvl7pPr>
            <a:lvl8pPr marL="8417052" indent="0">
              <a:buNone/>
              <a:defRPr sz="2630"/>
            </a:lvl8pPr>
            <a:lvl9pPr marL="9619488" indent="0">
              <a:buNone/>
              <a:defRPr sz="26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A2B3-92BF-476F-9AE7-869CA85F5FB4}" type="datetimeFigureOut">
              <a:rPr lang="en-US" smtClean="0"/>
              <a:t>3/26/19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85D2-627B-4DBC-972B-C79E10FF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2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504" y="2828502"/>
            <a:ext cx="7756441" cy="9899756"/>
          </a:xfrm>
        </p:spPr>
        <p:txBody>
          <a:bodyPr anchor="b"/>
          <a:lstStyle>
            <a:lvl1pPr>
              <a:defRPr sz="84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23974" y="6108787"/>
            <a:ext cx="12174825" cy="30151042"/>
          </a:xfrm>
        </p:spPr>
        <p:txBody>
          <a:bodyPr anchor="t"/>
          <a:lstStyle>
            <a:lvl1pPr marL="0" indent="0">
              <a:buNone/>
              <a:defRPr sz="8416"/>
            </a:lvl1pPr>
            <a:lvl2pPr marL="1202436" indent="0">
              <a:buNone/>
              <a:defRPr sz="7364"/>
            </a:lvl2pPr>
            <a:lvl3pPr marL="2404872" indent="0">
              <a:buNone/>
              <a:defRPr sz="6312"/>
            </a:lvl3pPr>
            <a:lvl4pPr marL="3607308" indent="0">
              <a:buNone/>
              <a:defRPr sz="5260"/>
            </a:lvl4pPr>
            <a:lvl5pPr marL="4809744" indent="0">
              <a:buNone/>
              <a:defRPr sz="5260"/>
            </a:lvl5pPr>
            <a:lvl6pPr marL="6012180" indent="0">
              <a:buNone/>
              <a:defRPr sz="5260"/>
            </a:lvl6pPr>
            <a:lvl7pPr marL="7214616" indent="0">
              <a:buNone/>
              <a:defRPr sz="5260"/>
            </a:lvl7pPr>
            <a:lvl8pPr marL="8417052" indent="0">
              <a:buNone/>
              <a:defRPr sz="5260"/>
            </a:lvl8pPr>
            <a:lvl9pPr marL="9619488" indent="0">
              <a:buNone/>
              <a:defRPr sz="52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6504" y="12728257"/>
            <a:ext cx="7756441" cy="23580672"/>
          </a:xfrm>
        </p:spPr>
        <p:txBody>
          <a:bodyPr/>
          <a:lstStyle>
            <a:lvl1pPr marL="0" indent="0">
              <a:buNone/>
              <a:defRPr sz="4208"/>
            </a:lvl1pPr>
            <a:lvl2pPr marL="1202436" indent="0">
              <a:buNone/>
              <a:defRPr sz="3682"/>
            </a:lvl2pPr>
            <a:lvl3pPr marL="2404872" indent="0">
              <a:buNone/>
              <a:defRPr sz="3156"/>
            </a:lvl3pPr>
            <a:lvl4pPr marL="3607308" indent="0">
              <a:buNone/>
              <a:defRPr sz="2630"/>
            </a:lvl4pPr>
            <a:lvl5pPr marL="4809744" indent="0">
              <a:buNone/>
              <a:defRPr sz="2630"/>
            </a:lvl5pPr>
            <a:lvl6pPr marL="6012180" indent="0">
              <a:buNone/>
              <a:defRPr sz="2630"/>
            </a:lvl6pPr>
            <a:lvl7pPr marL="7214616" indent="0">
              <a:buNone/>
              <a:defRPr sz="2630"/>
            </a:lvl7pPr>
            <a:lvl8pPr marL="8417052" indent="0">
              <a:buNone/>
              <a:defRPr sz="2630"/>
            </a:lvl8pPr>
            <a:lvl9pPr marL="9619488" indent="0">
              <a:buNone/>
              <a:defRPr sz="26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A2B3-92BF-476F-9AE7-869CA85F5FB4}" type="datetimeFigureOut">
              <a:rPr lang="en-US" smtClean="0"/>
              <a:t>3/26/19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85D2-627B-4DBC-972B-C79E10FF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1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3372" y="2258882"/>
            <a:ext cx="20742295" cy="8200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3372" y="11294364"/>
            <a:ext cx="20742295" cy="26919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53371" y="39324039"/>
            <a:ext cx="5411034" cy="2258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5A2B3-92BF-476F-9AE7-869CA85F5FB4}" type="datetimeFigureOut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66244" y="39324039"/>
            <a:ext cx="8116550" cy="2258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984633" y="39324039"/>
            <a:ext cx="5411034" cy="2258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685D2-627B-4DBC-972B-C79E10FF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6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404872" rtl="0" eaLnBrk="1" latinLnBrk="0" hangingPunct="1">
        <a:lnSpc>
          <a:spcPct val="90000"/>
        </a:lnSpc>
        <a:spcBef>
          <a:spcPct val="0"/>
        </a:spcBef>
        <a:buNone/>
        <a:defRPr sz="115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1218" indent="-601218" algn="l" defTabSz="2404872" rtl="0" eaLnBrk="1" latinLnBrk="0" hangingPunct="1">
        <a:lnSpc>
          <a:spcPct val="90000"/>
        </a:lnSpc>
        <a:spcBef>
          <a:spcPts val="2630"/>
        </a:spcBef>
        <a:buFont typeface="Arial" panose="020B0604020202020204" pitchFamily="34" charset="0"/>
        <a:buChar char="•"/>
        <a:defRPr sz="7364" kern="1200">
          <a:solidFill>
            <a:schemeClr val="tx1"/>
          </a:solidFill>
          <a:latin typeface="+mn-lt"/>
          <a:ea typeface="+mn-ea"/>
          <a:cs typeface="+mn-cs"/>
        </a:defRPr>
      </a:lvl1pPr>
      <a:lvl2pPr marL="1803654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6312" kern="1200">
          <a:solidFill>
            <a:schemeClr val="tx1"/>
          </a:solidFill>
          <a:latin typeface="+mn-lt"/>
          <a:ea typeface="+mn-ea"/>
          <a:cs typeface="+mn-cs"/>
        </a:defRPr>
      </a:lvl2pPr>
      <a:lvl3pPr marL="3006090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5260" kern="1200">
          <a:solidFill>
            <a:schemeClr val="tx1"/>
          </a:solidFill>
          <a:latin typeface="+mn-lt"/>
          <a:ea typeface="+mn-ea"/>
          <a:cs typeface="+mn-cs"/>
        </a:defRPr>
      </a:lvl3pPr>
      <a:lvl4pPr marL="4208526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4" kern="1200">
          <a:solidFill>
            <a:schemeClr val="tx1"/>
          </a:solidFill>
          <a:latin typeface="+mn-lt"/>
          <a:ea typeface="+mn-ea"/>
          <a:cs typeface="+mn-cs"/>
        </a:defRPr>
      </a:lvl4pPr>
      <a:lvl5pPr marL="5410962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4" kern="1200">
          <a:solidFill>
            <a:schemeClr val="tx1"/>
          </a:solidFill>
          <a:latin typeface="+mn-lt"/>
          <a:ea typeface="+mn-ea"/>
          <a:cs typeface="+mn-cs"/>
        </a:defRPr>
      </a:lvl5pPr>
      <a:lvl6pPr marL="6613398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4" kern="1200">
          <a:solidFill>
            <a:schemeClr val="tx1"/>
          </a:solidFill>
          <a:latin typeface="+mn-lt"/>
          <a:ea typeface="+mn-ea"/>
          <a:cs typeface="+mn-cs"/>
        </a:defRPr>
      </a:lvl6pPr>
      <a:lvl7pPr marL="7815834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4" kern="1200">
          <a:solidFill>
            <a:schemeClr val="tx1"/>
          </a:solidFill>
          <a:latin typeface="+mn-lt"/>
          <a:ea typeface="+mn-ea"/>
          <a:cs typeface="+mn-cs"/>
        </a:defRPr>
      </a:lvl7pPr>
      <a:lvl8pPr marL="9018270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4" kern="1200">
          <a:solidFill>
            <a:schemeClr val="tx1"/>
          </a:solidFill>
          <a:latin typeface="+mn-lt"/>
          <a:ea typeface="+mn-ea"/>
          <a:cs typeface="+mn-cs"/>
        </a:defRPr>
      </a:lvl8pPr>
      <a:lvl9pPr marL="10220706" indent="-601218" algn="l" defTabSz="2404872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47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1pPr>
      <a:lvl2pPr marL="1202436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2pPr>
      <a:lvl3pPr marL="2404872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3pPr>
      <a:lvl4pPr marL="3607308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4pPr>
      <a:lvl5pPr marL="4809744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5pPr>
      <a:lvl6pPr marL="6012180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6pPr>
      <a:lvl7pPr marL="7214616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7pPr>
      <a:lvl8pPr marL="8417052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8pPr>
      <a:lvl9pPr marL="9619488" algn="l" defTabSz="2404872" rtl="0" eaLnBrk="1" latinLnBrk="0" hangingPunct="1">
        <a:defRPr sz="47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5CBFDDF-4A06-452E-85AD-809261D42352}"/>
              </a:ext>
            </a:extLst>
          </p:cNvPr>
          <p:cNvSpPr/>
          <p:nvPr/>
        </p:nvSpPr>
        <p:spPr>
          <a:xfrm>
            <a:off x="0" y="-58810"/>
            <a:ext cx="24049038" cy="4369700"/>
          </a:xfrm>
          <a:prstGeom prst="rect">
            <a:avLst/>
          </a:prstGeom>
          <a:solidFill>
            <a:srgbClr val="D9F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6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4DEB77-3B22-495A-9CED-18D56522D325}"/>
              </a:ext>
            </a:extLst>
          </p:cNvPr>
          <p:cNvSpPr/>
          <p:nvPr/>
        </p:nvSpPr>
        <p:spPr>
          <a:xfrm>
            <a:off x="0" y="-58809"/>
            <a:ext cx="1340478" cy="42486334"/>
          </a:xfrm>
          <a:prstGeom prst="rect">
            <a:avLst/>
          </a:prstGeom>
          <a:solidFill>
            <a:srgbClr val="00B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86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490D743-9CAC-4DD2-92C5-C08FAE33E3E7}"/>
              </a:ext>
            </a:extLst>
          </p:cNvPr>
          <p:cNvSpPr txBox="1"/>
          <p:nvPr/>
        </p:nvSpPr>
        <p:spPr>
          <a:xfrm>
            <a:off x="2183494" y="652058"/>
            <a:ext cx="16604817" cy="10156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471788">
              <a:spcBef>
                <a:spcPct val="20000"/>
              </a:spcBef>
              <a:defRPr/>
            </a:pPr>
            <a:r>
              <a:rPr lang="en-US" sz="4800" dirty="0">
                <a:solidFill>
                  <a:schemeClr val="tx1"/>
                </a:solidFill>
              </a:rPr>
              <a:t>This Scientific Poster Template Is Provided By </a:t>
            </a:r>
            <a:r>
              <a:rPr lang="en-US" sz="4800" dirty="0" err="1">
                <a:solidFill>
                  <a:schemeClr val="tx1"/>
                </a:solidFill>
              </a:rPr>
              <a:t>MakeSigns</a:t>
            </a:r>
            <a:endParaRPr lang="en-US" sz="4800" dirty="0">
              <a:solidFill>
                <a:schemeClr val="tx1"/>
              </a:solidFill>
            </a:endParaRPr>
          </a:p>
          <a:p>
            <a:pPr defTabSz="1471788">
              <a:spcBef>
                <a:spcPct val="20000"/>
              </a:spcBef>
              <a:defRPr/>
            </a:pPr>
            <a:r>
              <a:rPr lang="en-US" sz="4800" dirty="0">
                <a:solidFill>
                  <a:schemeClr val="tx1"/>
                </a:solidFill>
              </a:rPr>
              <a:t>Enter A Title For Your Poster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13E08C28-3B5C-4F06-B131-ACF237896017}"/>
              </a:ext>
            </a:extLst>
          </p:cNvPr>
          <p:cNvSpPr txBox="1"/>
          <p:nvPr/>
        </p:nvSpPr>
        <p:spPr>
          <a:xfrm>
            <a:off x="2183494" y="2582102"/>
            <a:ext cx="16604817" cy="10156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Author Names and Information</a:t>
            </a:r>
          </a:p>
          <a:p>
            <a:pPr>
              <a:defRPr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University or Department Names if Needed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BFF783B-6574-4651-BD85-E958C811EBB6}"/>
              </a:ext>
            </a:extLst>
          </p:cNvPr>
          <p:cNvCxnSpPr>
            <a:cxnSpLocks/>
          </p:cNvCxnSpPr>
          <p:nvPr/>
        </p:nvCxnSpPr>
        <p:spPr>
          <a:xfrm>
            <a:off x="2236599" y="41367051"/>
            <a:ext cx="9787920" cy="0"/>
          </a:xfrm>
          <a:prstGeom prst="line">
            <a:avLst/>
          </a:prstGeom>
          <a:ln w="101600">
            <a:solidFill>
              <a:srgbClr val="00BF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7E8CC022-22CA-4D5D-889F-95BFFD5F8A0C}"/>
              </a:ext>
            </a:extLst>
          </p:cNvPr>
          <p:cNvGrpSpPr/>
          <p:nvPr/>
        </p:nvGrpSpPr>
        <p:grpSpPr>
          <a:xfrm>
            <a:off x="18788311" y="899590"/>
            <a:ext cx="5260727" cy="2249388"/>
            <a:chOff x="18788311" y="15275450"/>
            <a:chExt cx="5260727" cy="2249388"/>
          </a:xfrm>
        </p:grpSpPr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301D3354-090E-46BC-A809-DC274CEB4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788311" y="15275450"/>
              <a:ext cx="5260727" cy="1753576"/>
            </a:xfrm>
            <a:prstGeom prst="rect">
              <a:avLst/>
            </a:prstGeom>
          </p:spPr>
        </p:pic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7A16AAD-A0D1-4340-9480-5CD9A9C6A531}"/>
                </a:ext>
              </a:extLst>
            </p:cNvPr>
            <p:cNvCxnSpPr>
              <a:cxnSpLocks/>
            </p:cNvCxnSpPr>
            <p:nvPr/>
          </p:nvCxnSpPr>
          <p:spPr>
            <a:xfrm>
              <a:off x="19417372" y="17029026"/>
              <a:ext cx="4108554" cy="0"/>
            </a:xfrm>
            <a:prstGeom prst="line">
              <a:avLst/>
            </a:prstGeom>
            <a:ln w="38100">
              <a:solidFill>
                <a:srgbClr val="00BF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83ED664-4E6C-4DEF-9A30-12D624BB529F}"/>
                </a:ext>
              </a:extLst>
            </p:cNvPr>
            <p:cNvSpPr txBox="1"/>
            <p:nvPr/>
          </p:nvSpPr>
          <p:spPr>
            <a:xfrm>
              <a:off x="19417372" y="17129024"/>
              <a:ext cx="4108554" cy="39581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66803" rtlCol="0">
              <a:spAutoFit/>
            </a:bodyPr>
            <a:lstStyle/>
            <a:p>
              <a:pPr algn="ctr" defTabSz="1717617">
                <a:defRPr/>
              </a:pPr>
              <a:r>
                <a:rPr lang="en-US" sz="1972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Parkinson.org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0F7EF199-912F-4D81-9172-873D6FA1146A}"/>
              </a:ext>
            </a:extLst>
          </p:cNvPr>
          <p:cNvSpPr txBox="1"/>
          <p:nvPr/>
        </p:nvSpPr>
        <p:spPr>
          <a:xfrm>
            <a:off x="2236599" y="5939630"/>
            <a:ext cx="9798109" cy="414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EEC63C-7B3A-4665-B0FF-CDF44EB8253A}"/>
              </a:ext>
            </a:extLst>
          </p:cNvPr>
          <p:cNvSpPr txBox="1"/>
          <p:nvPr/>
        </p:nvSpPr>
        <p:spPr>
          <a:xfrm>
            <a:off x="13082106" y="5956570"/>
            <a:ext cx="9798109" cy="414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110D43B-A851-41A9-8E99-B7F62ECF7DCE}"/>
              </a:ext>
            </a:extLst>
          </p:cNvPr>
          <p:cNvSpPr txBox="1"/>
          <p:nvPr/>
        </p:nvSpPr>
        <p:spPr>
          <a:xfrm>
            <a:off x="2285588" y="19422294"/>
            <a:ext cx="9798109" cy="414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9666A5-384B-4548-BDB7-1CE16CBC51D2}"/>
              </a:ext>
            </a:extLst>
          </p:cNvPr>
          <p:cNvSpPr txBox="1"/>
          <p:nvPr/>
        </p:nvSpPr>
        <p:spPr>
          <a:xfrm>
            <a:off x="13082106" y="19422294"/>
            <a:ext cx="9798109" cy="414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7830D97-C095-49C4-AB6F-532CAD598704}"/>
              </a:ext>
            </a:extLst>
          </p:cNvPr>
          <p:cNvSpPr txBox="1"/>
          <p:nvPr/>
        </p:nvSpPr>
        <p:spPr>
          <a:xfrm>
            <a:off x="13082106" y="33495570"/>
            <a:ext cx="9798109" cy="414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Add your information, graphs and images to this section.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1D06D5F-D484-4628-8D27-80E0986D0B4F}"/>
              </a:ext>
            </a:extLst>
          </p:cNvPr>
          <p:cNvSpPr txBox="1"/>
          <p:nvPr/>
        </p:nvSpPr>
        <p:spPr>
          <a:xfrm>
            <a:off x="2236602" y="5351341"/>
            <a:ext cx="9352493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rIns="91440" rtlCol="0">
            <a:spAutoFit/>
          </a:bodyPr>
          <a:lstStyle/>
          <a:p>
            <a:pPr defTabSz="1211972">
              <a:defRPr/>
            </a:pPr>
            <a:r>
              <a:rPr lang="en-US" sz="24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Introduction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9D40F39-1544-4995-A317-1F4F952025EF}"/>
              </a:ext>
            </a:extLst>
          </p:cNvPr>
          <p:cNvSpPr txBox="1"/>
          <p:nvPr/>
        </p:nvSpPr>
        <p:spPr>
          <a:xfrm>
            <a:off x="13090466" y="5351341"/>
            <a:ext cx="9352493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rtlCol="0">
            <a:spAutoFit/>
          </a:bodyPr>
          <a:lstStyle/>
          <a:p>
            <a:pPr defTabSz="1211972">
              <a:defRPr/>
            </a:pPr>
            <a:r>
              <a:rPr lang="en-US" sz="24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Methodology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5BAD40-0210-4BA2-AA27-A946A131F57C}"/>
              </a:ext>
            </a:extLst>
          </p:cNvPr>
          <p:cNvSpPr txBox="1"/>
          <p:nvPr/>
        </p:nvSpPr>
        <p:spPr>
          <a:xfrm>
            <a:off x="2247229" y="18817065"/>
            <a:ext cx="9352493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rtlCol="0">
            <a:spAutoFit/>
          </a:bodyPr>
          <a:lstStyle/>
          <a:p>
            <a:pPr defTabSz="1211972">
              <a:defRPr/>
            </a:pPr>
            <a:r>
              <a:rPr lang="en-US" sz="24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Results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6B1E104-A10B-4BAA-AA22-9395044A690C}"/>
              </a:ext>
            </a:extLst>
          </p:cNvPr>
          <p:cNvSpPr txBox="1"/>
          <p:nvPr/>
        </p:nvSpPr>
        <p:spPr>
          <a:xfrm>
            <a:off x="13060073" y="18817065"/>
            <a:ext cx="9352493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rtlCol="0">
            <a:spAutoFit/>
          </a:bodyPr>
          <a:lstStyle/>
          <a:p>
            <a:pPr defTabSz="1211972">
              <a:defRPr/>
            </a:pPr>
            <a:r>
              <a:rPr lang="en-US" sz="24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Conclusion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125EADA-F6D0-4E82-82CC-C1507C706705}"/>
              </a:ext>
            </a:extLst>
          </p:cNvPr>
          <p:cNvSpPr txBox="1"/>
          <p:nvPr/>
        </p:nvSpPr>
        <p:spPr>
          <a:xfrm>
            <a:off x="13060073" y="32888018"/>
            <a:ext cx="9352493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rtlCol="0">
            <a:spAutoFit/>
          </a:bodyPr>
          <a:lstStyle/>
          <a:p>
            <a:pPr defTabSz="1211972">
              <a:defRPr/>
            </a:pPr>
            <a:r>
              <a:rPr lang="en-US" sz="2400" dirty="0">
                <a:solidFill>
                  <a:srgbClr val="00BFDA"/>
                </a:solidFill>
                <a:latin typeface="Montserrat Semi Bold" panose="00000700000000000000" pitchFamily="50" charset="0"/>
              </a:rPr>
              <a:t>Acknowledgements</a:t>
            </a:r>
          </a:p>
        </p:txBody>
      </p:sp>
    </p:spTree>
    <p:extLst>
      <p:ext uri="{BB962C8B-B14F-4D97-AF65-F5344CB8AC3E}">
        <p14:creationId xmlns:p14="http://schemas.microsoft.com/office/powerpoint/2010/main" val="2235988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89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Franklin Gothic Heavy</vt:lpstr>
      <vt:lpstr>Montserrat</vt:lpstr>
      <vt:lpstr>Montserrat Semi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Delre</dc:creator>
  <cp:lastModifiedBy>Justin Delre</cp:lastModifiedBy>
  <cp:revision>11</cp:revision>
  <dcterms:created xsi:type="dcterms:W3CDTF">2019-03-19T13:32:08Z</dcterms:created>
  <dcterms:modified xsi:type="dcterms:W3CDTF">2019-03-26T17:58:29Z</dcterms:modified>
</cp:coreProperties>
</file>