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1" r:id="rId1"/>
  </p:sldMasterIdLst>
  <p:sldIdLst>
    <p:sldId id="260" r:id="rId2"/>
  </p:sldIdLst>
  <p:sldSz cx="43891200" cy="329184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10253F"/>
    <a:srgbClr val="FB7D15"/>
    <a:srgbClr val="DE741C"/>
    <a:srgbClr val="E89147"/>
    <a:srgbClr val="FFFFFF"/>
    <a:srgbClr val="FB4F14"/>
    <a:srgbClr val="F8F8F8"/>
    <a:srgbClr val="F9B07D"/>
    <a:srgbClr val="005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963" autoAdjust="0"/>
    <p:restoredTop sz="94660" autoAdjust="0"/>
  </p:normalViewPr>
  <p:slideViewPr>
    <p:cSldViewPr>
      <p:cViewPr varScale="1">
        <p:scale>
          <a:sx n="26" d="100"/>
          <a:sy n="26" d="100"/>
        </p:scale>
        <p:origin x="2395" y="91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E8EB0B-F3D0-4C96-8230-BC44A6599CE4}"/>
              </a:ext>
            </a:extLst>
          </p:cNvPr>
          <p:cNvSpPr/>
          <p:nvPr/>
        </p:nvSpPr>
        <p:spPr>
          <a:xfrm>
            <a:off x="0" y="3657600"/>
            <a:ext cx="32910463" cy="256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313EEF-78C5-44BF-9515-926EDF56D03A}"/>
              </a:ext>
            </a:extLst>
          </p:cNvPr>
          <p:cNvSpPr/>
          <p:nvPr/>
        </p:nvSpPr>
        <p:spPr>
          <a:xfrm>
            <a:off x="33372425" y="3657600"/>
            <a:ext cx="10531475" cy="25603200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1453" y="6232551"/>
            <a:ext cx="26334720" cy="15625267"/>
          </a:xfrm>
        </p:spPr>
        <p:txBody>
          <a:bodyPr anchor="b"/>
          <a:lstStyle>
            <a:lvl1pPr algn="l">
              <a:defRPr sz="25920" spc="-48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053" y="22417181"/>
            <a:ext cx="26334720" cy="4389120"/>
          </a:xfrm>
        </p:spPr>
        <p:txBody>
          <a:bodyPr anchor="t"/>
          <a:lstStyle>
            <a:lvl1pPr marL="0" indent="0" algn="l">
              <a:buNone/>
              <a:defRPr sz="96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9600"/>
            </a:lvl3pPr>
            <a:lvl4pPr marL="6583680" indent="0" algn="ctr">
              <a:buNone/>
              <a:defRPr sz="9600"/>
            </a:lvl4pPr>
            <a:lvl5pPr marL="8778240" indent="0" algn="ctr">
              <a:buNone/>
              <a:defRPr sz="9600"/>
            </a:lvl5pPr>
            <a:lvl6pPr marL="10972800" indent="0" algn="ctr">
              <a:buNone/>
              <a:defRPr sz="9600"/>
            </a:lvl6pPr>
            <a:lvl7pPr marL="13167360" indent="0" algn="ctr">
              <a:buNone/>
              <a:defRPr sz="9600"/>
            </a:lvl7pPr>
            <a:lvl8pPr marL="15361920" indent="0" algn="ctr">
              <a:buNone/>
              <a:defRPr sz="9600"/>
            </a:lvl8pPr>
            <a:lvl9pPr marL="17556480" indent="0" algn="ctr">
              <a:buNone/>
              <a:defRPr sz="9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AE18D81-207A-447B-BD5B-BCF50A30E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637170B-D2AD-48A6-8E80-D8C747B5E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214A695-8E27-4FEB-978A-F5CA57CC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EE155-F82A-40E4-8D32-82C220398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39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FECA3-ECFF-469F-BAA8-C400B6D2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48C9-893D-43DD-B4BA-51F74FB1A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5840-9AB2-466A-80C9-9B14A8ABF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97E9D-7B47-4E8C-A399-9C9AEC776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71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1600" y="4754880"/>
            <a:ext cx="10149840" cy="2377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24483" y="4169664"/>
            <a:ext cx="26334720" cy="2457907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D107-6953-48F6-BC99-3C202479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B0473-892F-4549-8022-0D3BD866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04AED-DB33-45A1-AF75-86ACE018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E8317-19A7-4B97-89DB-75E328244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0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D0D36-6C33-4090-AF2C-6E085900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D7E78-06C7-4965-8855-4398D619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2788-851C-4B79-8673-8F380040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F462E-CBDA-4EAD-BCA4-54700F647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8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4483" y="6232551"/>
            <a:ext cx="26334720" cy="15625267"/>
          </a:xfrm>
        </p:spPr>
        <p:txBody>
          <a:bodyPr anchor="b"/>
          <a:lstStyle>
            <a:lvl1pPr>
              <a:defRPr sz="25920" b="0" spc="-48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0320" y="22428403"/>
            <a:ext cx="26334720" cy="4389120"/>
          </a:xfrm>
        </p:spPr>
        <p:txBody>
          <a:bodyPr anchor="t"/>
          <a:lstStyle>
            <a:lvl1pPr marL="0" indent="0">
              <a:buNone/>
              <a:defRPr sz="96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6C949-CDEF-4A85-8410-7C8A72C3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039F4-105D-4B08-BEC9-BA9894DB3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071BB-8929-4ACA-AD38-77DB06A6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7243-4CAF-42BD-ABA2-DCA880479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52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24483" y="4169664"/>
            <a:ext cx="12508992" cy="24579072"/>
          </a:xfrm>
        </p:spPr>
        <p:txBody>
          <a:bodyPr/>
          <a:lstStyle>
            <a:lvl1pPr>
              <a:defRPr sz="9120"/>
            </a:lvl1pPr>
            <a:lvl2pPr>
              <a:defRPr sz="8160"/>
            </a:lvl2pPr>
            <a:lvl3pPr>
              <a:defRPr sz="7200"/>
            </a:lvl3pPr>
            <a:lvl4pPr>
              <a:defRPr sz="6240"/>
            </a:lvl4pPr>
            <a:lvl5pPr>
              <a:defRPr sz="6240"/>
            </a:lvl5pPr>
            <a:lvl6pPr>
              <a:defRPr sz="6240"/>
            </a:lvl6pPr>
            <a:lvl7pPr>
              <a:defRPr sz="6240"/>
            </a:lvl7pPr>
            <a:lvl8pPr>
              <a:defRPr sz="6240"/>
            </a:lvl8pPr>
            <a:lvl9pPr>
              <a:defRPr sz="62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45232" y="4169664"/>
            <a:ext cx="12508992" cy="24579072"/>
          </a:xfrm>
        </p:spPr>
        <p:txBody>
          <a:bodyPr/>
          <a:lstStyle>
            <a:lvl1pPr>
              <a:defRPr sz="9120"/>
            </a:lvl1pPr>
            <a:lvl2pPr>
              <a:defRPr sz="8160"/>
            </a:lvl2pPr>
            <a:lvl3pPr>
              <a:defRPr sz="7200"/>
            </a:lvl3pPr>
            <a:lvl4pPr>
              <a:defRPr sz="6240"/>
            </a:lvl4pPr>
            <a:lvl5pPr>
              <a:defRPr sz="6240"/>
            </a:lvl5pPr>
            <a:lvl6pPr>
              <a:defRPr sz="6240"/>
            </a:lvl6pPr>
            <a:lvl7pPr>
              <a:defRPr sz="6240"/>
            </a:lvl7pPr>
            <a:lvl8pPr>
              <a:defRPr sz="6240"/>
            </a:lvl8pPr>
            <a:lvl9pPr>
              <a:defRPr sz="62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1538C2-41EF-4F04-B999-50AC790D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2875A1-5770-4E5A-829E-2CF49CD5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6F235B-92EC-4B34-94E1-A438E846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B8101-6865-4C22-8919-34B32129C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67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24483" y="4913213"/>
            <a:ext cx="12508992" cy="38770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912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194560" indent="0">
              <a:buNone/>
              <a:defRPr sz="912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24483" y="9268493"/>
            <a:ext cx="12508992" cy="19312128"/>
          </a:xfrm>
        </p:spPr>
        <p:txBody>
          <a:bodyPr/>
          <a:lstStyle>
            <a:lvl1pPr>
              <a:defRPr sz="9120"/>
            </a:lvl1pPr>
            <a:lvl2pPr>
              <a:defRPr sz="8160"/>
            </a:lvl2pPr>
            <a:lvl3pPr>
              <a:defRPr sz="7200"/>
            </a:lvl3pPr>
            <a:lvl4pPr>
              <a:defRPr sz="6240"/>
            </a:lvl4pPr>
            <a:lvl5pPr>
              <a:defRPr sz="6240"/>
            </a:lvl5pPr>
            <a:lvl6pPr>
              <a:defRPr sz="6240"/>
            </a:lvl6pPr>
            <a:lvl7pPr>
              <a:defRPr sz="6240"/>
            </a:lvl7pPr>
            <a:lvl8pPr>
              <a:defRPr sz="6240"/>
            </a:lvl8pPr>
            <a:lvl9pPr>
              <a:defRPr sz="62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146466" y="4913220"/>
            <a:ext cx="12508992" cy="390322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912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194560" indent="0">
              <a:buNone/>
              <a:defRPr sz="912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146466" y="9268493"/>
            <a:ext cx="12508992" cy="19312128"/>
          </a:xfrm>
        </p:spPr>
        <p:txBody>
          <a:bodyPr/>
          <a:lstStyle>
            <a:lvl1pPr>
              <a:defRPr sz="9120"/>
            </a:lvl1pPr>
            <a:lvl2pPr>
              <a:defRPr sz="8160"/>
            </a:lvl2pPr>
            <a:lvl3pPr>
              <a:defRPr sz="7200"/>
            </a:lvl3pPr>
            <a:lvl4pPr>
              <a:defRPr sz="6240"/>
            </a:lvl4pPr>
            <a:lvl5pPr>
              <a:defRPr sz="6240"/>
            </a:lvl5pPr>
            <a:lvl6pPr>
              <a:defRPr sz="6240"/>
            </a:lvl6pPr>
            <a:lvl7pPr>
              <a:defRPr sz="6240"/>
            </a:lvl7pPr>
            <a:lvl8pPr>
              <a:defRPr sz="6240"/>
            </a:lvl8pPr>
            <a:lvl9pPr>
              <a:defRPr sz="62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F10E00-553D-4178-9FA6-46E6E103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6B7C9C-9CB4-4B6F-8801-0CCA20A3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402890-A4D5-4A0E-8733-2E08B208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C514B-348E-4C30-93A6-3FE9AB800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46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9146D92-B8F7-448E-B7F6-EC681DC0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32B8184-F56E-4D7B-BF0B-E70D0150B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6F81F4C-F0F1-4E07-98CF-DCC16E84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2E80B-B869-4B4B-BCC5-E4DE1A964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17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F7B6D9E9-0D9A-414D-8A67-451D41BF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BE344257-7214-4728-8AC9-AFF961B8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1CB5B91-6A3B-4EBA-98D7-C764519E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95403-A70C-445B-BCAB-F07791EF2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04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715" y="5486400"/>
            <a:ext cx="10204704" cy="10533888"/>
          </a:xfrm>
        </p:spPr>
        <p:txBody>
          <a:bodyPr anchor="b"/>
          <a:lstStyle>
            <a:lvl1pPr>
              <a:defRPr sz="1344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4483" y="4169664"/>
            <a:ext cx="26334720" cy="24579072"/>
          </a:xfrm>
        </p:spPr>
        <p:txBody>
          <a:bodyPr/>
          <a:lstStyle>
            <a:lvl1pPr>
              <a:defRPr sz="9600"/>
            </a:lvl1pPr>
            <a:lvl2pPr>
              <a:defRPr sz="8640"/>
            </a:lvl2pPr>
            <a:lvl3pPr>
              <a:defRPr sz="7680"/>
            </a:lvl3pPr>
            <a:lvl4pPr>
              <a:defRPr sz="6720"/>
            </a:lvl4pPr>
            <a:lvl5pPr>
              <a:defRPr sz="6720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715" y="16020288"/>
            <a:ext cx="10204704" cy="12289536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3840"/>
              </a:spcBef>
              <a:buNone/>
              <a:defRPr sz="60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AACE63-1B9B-4CDA-B440-B1DD96277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C9139A-00B2-4115-AF16-3BF9BB68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BF3E31-F423-4B49-999E-98F40073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6C6CC-BE51-4823-A6B1-9C8AE13C8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68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715" y="5486400"/>
            <a:ext cx="10204704" cy="10533888"/>
          </a:xfrm>
        </p:spPr>
        <p:txBody>
          <a:bodyPr anchor="b"/>
          <a:lstStyle>
            <a:lvl1pPr>
              <a:defRPr sz="134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4321" y="3683611"/>
            <a:ext cx="29214830" cy="25588570"/>
          </a:xfrm>
          <a:solidFill>
            <a:schemeClr val="bg1">
              <a:lumMod val="75000"/>
            </a:schemeClr>
          </a:solidFill>
        </p:spPr>
        <p:txBody>
          <a:bodyPr rtlCol="0" anchor="t">
            <a:normAutofit/>
          </a:bodyPr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715" y="16034890"/>
            <a:ext cx="10204704" cy="12289536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3840"/>
              </a:spcBef>
              <a:buNone/>
              <a:defRPr sz="60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952EFEF6-C85D-4B60-902D-1CDB6461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80ED7972-1228-4569-B9E4-46C033CD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96813" y="30510163"/>
            <a:ext cx="21282025" cy="1752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B5E47347-0107-4534-8526-981210A9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7D65B-835E-4542-B224-6427F583E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35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F21A15-2530-45C4-BA1C-FECBB9884004}"/>
              </a:ext>
            </a:extLst>
          </p:cNvPr>
          <p:cNvSpPr/>
          <p:nvPr/>
        </p:nvSpPr>
        <p:spPr>
          <a:xfrm>
            <a:off x="0" y="3643313"/>
            <a:ext cx="12396788" cy="25588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23BEE9-BC2A-4973-9066-395FA2693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5" y="5394325"/>
            <a:ext cx="10610850" cy="2208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021A70C-481D-49CD-8897-A8712EE3BCF8}"/>
              </a:ext>
            </a:extLst>
          </p:cNvPr>
          <p:cNvSpPr/>
          <p:nvPr/>
        </p:nvSpPr>
        <p:spPr>
          <a:xfrm>
            <a:off x="42537063" y="3643313"/>
            <a:ext cx="1382712" cy="255889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01E2C151-5075-484F-A69A-A37077235C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3928725" y="4148138"/>
            <a:ext cx="26335038" cy="2457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12EBB-58D7-4645-BDC8-4EB9DF650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4563" y="30510163"/>
            <a:ext cx="987583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3703E-3BF6-48B5-AB50-94007A849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28725" y="30510163"/>
            <a:ext cx="2128202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8C9EB-7914-4F8D-8CA0-5C75FBFCF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82563" y="30510163"/>
            <a:ext cx="551180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200" b="1">
                <a:solidFill>
                  <a:schemeClr val="accent1"/>
                </a:solidFill>
              </a:defRPr>
            </a:lvl1pPr>
          </a:lstStyle>
          <a:p>
            <a:fld id="{EE265508-2D27-478B-BA4B-AFE5DB62CE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9" r:id="rId7"/>
    <p:sldLayoutId id="2147484365" r:id="rId8"/>
    <p:sldLayoutId id="2147484370" r:id="rId9"/>
    <p:sldLayoutId id="2147484366" r:id="rId10"/>
    <p:sldLayoutId id="2147484367" r:id="rId11"/>
  </p:sldLayoutIdLst>
  <p:txStyles>
    <p:titleStyle>
      <a:lvl1pPr algn="l" defTabSz="4387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400" kern="1200" spc="-288">
          <a:solidFill>
            <a:srgbClr val="FFFFFF"/>
          </a:solidFill>
          <a:latin typeface="+mj-lt"/>
          <a:ea typeface="+mj-ea"/>
          <a:cs typeface="+mj-cs"/>
        </a:defRPr>
      </a:lvl1pPr>
      <a:lvl2pPr algn="l" defTabSz="4387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400">
          <a:solidFill>
            <a:srgbClr val="FFFFFF"/>
          </a:solidFill>
          <a:latin typeface="Corbel" pitchFamily="34" charset="0"/>
        </a:defRPr>
      </a:lvl2pPr>
      <a:lvl3pPr algn="l" defTabSz="4387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400">
          <a:solidFill>
            <a:srgbClr val="FFFFFF"/>
          </a:solidFill>
          <a:latin typeface="Corbel" pitchFamily="34" charset="0"/>
        </a:defRPr>
      </a:lvl3pPr>
      <a:lvl4pPr algn="l" defTabSz="4387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400">
          <a:solidFill>
            <a:srgbClr val="FFFFFF"/>
          </a:solidFill>
          <a:latin typeface="Corbel" pitchFamily="34" charset="0"/>
        </a:defRPr>
      </a:lvl4pPr>
      <a:lvl5pPr algn="l" defTabSz="4387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400">
          <a:solidFill>
            <a:srgbClr val="FFFFFF"/>
          </a:solidFill>
          <a:latin typeface="Corbel" pitchFamily="34" charset="0"/>
        </a:defRPr>
      </a:lvl5pPr>
      <a:lvl6pPr marL="457200"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14400">
          <a:solidFill>
            <a:srgbClr val="FFFFFF"/>
          </a:solidFill>
          <a:latin typeface="Corbel" pitchFamily="34" charset="0"/>
        </a:defRPr>
      </a:lvl6pPr>
      <a:lvl7pPr marL="914400"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14400">
          <a:solidFill>
            <a:srgbClr val="FFFFFF"/>
          </a:solidFill>
          <a:latin typeface="Corbel" pitchFamily="34" charset="0"/>
        </a:defRPr>
      </a:lvl7pPr>
      <a:lvl8pPr marL="1371600"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14400">
          <a:solidFill>
            <a:srgbClr val="FFFFFF"/>
          </a:solidFill>
          <a:latin typeface="Corbel" pitchFamily="34" charset="0"/>
        </a:defRPr>
      </a:lvl8pPr>
      <a:lvl9pPr marL="1828800"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14400">
          <a:solidFill>
            <a:srgbClr val="FFFFFF"/>
          </a:solidFill>
          <a:latin typeface="Corbel" pitchFamily="34" charset="0"/>
        </a:defRPr>
      </a:lvl9pPr>
    </p:titleStyle>
    <p:bodyStyle>
      <a:lvl1pPr marL="876300" indent="-876300" algn="l" defTabSz="4387850" rtl="0" eaLnBrk="0" fontAlgn="base" hangingPunct="0">
        <a:lnSpc>
          <a:spcPct val="90000"/>
        </a:lnSpc>
        <a:spcBef>
          <a:spcPts val="5763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9100" kern="1200">
          <a:solidFill>
            <a:srgbClr val="595959"/>
          </a:solidFill>
          <a:latin typeface="+mn-lt"/>
          <a:ea typeface="+mn-ea"/>
          <a:cs typeface="+mn-cs"/>
        </a:defRPr>
      </a:lvl1pPr>
      <a:lvl2pPr marL="3290888" indent="-876300" algn="l" defTabSz="4387850" rtl="0" eaLnBrk="0" fontAlgn="base" hangingPunct="0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Font typeface="Wingdings 2" panose="05020102010507070707" pitchFamily="18" charset="2"/>
        <a:buChar char=""/>
        <a:defRPr sz="8100" kern="1200">
          <a:solidFill>
            <a:srgbClr val="595959"/>
          </a:solidFill>
          <a:latin typeface="+mn-lt"/>
          <a:ea typeface="+mn-ea"/>
          <a:cs typeface="+mn-cs"/>
        </a:defRPr>
      </a:lvl2pPr>
      <a:lvl3pPr marL="5486400" indent="-876300" algn="l" defTabSz="4387850" rtl="0" eaLnBrk="0" fontAlgn="base" hangingPunct="0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Font typeface="Wingdings 2" panose="05020102010507070707" pitchFamily="18" charset="2"/>
        <a:buChar char=""/>
        <a:defRPr sz="7200" kern="1200">
          <a:solidFill>
            <a:srgbClr val="595959"/>
          </a:solidFill>
          <a:latin typeface="+mn-lt"/>
          <a:ea typeface="+mn-ea"/>
          <a:cs typeface="+mn-cs"/>
        </a:defRPr>
      </a:lvl3pPr>
      <a:lvl4pPr marL="7680325" indent="-876300" algn="l" defTabSz="4387850" rtl="0" eaLnBrk="0" fontAlgn="base" hangingPunct="0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Font typeface="Wingdings 2" panose="05020102010507070707" pitchFamily="18" charset="2"/>
        <a:buChar char=""/>
        <a:defRPr sz="6200" kern="1200">
          <a:solidFill>
            <a:srgbClr val="595959"/>
          </a:solidFill>
          <a:latin typeface="+mn-lt"/>
          <a:ea typeface="+mn-ea"/>
          <a:cs typeface="+mn-cs"/>
        </a:defRPr>
      </a:lvl4pPr>
      <a:lvl5pPr marL="9874250" indent="-876300" algn="l" defTabSz="4387850" rtl="0" eaLnBrk="0" fontAlgn="base" hangingPunct="0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Font typeface="Wingdings 2" panose="05020102010507070707" pitchFamily="18" charset="2"/>
        <a:buChar char=""/>
        <a:defRPr sz="6200" kern="1200">
          <a:solidFill>
            <a:srgbClr val="595959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Font typeface="Wingdings 2" pitchFamily="18" charset="2"/>
        <a:buChar char=""/>
        <a:defRPr sz="624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Font typeface="Wingdings 2" pitchFamily="18" charset="2"/>
        <a:buChar char=""/>
        <a:defRPr sz="624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Font typeface="Wingdings 2" pitchFamily="18" charset="2"/>
        <a:buChar char=""/>
        <a:defRPr sz="624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Font typeface="Wingdings 2" pitchFamily="18" charset="2"/>
        <a:buChar char=""/>
        <a:defRPr sz="624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91D1EE58-335B-4667-805E-19A5FB67CF1F}"/>
              </a:ext>
            </a:extLst>
          </p:cNvPr>
          <p:cNvSpPr/>
          <p:nvPr/>
        </p:nvSpPr>
        <p:spPr>
          <a:xfrm>
            <a:off x="32724726" y="6420283"/>
            <a:ext cx="11129961" cy="26498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3ED2FC-D7C9-4AC6-9B64-AF54093B28C0}"/>
              </a:ext>
            </a:extLst>
          </p:cNvPr>
          <p:cNvSpPr/>
          <p:nvPr/>
        </p:nvSpPr>
        <p:spPr>
          <a:xfrm>
            <a:off x="0" y="6324600"/>
            <a:ext cx="11166475" cy="2659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9431BC19-B4CF-4881-8A28-5E865065B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906" y="554038"/>
            <a:ext cx="34469388" cy="31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891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205740" tIns="102870" rIns="205740" bIns="102870" anchor="ctr"/>
          <a:lstStyle>
            <a:lvl1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9234488" indent="-6948488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691688" indent="-6948488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10148888" indent="-6948488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0606088" indent="-6948488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500" b="1" dirty="0">
                <a:solidFill>
                  <a:schemeClr val="bg1"/>
                </a:solidFill>
                <a:latin typeface="Trebuchet MS" panose="020B0603020202020204" pitchFamily="34" charset="0"/>
              </a:rPr>
              <a:t>This Scientific Poster Template Is Provided By </a:t>
            </a:r>
            <a:r>
              <a:rPr lang="en-US" altLang="en-US" sz="85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MakeSigns</a:t>
            </a:r>
            <a:endParaRPr lang="en-US" altLang="en-US" sz="85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 eaLnBrk="1" hangingPunct="1"/>
            <a:r>
              <a:rPr lang="en-US" altLang="en-US" sz="8500" b="1" dirty="0">
                <a:solidFill>
                  <a:schemeClr val="bg1"/>
                </a:solidFill>
                <a:latin typeface="Trebuchet MS" panose="020B0603020202020204" pitchFamily="34" charset="0"/>
              </a:rPr>
              <a:t>Enter A Title And Add Logos To Your Poster</a:t>
            </a: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F03A221C-EFF7-496B-9C81-2156264B3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906" y="3746500"/>
            <a:ext cx="344693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defTabSz="4703763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9234488" indent="-6948488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691688" indent="-6948488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10148888" indent="-6948488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0606088" indent="-6948488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i="1" dirty="0">
                <a:solidFill>
                  <a:schemeClr val="bg1"/>
                </a:solidFill>
                <a:latin typeface="Trebuchet MS" panose="020B0603020202020204" pitchFamily="34" charset="0"/>
              </a:rPr>
              <a:t>Add Author Names and Information</a:t>
            </a:r>
          </a:p>
          <a:p>
            <a:pPr algn="ctr" eaLnBrk="1" hangingPunct="1"/>
            <a:r>
              <a:rPr lang="en-US" altLang="en-US" sz="5600" i="1" dirty="0">
                <a:solidFill>
                  <a:schemeClr val="bg1"/>
                </a:solidFill>
                <a:latin typeface="Trebuchet MS" panose="020B0603020202020204" pitchFamily="34" charset="0"/>
              </a:rPr>
              <a:t>Ohio Kentucky Consortium of Physical Therapy Programs for Clinical Education</a:t>
            </a:r>
            <a:endParaRPr lang="en-US" altLang="en-US" sz="5600" dirty="0">
              <a:solidFill>
                <a:schemeClr val="bg1"/>
              </a:solidFill>
            </a:endParaRPr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id="{6364688B-A628-4D25-8925-7E0B816E1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7" y="7015164"/>
            <a:ext cx="9805988" cy="903287"/>
          </a:xfrm>
          <a:prstGeom prst="roundRect">
            <a:avLst/>
          </a:prstGeom>
          <a:solidFill>
            <a:srgbClr val="404040"/>
          </a:solidFill>
          <a:ln>
            <a:noFill/>
          </a:ln>
        </p:spPr>
        <p:txBody>
          <a:bodyPr wrap="none" lIns="205740" tIns="102870" rIns="205740" bIns="102870" anchor="ctr"/>
          <a:lstStyle>
            <a:lvl1pPr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Abstract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7CAD5B47-396A-4BC9-B8EE-EBB3BD7B6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8351839"/>
            <a:ext cx="967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F59C4637-47D9-4FAA-BF08-D10E7A19B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7" y="16422329"/>
            <a:ext cx="9805988" cy="903287"/>
          </a:xfrm>
          <a:prstGeom prst="roundRect">
            <a:avLst/>
          </a:prstGeom>
          <a:solidFill>
            <a:srgbClr val="404040"/>
          </a:solidFill>
          <a:ln>
            <a:noFill/>
          </a:ln>
        </p:spPr>
        <p:txBody>
          <a:bodyPr wrap="none" lIns="205740" tIns="102870" rIns="205740" bIns="102870" anchor="ctr"/>
          <a:lstStyle>
            <a:lvl1pPr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Introduction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07C725E3-5085-479D-8F60-94DBAFA20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17759004"/>
            <a:ext cx="967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DF897D07-BE7C-43DF-92F5-B1541F694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7662" y="7015164"/>
            <a:ext cx="9805988" cy="9032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none" lIns="205740" tIns="102870" rIns="205740" bIns="102870" anchor="ctr"/>
          <a:lstStyle>
            <a:lvl1pPr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rebuchet MS" panose="020B0603020202020204" pitchFamily="34" charset="0"/>
              </a:rPr>
              <a:t>Methodology</a:t>
            </a:r>
          </a:p>
        </p:txBody>
      </p:sp>
      <p:sp>
        <p:nvSpPr>
          <p:cNvPr id="46" name="TextBox 31">
            <a:extLst>
              <a:ext uri="{FF2B5EF4-FFF2-40B4-BE49-F238E27FC236}">
                <a16:creationId xmlns:a16="http://schemas.microsoft.com/office/drawing/2014/main" id="{DEE814A2-80F7-4AD3-9CCC-D87D03CB1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2600" y="8351839"/>
            <a:ext cx="967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id="{A35E9E38-BA49-4E2B-BC76-B558A85AB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4838" y="7015164"/>
            <a:ext cx="9805988" cy="9032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none" lIns="205740" tIns="102870" rIns="205740" bIns="102870" anchor="ctr"/>
          <a:lstStyle>
            <a:lvl1pPr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rebuchet MS" panose="020B0603020202020204" pitchFamily="34" charset="0"/>
              </a:rPr>
              <a:t>Results</a:t>
            </a:r>
          </a:p>
        </p:txBody>
      </p:sp>
      <p:sp>
        <p:nvSpPr>
          <p:cNvPr id="48" name="TextBox 31">
            <a:extLst>
              <a:ext uri="{FF2B5EF4-FFF2-40B4-BE49-F238E27FC236}">
                <a16:creationId xmlns:a16="http://schemas.microsoft.com/office/drawing/2014/main" id="{9995D625-C925-41EE-B2D8-04443BF3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9776" y="8351839"/>
            <a:ext cx="967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9" name="Rectangle 5">
            <a:extLst>
              <a:ext uri="{FF2B5EF4-FFF2-40B4-BE49-F238E27FC236}">
                <a16:creationId xmlns:a16="http://schemas.microsoft.com/office/drawing/2014/main" id="{9E770A10-CFF6-4F7E-8C00-892453DDF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51800" y="7015164"/>
            <a:ext cx="9805988" cy="903287"/>
          </a:xfrm>
          <a:prstGeom prst="roundRect">
            <a:avLst/>
          </a:prstGeom>
          <a:solidFill>
            <a:srgbClr val="404040"/>
          </a:solidFill>
          <a:ln>
            <a:noFill/>
          </a:ln>
        </p:spPr>
        <p:txBody>
          <a:bodyPr wrap="none" lIns="205740" tIns="102870" rIns="205740" bIns="102870" anchor="ctr"/>
          <a:lstStyle>
            <a:lvl1pPr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Conclusion</a:t>
            </a:r>
          </a:p>
        </p:txBody>
      </p:sp>
      <p:sp>
        <p:nvSpPr>
          <p:cNvPr id="50" name="TextBox 31">
            <a:extLst>
              <a:ext uri="{FF2B5EF4-FFF2-40B4-BE49-F238E27FC236}">
                <a16:creationId xmlns:a16="http://schemas.microsoft.com/office/drawing/2014/main" id="{7811CEF1-172E-42F0-B38B-F99B7C839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6738" y="8351839"/>
            <a:ext cx="967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2" name="Rectangle 5">
            <a:extLst>
              <a:ext uri="{FF2B5EF4-FFF2-40B4-BE49-F238E27FC236}">
                <a16:creationId xmlns:a16="http://schemas.microsoft.com/office/drawing/2014/main" id="{D4AC4511-ACCD-47E2-8877-5D21AEED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51800" y="24104600"/>
            <a:ext cx="9805988" cy="903287"/>
          </a:xfrm>
          <a:prstGeom prst="roundRect">
            <a:avLst/>
          </a:prstGeom>
          <a:solidFill>
            <a:srgbClr val="404040"/>
          </a:solidFill>
          <a:ln>
            <a:noFill/>
          </a:ln>
        </p:spPr>
        <p:txBody>
          <a:bodyPr wrap="none" lIns="205740" tIns="102870" rIns="205740" bIns="102870" anchor="ctr"/>
          <a:lstStyle>
            <a:lvl1pPr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Acknowledgements</a:t>
            </a:r>
          </a:p>
        </p:txBody>
      </p:sp>
      <p:sp>
        <p:nvSpPr>
          <p:cNvPr id="53" name="TextBox 31">
            <a:extLst>
              <a:ext uri="{FF2B5EF4-FFF2-40B4-BE49-F238E27FC236}">
                <a16:creationId xmlns:a16="http://schemas.microsoft.com/office/drawing/2014/main" id="{98680E87-E016-4BF4-ACF6-A9A02A717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6738" y="25441275"/>
            <a:ext cx="967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D75F2EA9-781B-4FF5-861D-64C9DD9B7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7011" y="1227427"/>
            <a:ext cx="5131345" cy="39312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1043</TotalTime>
  <Words>104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Trebuchet MS</vt:lpstr>
      <vt:lpstr>Wingdings 2</vt:lpstr>
      <vt:lpstr>Frame</vt:lpstr>
      <vt:lpstr>PowerPoint Presentation</vt:lpstr>
    </vt:vector>
  </TitlesOfParts>
  <Company>Graphicland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Justin Delre</cp:lastModifiedBy>
  <cp:revision>53</cp:revision>
  <dcterms:created xsi:type="dcterms:W3CDTF">2009-09-18T14:41:34Z</dcterms:created>
  <dcterms:modified xsi:type="dcterms:W3CDTF">2020-01-07T20:36:14Z</dcterms:modified>
  <cp:category>research posters template</cp:category>
</cp:coreProperties>
</file>