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51206400" cy="25603200"/>
  <p:notesSz cx="6858000" cy="9144000"/>
  <p:defaultTextStyle>
    <a:defPPr>
      <a:defRPr lang="en-US"/>
    </a:defPPr>
    <a:lvl1pPr marL="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ster" id="{08054218-6013-DD46-9B27-A01CF4A9C16F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464" userDrawn="1">
          <p15:clr>
            <a:srgbClr val="A4A3A4"/>
          </p15:clr>
        </p15:guide>
        <p15:guide id="2" orient="horz" pos="3427" userDrawn="1">
          <p15:clr>
            <a:srgbClr val="A4A3A4"/>
          </p15:clr>
        </p15:guide>
        <p15:guide id="3" orient="horz" pos="7444" userDrawn="1">
          <p15:clr>
            <a:srgbClr val="A4A3A4"/>
          </p15:clr>
        </p15:guide>
        <p15:guide id="4" orient="horz" pos="4529" userDrawn="1">
          <p15:clr>
            <a:srgbClr val="A4A3A4"/>
          </p15:clr>
        </p15:guide>
        <p15:guide id="5" orient="horz" pos="13799" userDrawn="1">
          <p15:clr>
            <a:srgbClr val="A4A3A4"/>
          </p15:clr>
        </p15:guide>
        <p15:guide id="6" pos="1574" userDrawn="1">
          <p15:clr>
            <a:srgbClr val="A4A3A4"/>
          </p15:clr>
        </p15:guide>
        <p15:guide id="7" pos="23358" userDrawn="1">
          <p15:clr>
            <a:srgbClr val="A4A3A4"/>
          </p15:clr>
        </p15:guide>
        <p15:guide id="8" pos="21627" userDrawn="1">
          <p15:clr>
            <a:srgbClr val="A4A3A4"/>
          </p15:clr>
        </p15:guide>
        <p15:guide id="9" pos="30638" userDrawn="1">
          <p15:clr>
            <a:srgbClr val="A4A3A4"/>
          </p15:clr>
        </p15:guide>
        <p15:guide id="10" orient="horz" pos="3285" userDrawn="1">
          <p15:clr>
            <a:srgbClr val="A4A3A4"/>
          </p15:clr>
        </p15:guide>
        <p15:guide id="11" orient="horz" pos="5507" userDrawn="1">
          <p15:clr>
            <a:srgbClr val="A4A3A4"/>
          </p15:clr>
        </p15:guide>
        <p15:guide id="12" orient="horz" pos="4491" userDrawn="1">
          <p15:clr>
            <a:srgbClr val="A4A3A4"/>
          </p15:clr>
        </p15:guide>
        <p15:guide id="13" orient="horz" pos="4047" userDrawn="1">
          <p15:clr>
            <a:srgbClr val="A4A3A4"/>
          </p15:clr>
        </p15:guide>
        <p15:guide id="14" pos="15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B8AF"/>
    <a:srgbClr val="4E4540"/>
    <a:srgbClr val="001641"/>
    <a:srgbClr val="E35929"/>
    <a:srgbClr val="DA421F"/>
    <a:srgbClr val="7FA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274" autoAdjust="0"/>
  </p:normalViewPr>
  <p:slideViewPr>
    <p:cSldViewPr snapToGrid="0" snapToObjects="1" showGuides="1">
      <p:cViewPr varScale="1">
        <p:scale>
          <a:sx n="24" d="100"/>
          <a:sy n="24" d="100"/>
        </p:scale>
        <p:origin x="114" y="480"/>
      </p:cViewPr>
      <p:guideLst>
        <p:guide orient="horz" pos="9464"/>
        <p:guide orient="horz" pos="3427"/>
        <p:guide orient="horz" pos="7444"/>
        <p:guide orient="horz" pos="4529"/>
        <p:guide orient="horz" pos="13799"/>
        <p:guide pos="1574"/>
        <p:guide pos="23358"/>
        <p:guide pos="21627"/>
        <p:guide pos="30638"/>
        <p:guide orient="horz" pos="3285"/>
        <p:guide orient="horz" pos="5507"/>
        <p:guide orient="horz" pos="4491"/>
        <p:guide orient="horz" pos="4047"/>
        <p:guide pos="1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4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8E4F3-6937-7D45-838C-9995765C1D2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1686-BAB0-ED4A-A077-C76992771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5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0A324-C8DD-744D-8611-9B71FA3649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1914-3FBC-714B-AD8B-AC84A9CD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23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67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1914-3FBC-714B-AD8B-AC84A9CD8E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9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498096" y="24089590"/>
            <a:ext cx="26332180" cy="7422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613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4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512586" y="2919664"/>
            <a:ext cx="46550054" cy="213216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400" b="1">
                <a:solidFill>
                  <a:srgbClr val="00164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 err="1"/>
              <a:t>ckckckckckc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2498099" y="5383406"/>
            <a:ext cx="46564541" cy="1387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chemeClr val="tx1"/>
                </a:solidFill>
              </a:defRPr>
            </a:lvl1pPr>
            <a:lvl2pPr marL="1706965" indent="0">
              <a:buNone/>
              <a:defRPr sz="3734"/>
            </a:lvl2pPr>
            <a:lvl3pPr marL="3413931" indent="0">
              <a:buNone/>
              <a:defRPr sz="3734"/>
            </a:lvl3pPr>
            <a:lvl4pPr marL="5120896" indent="0">
              <a:buNone/>
              <a:defRPr sz="3734"/>
            </a:lvl4pPr>
            <a:lvl5pPr marL="6827861" indent="0">
              <a:buNone/>
              <a:defRPr sz="3734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Author name(s), degree/certification(s) | HCA</a:t>
            </a:r>
          </a:p>
          <a:p>
            <a:pPr lvl="0"/>
            <a:r>
              <a:rPr lang="en-US" dirty="0" err="1"/>
              <a:t>dkdkdkkkkdkdkdkddkd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1"/>
          </p:nvPr>
        </p:nvSpPr>
        <p:spPr>
          <a:xfrm>
            <a:off x="18427250" y="8433478"/>
            <a:ext cx="14801841" cy="1418589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629867" y="24089590"/>
            <a:ext cx="26332180" cy="7422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613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498099" y="8433477"/>
            <a:ext cx="14801841" cy="5393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4260799" y="8433477"/>
            <a:ext cx="14801841" cy="4753134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498097" y="7248164"/>
            <a:ext cx="1489744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2498099" y="15489692"/>
            <a:ext cx="14801841" cy="712967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498099" y="14304378"/>
            <a:ext cx="1489744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8331646" y="7248164"/>
            <a:ext cx="1489744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4165195" y="7248164"/>
            <a:ext cx="1489744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6"/>
          </p:nvPr>
        </p:nvSpPr>
        <p:spPr>
          <a:xfrm>
            <a:off x="34260799" y="14996876"/>
            <a:ext cx="14801841" cy="4753134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65195" y="13811564"/>
            <a:ext cx="1489744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7"/>
          </p:nvPr>
        </p:nvSpPr>
        <p:spPr>
          <a:xfrm>
            <a:off x="34260800" y="21507957"/>
            <a:ext cx="14801841" cy="111141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2240"/>
              </a:spcBef>
              <a:defRPr sz="2133">
                <a:solidFill>
                  <a:schemeClr val="tx1"/>
                </a:solidFill>
              </a:defRPr>
            </a:lvl1pPr>
            <a:lvl2pPr>
              <a:spcBef>
                <a:spcPts val="2240"/>
              </a:spcBef>
              <a:defRPr sz="2133">
                <a:solidFill>
                  <a:schemeClr val="tx1"/>
                </a:solidFill>
              </a:defRPr>
            </a:lvl2pPr>
            <a:lvl3pPr>
              <a:spcBef>
                <a:spcPts val="2240"/>
              </a:spcBef>
              <a:defRPr sz="2133">
                <a:solidFill>
                  <a:schemeClr val="tx1"/>
                </a:solidFill>
              </a:defRPr>
            </a:lvl3pPr>
            <a:lvl4pPr>
              <a:spcBef>
                <a:spcPts val="2240"/>
              </a:spcBef>
              <a:defRPr sz="2133">
                <a:solidFill>
                  <a:schemeClr val="tx1"/>
                </a:solidFill>
              </a:defRPr>
            </a:lvl4pPr>
            <a:lvl5pPr>
              <a:defRPr sz="5227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34165196" y="20322644"/>
            <a:ext cx="1489744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25190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CA Logo_White_FINAL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19075" y="23515184"/>
            <a:ext cx="6060958" cy="1886356"/>
          </a:xfrm>
          <a:prstGeom prst="rect">
            <a:avLst/>
          </a:prstGeom>
        </p:spPr>
      </p:pic>
      <p:sp>
        <p:nvSpPr>
          <p:cNvPr id="14" name="Text Placeholder 2"/>
          <p:cNvSpPr txBox="1">
            <a:spLocks/>
          </p:cNvSpPr>
          <p:nvPr userDrawn="1"/>
        </p:nvSpPr>
        <p:spPr>
          <a:xfrm>
            <a:off x="2453641" y="24089590"/>
            <a:ext cx="5042621" cy="742213"/>
          </a:xfrm>
          <a:prstGeom prst="rect">
            <a:avLst/>
          </a:prstGeom>
        </p:spPr>
        <p:txBody>
          <a:bodyPr vert="horz" lIns="341376" tIns="170688" rIns="341376" bIns="170688" rtlCol="0">
            <a:normAutofit lnSpcReduction="10000"/>
          </a:bodyPr>
          <a:lstStyle>
            <a:lvl1pPr marL="342900" indent="-3429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1400" kern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 sz="1400" kern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1200" kern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 sz="1000" kern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800" kern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613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23272298"/>
            <a:ext cx="51206400" cy="237213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2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D6B75F-E468-4C48-890A-592FEF8A3F2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1096" y="23749520"/>
            <a:ext cx="10135528" cy="1417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74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</p:sldLayoutIdLst>
  <p:hf sldNum="0" hdr="0" ftr="0" dt="0"/>
  <p:txStyles>
    <p:titleStyle>
      <a:lvl1pPr algn="l" defTabSz="1706965" rtl="0" eaLnBrk="1" latinLnBrk="0" hangingPunct="1">
        <a:lnSpc>
          <a:spcPct val="110000"/>
        </a:lnSpc>
        <a:spcBef>
          <a:spcPct val="0"/>
        </a:spcBef>
        <a:buNone/>
        <a:defRPr sz="9707" b="1" i="0" kern="1200">
          <a:solidFill>
            <a:srgbClr val="001641"/>
          </a:solidFill>
          <a:latin typeface="Georgia"/>
          <a:ea typeface="+mj-ea"/>
          <a:cs typeface="Georgia"/>
        </a:defRPr>
      </a:lvl1pPr>
    </p:titleStyle>
    <p:bodyStyle>
      <a:lvl1pPr marL="1280224" indent="-1280224" algn="l" defTabSz="1706965" rtl="0" eaLnBrk="1" latinLnBrk="0" hangingPunct="1">
        <a:lnSpc>
          <a:spcPct val="110000"/>
        </a:lnSpc>
        <a:spcBef>
          <a:spcPct val="20000"/>
        </a:spcBef>
        <a:buClr>
          <a:schemeClr val="accent3"/>
        </a:buClr>
        <a:buFont typeface="Arial"/>
        <a:buChar char="•"/>
        <a:defRPr sz="2133" kern="1600">
          <a:solidFill>
            <a:schemeClr val="tx1"/>
          </a:solidFill>
          <a:latin typeface="+mn-lt"/>
          <a:ea typeface="+mn-ea"/>
          <a:cs typeface="+mn-cs"/>
        </a:defRPr>
      </a:lvl1pPr>
      <a:lvl2pPr marL="2773819" indent="-1066853" algn="l" defTabSz="1706965" rtl="0" eaLnBrk="1" latinLnBrk="0" hangingPunct="1">
        <a:lnSpc>
          <a:spcPct val="110000"/>
        </a:lnSpc>
        <a:spcBef>
          <a:spcPct val="20000"/>
        </a:spcBef>
        <a:buClr>
          <a:schemeClr val="accent3"/>
        </a:buClr>
        <a:buFont typeface="Arial"/>
        <a:buChar char="–"/>
        <a:defRPr sz="2133" kern="1600">
          <a:solidFill>
            <a:schemeClr val="tx1"/>
          </a:solidFill>
          <a:latin typeface="+mn-lt"/>
          <a:ea typeface="+mn-ea"/>
          <a:cs typeface="+mn-cs"/>
        </a:defRPr>
      </a:lvl2pPr>
      <a:lvl3pPr marL="4267413" indent="-853483" algn="l" defTabSz="1706965" rtl="0" eaLnBrk="1" latinLnBrk="0" hangingPunct="1">
        <a:lnSpc>
          <a:spcPct val="110000"/>
        </a:lnSpc>
        <a:spcBef>
          <a:spcPct val="20000"/>
        </a:spcBef>
        <a:buClr>
          <a:schemeClr val="accent3"/>
        </a:buClr>
        <a:buFont typeface="Arial"/>
        <a:buChar char="•"/>
        <a:defRPr sz="2133" kern="1600">
          <a:solidFill>
            <a:schemeClr val="tx1"/>
          </a:solidFill>
          <a:latin typeface="+mn-lt"/>
          <a:ea typeface="+mn-ea"/>
          <a:cs typeface="+mn-cs"/>
        </a:defRPr>
      </a:lvl3pPr>
      <a:lvl4pPr marL="5974379" indent="-853483" algn="l" defTabSz="1706965" rtl="0" eaLnBrk="1" latinLnBrk="0" hangingPunct="1">
        <a:lnSpc>
          <a:spcPct val="110000"/>
        </a:lnSpc>
        <a:spcBef>
          <a:spcPct val="20000"/>
        </a:spcBef>
        <a:buClr>
          <a:schemeClr val="accent3"/>
        </a:buClr>
        <a:buFont typeface="Arial"/>
        <a:buChar char="–"/>
        <a:defRPr sz="2133" kern="1600">
          <a:solidFill>
            <a:schemeClr val="tx1"/>
          </a:solidFill>
          <a:latin typeface="+mn-lt"/>
          <a:ea typeface="+mn-ea"/>
          <a:cs typeface="+mn-cs"/>
        </a:defRPr>
      </a:lvl4pPr>
      <a:lvl5pPr marL="7681344" indent="-853483" algn="l" defTabSz="1706965" rtl="0" eaLnBrk="1" latinLnBrk="0" hangingPunct="1">
        <a:spcBef>
          <a:spcPct val="20000"/>
        </a:spcBef>
        <a:buFont typeface="Arial"/>
        <a:buChar char="»"/>
        <a:defRPr sz="2987" kern="1600">
          <a:solidFill>
            <a:schemeClr val="tx1"/>
          </a:solidFill>
          <a:latin typeface="+mn-lt"/>
          <a:ea typeface="+mn-ea"/>
          <a:cs typeface="+mn-cs"/>
        </a:defRPr>
      </a:lvl5pPr>
      <a:lvl6pPr marL="9388309" indent="-853483" algn="l" defTabSz="1706965" rtl="0" eaLnBrk="1" latinLnBrk="0" hangingPunct="1">
        <a:spcBef>
          <a:spcPct val="20000"/>
        </a:spcBef>
        <a:buFont typeface="Arial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6pPr>
      <a:lvl7pPr marL="11095275" indent="-853483" algn="l" defTabSz="1706965" rtl="0" eaLnBrk="1" latinLnBrk="0" hangingPunct="1">
        <a:spcBef>
          <a:spcPct val="20000"/>
        </a:spcBef>
        <a:buFont typeface="Arial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7pPr>
      <a:lvl8pPr marL="12802240" indent="-853483" algn="l" defTabSz="1706965" rtl="0" eaLnBrk="1" latinLnBrk="0" hangingPunct="1">
        <a:spcBef>
          <a:spcPct val="20000"/>
        </a:spcBef>
        <a:buFont typeface="Arial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8pPr>
      <a:lvl9pPr marL="14509205" indent="-853483" algn="l" defTabSz="1706965" rtl="0" eaLnBrk="1" latinLnBrk="0" hangingPunct="1">
        <a:spcBef>
          <a:spcPct val="20000"/>
        </a:spcBef>
        <a:buFont typeface="Arial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706965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413931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3pPr>
      <a:lvl4pPr marL="5120896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6827861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8534827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10241792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1948757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3655723" algn="l" defTabSz="1706965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587478" y="1127527"/>
            <a:ext cx="25234429" cy="3010685"/>
          </a:xfrm>
          <a:prstGeom prst="rect">
            <a:avLst/>
          </a:prstGeom>
        </p:spPr>
        <p:txBody>
          <a:bodyPr anchor="b"/>
          <a:lstStyle/>
          <a:p>
            <a:r>
              <a:rPr lang="en-US" sz="8667" dirty="0"/>
              <a:t>Poster Title Goes Here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4294967295"/>
          </p:nvPr>
        </p:nvSpPr>
        <p:spPr>
          <a:xfrm>
            <a:off x="587478" y="14487107"/>
            <a:ext cx="15703174" cy="828079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7478" y="4444237"/>
            <a:ext cx="25234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Author Name, degree/certification | HCA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1144" y="24089590"/>
            <a:ext cx="17554787" cy="74221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This research was supported (in whole or in part) by HCA and/or an HCA affiliated entity.  </a:t>
            </a:r>
            <a:r>
              <a:rPr lang="en-US" i="1"/>
              <a:t>The views expressed in this publication represent those of the author(s) and do not necessarily represent the official views of HCA or any of its affiliated entities.</a:t>
            </a:r>
            <a:endParaRPr lang="en-US"/>
          </a:p>
          <a:p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4294967295"/>
          </p:nvPr>
        </p:nvSpPr>
        <p:spPr>
          <a:xfrm>
            <a:off x="651389" y="7127571"/>
            <a:ext cx="15703184" cy="53932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Content Placeholder 3"/>
          <p:cNvSpPr>
            <a:spLocks noGrp="1"/>
          </p:cNvSpPr>
          <p:nvPr>
            <p:ph sz="half" idx="4294967295"/>
          </p:nvPr>
        </p:nvSpPr>
        <p:spPr>
          <a:xfrm>
            <a:off x="34679417" y="14447757"/>
            <a:ext cx="15703175" cy="472664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Content Placeholder 6"/>
          <p:cNvSpPr>
            <a:spLocks noGrp="1"/>
          </p:cNvSpPr>
          <p:nvPr>
            <p:ph sz="half" idx="4294967295"/>
          </p:nvPr>
        </p:nvSpPr>
        <p:spPr>
          <a:xfrm>
            <a:off x="34635679" y="7127572"/>
            <a:ext cx="15703184" cy="53932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half" idx="4294967295"/>
          </p:nvPr>
        </p:nvSpPr>
        <p:spPr>
          <a:xfrm>
            <a:off x="34679416" y="21047598"/>
            <a:ext cx="15703175" cy="17203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1" name="Content Placeholder 6"/>
          <p:cNvSpPr>
            <a:spLocks noGrp="1"/>
          </p:cNvSpPr>
          <p:nvPr>
            <p:ph sz="half" idx="4294967295"/>
          </p:nvPr>
        </p:nvSpPr>
        <p:spPr>
          <a:xfrm>
            <a:off x="17571729" y="7127364"/>
            <a:ext cx="15703184" cy="156405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1389" y="5834745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571729" y="5834745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635679" y="5845549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6104" y="13165418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747842" y="19845061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747842" y="13096765"/>
            <a:ext cx="15703184" cy="707886"/>
          </a:xfrm>
          <a:prstGeom prst="rect">
            <a:avLst/>
          </a:prstGeom>
          <a:solidFill>
            <a:srgbClr val="C2B8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1003" y="1986044"/>
            <a:ext cx="7412951" cy="159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83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4E4540"/>
      </a:dk1>
      <a:lt1>
        <a:sysClr val="window" lastClr="FFFFFF"/>
      </a:lt1>
      <a:dk2>
        <a:srgbClr val="001641"/>
      </a:dk2>
      <a:lt2>
        <a:srgbClr val="7FA9AE"/>
      </a:lt2>
      <a:accent1>
        <a:srgbClr val="C2B8AF"/>
      </a:accent1>
      <a:accent2>
        <a:srgbClr val="005689"/>
      </a:accent2>
      <a:accent3>
        <a:srgbClr val="E3592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12907</TotalTime>
  <Words>40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Poster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Ray</dc:creator>
  <cp:lastModifiedBy>Jessie Sawyer</cp:lastModifiedBy>
  <cp:revision>177</cp:revision>
  <cp:lastPrinted>2016-06-28T18:12:04Z</cp:lastPrinted>
  <dcterms:created xsi:type="dcterms:W3CDTF">2016-06-01T17:53:42Z</dcterms:created>
  <dcterms:modified xsi:type="dcterms:W3CDTF">2017-10-25T15:49:12Z</dcterms:modified>
</cp:coreProperties>
</file>