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8404800"/>
  <p:notesSz cx="15789275" cy="32248475"/>
  <p:defaultTextStyle>
    <a:defPPr>
      <a:defRPr lang="en-US"/>
    </a:defPPr>
    <a:lvl1pPr algn="l" rtl="0" fontAlgn="base">
      <a:spcBef>
        <a:spcPct val="0"/>
      </a:spcBef>
      <a:spcAft>
        <a:spcPct val="0"/>
      </a:spcAft>
      <a:defRPr sz="2600" kern="1200">
        <a:solidFill>
          <a:schemeClr val="tx1"/>
        </a:solidFill>
        <a:latin typeface="Arial" charset="0"/>
        <a:ea typeface="+mn-ea"/>
        <a:cs typeface="+mn-cs"/>
      </a:defRPr>
    </a:lvl1pPr>
    <a:lvl2pPr marL="457200" algn="l" rtl="0" fontAlgn="base">
      <a:spcBef>
        <a:spcPct val="0"/>
      </a:spcBef>
      <a:spcAft>
        <a:spcPct val="0"/>
      </a:spcAft>
      <a:defRPr sz="2600" kern="1200">
        <a:solidFill>
          <a:schemeClr val="tx1"/>
        </a:solidFill>
        <a:latin typeface="Arial" charset="0"/>
        <a:ea typeface="+mn-ea"/>
        <a:cs typeface="+mn-cs"/>
      </a:defRPr>
    </a:lvl2pPr>
    <a:lvl3pPr marL="914400" algn="l" rtl="0" fontAlgn="base">
      <a:spcBef>
        <a:spcPct val="0"/>
      </a:spcBef>
      <a:spcAft>
        <a:spcPct val="0"/>
      </a:spcAft>
      <a:defRPr sz="2600" kern="1200">
        <a:solidFill>
          <a:schemeClr val="tx1"/>
        </a:solidFill>
        <a:latin typeface="Arial" charset="0"/>
        <a:ea typeface="+mn-ea"/>
        <a:cs typeface="+mn-cs"/>
      </a:defRPr>
    </a:lvl3pPr>
    <a:lvl4pPr marL="1371600" algn="l" rtl="0" fontAlgn="base">
      <a:spcBef>
        <a:spcPct val="0"/>
      </a:spcBef>
      <a:spcAft>
        <a:spcPct val="0"/>
      </a:spcAft>
      <a:defRPr sz="2600" kern="1200">
        <a:solidFill>
          <a:schemeClr val="tx1"/>
        </a:solidFill>
        <a:latin typeface="Arial" charset="0"/>
        <a:ea typeface="+mn-ea"/>
        <a:cs typeface="+mn-cs"/>
      </a:defRPr>
    </a:lvl4pPr>
    <a:lvl5pPr marL="1828800" algn="l" rtl="0" fontAlgn="base">
      <a:spcBef>
        <a:spcPct val="0"/>
      </a:spcBef>
      <a:spcAft>
        <a:spcPct val="0"/>
      </a:spcAft>
      <a:defRPr sz="2600" kern="1200">
        <a:solidFill>
          <a:schemeClr val="tx1"/>
        </a:solidFill>
        <a:latin typeface="Arial" charset="0"/>
        <a:ea typeface="+mn-ea"/>
        <a:cs typeface="+mn-cs"/>
      </a:defRPr>
    </a:lvl5pPr>
    <a:lvl6pPr marL="2286000" algn="l" defTabSz="914400" rtl="0" eaLnBrk="1" latinLnBrk="0" hangingPunct="1">
      <a:defRPr sz="2600" kern="1200">
        <a:solidFill>
          <a:schemeClr val="tx1"/>
        </a:solidFill>
        <a:latin typeface="Arial" charset="0"/>
        <a:ea typeface="+mn-ea"/>
        <a:cs typeface="+mn-cs"/>
      </a:defRPr>
    </a:lvl6pPr>
    <a:lvl7pPr marL="2743200" algn="l" defTabSz="914400" rtl="0" eaLnBrk="1" latinLnBrk="0" hangingPunct="1">
      <a:defRPr sz="2600" kern="1200">
        <a:solidFill>
          <a:schemeClr val="tx1"/>
        </a:solidFill>
        <a:latin typeface="Arial" charset="0"/>
        <a:ea typeface="+mn-ea"/>
        <a:cs typeface="+mn-cs"/>
      </a:defRPr>
    </a:lvl7pPr>
    <a:lvl8pPr marL="3200400" algn="l" defTabSz="914400" rtl="0" eaLnBrk="1" latinLnBrk="0" hangingPunct="1">
      <a:defRPr sz="2600" kern="1200">
        <a:solidFill>
          <a:schemeClr val="tx1"/>
        </a:solidFill>
        <a:latin typeface="Arial" charset="0"/>
        <a:ea typeface="+mn-ea"/>
        <a:cs typeface="+mn-cs"/>
      </a:defRPr>
    </a:lvl8pPr>
    <a:lvl9pPr marL="3657600" algn="l" defTabSz="914400" rtl="0" eaLnBrk="1" latinLnBrk="0" hangingPunct="1">
      <a:defRPr sz="2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C0D7"/>
    <a:srgbClr val="DFEFFF"/>
    <a:srgbClr val="073767"/>
    <a:srgbClr val="D8A774"/>
    <a:srgbClr val="00477F"/>
    <a:srgbClr val="D5E0EB"/>
    <a:srgbClr val="C0D1E2"/>
    <a:srgbClr val="FDE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0" d="100"/>
          <a:sy n="20" d="100"/>
        </p:scale>
        <p:origin x="-246" y="-72"/>
      </p:cViewPr>
      <p:guideLst>
        <p:guide orient="horz" pos="12096"/>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1931121"/>
            <a:ext cx="37306250" cy="8230658"/>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21761979"/>
            <a:ext cx="30724475" cy="981604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1E553C-7519-4BD8-8C2F-BA26BFB1ADC0}" type="slidenum">
              <a:rPr lang="en-US"/>
              <a:pPr>
                <a:defRPr/>
              </a:pPr>
              <a:t>‹#›</a:t>
            </a:fld>
            <a:endParaRPr lang="en-US"/>
          </a:p>
        </p:txBody>
      </p:sp>
    </p:spTree>
    <p:extLst>
      <p:ext uri="{BB962C8B-B14F-4D97-AF65-F5344CB8AC3E}">
        <p14:creationId xmlns:p14="http://schemas.microsoft.com/office/powerpoint/2010/main" val="2411801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80C3B1-54D0-4955-81D4-C2A72B4C6A58}" type="slidenum">
              <a:rPr lang="en-US"/>
              <a:pPr>
                <a:defRPr/>
              </a:pPr>
              <a:t>‹#›</a:t>
            </a:fld>
            <a:endParaRPr lang="en-US"/>
          </a:p>
        </p:txBody>
      </p:sp>
    </p:spTree>
    <p:extLst>
      <p:ext uri="{BB962C8B-B14F-4D97-AF65-F5344CB8AC3E}">
        <p14:creationId xmlns:p14="http://schemas.microsoft.com/office/powerpoint/2010/main" val="4221697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3025" y="1537229"/>
            <a:ext cx="9874250" cy="32770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5513" y="1537229"/>
            <a:ext cx="29475112" cy="32770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9F6229-9897-46B6-A394-34F2C2FAFB09}" type="slidenum">
              <a:rPr lang="en-US"/>
              <a:pPr>
                <a:defRPr/>
              </a:pPr>
              <a:t>‹#›</a:t>
            </a:fld>
            <a:endParaRPr lang="en-US"/>
          </a:p>
        </p:txBody>
      </p:sp>
    </p:spTree>
    <p:extLst>
      <p:ext uri="{BB962C8B-B14F-4D97-AF65-F5344CB8AC3E}">
        <p14:creationId xmlns:p14="http://schemas.microsoft.com/office/powerpoint/2010/main" val="243754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DF66F4-BB9D-48AC-9F81-A61446724084}" type="slidenum">
              <a:rPr lang="en-US"/>
              <a:pPr>
                <a:defRPr/>
              </a:pPr>
              <a:t>‹#›</a:t>
            </a:fld>
            <a:endParaRPr lang="en-US"/>
          </a:p>
        </p:txBody>
      </p:sp>
    </p:spTree>
    <p:extLst>
      <p:ext uri="{BB962C8B-B14F-4D97-AF65-F5344CB8AC3E}">
        <p14:creationId xmlns:p14="http://schemas.microsoft.com/office/powerpoint/2010/main" val="559847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4679012"/>
            <a:ext cx="37307838" cy="7626879"/>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6277961"/>
            <a:ext cx="37307838"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C2ABC0-E590-4C2C-9710-4E3766548D39}" type="slidenum">
              <a:rPr lang="en-US"/>
              <a:pPr>
                <a:defRPr/>
              </a:pPr>
              <a:t>‹#›</a:t>
            </a:fld>
            <a:endParaRPr lang="en-US"/>
          </a:p>
        </p:txBody>
      </p:sp>
    </p:spTree>
    <p:extLst>
      <p:ext uri="{BB962C8B-B14F-4D97-AF65-F5344CB8AC3E}">
        <p14:creationId xmlns:p14="http://schemas.microsoft.com/office/powerpoint/2010/main" val="1864281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5514" y="8960379"/>
            <a:ext cx="19673887" cy="2534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1" y="8960379"/>
            <a:ext cx="19675475" cy="2534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BB2684-0396-4B6B-B29C-3DDB012E6386}" type="slidenum">
              <a:rPr lang="en-US"/>
              <a:pPr>
                <a:defRPr/>
              </a:pPr>
              <a:t>‹#›</a:t>
            </a:fld>
            <a:endParaRPr lang="en-US"/>
          </a:p>
        </p:txBody>
      </p:sp>
    </p:spTree>
    <p:extLst>
      <p:ext uri="{BB962C8B-B14F-4D97-AF65-F5344CB8AC3E}">
        <p14:creationId xmlns:p14="http://schemas.microsoft.com/office/powerpoint/2010/main" val="3858106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537229"/>
            <a:ext cx="3950335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8597372"/>
            <a:ext cx="19392900" cy="358192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2179301"/>
            <a:ext cx="19392900" cy="221268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9" y="8597372"/>
            <a:ext cx="19400837" cy="358192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9" y="12179301"/>
            <a:ext cx="19400837" cy="221268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F5C835B-4F5F-449D-9D2E-3ED269AD5412}" type="slidenum">
              <a:rPr lang="en-US"/>
              <a:pPr>
                <a:defRPr/>
              </a:pPr>
              <a:t>‹#›</a:t>
            </a:fld>
            <a:endParaRPr lang="en-US"/>
          </a:p>
        </p:txBody>
      </p:sp>
    </p:spTree>
    <p:extLst>
      <p:ext uri="{BB962C8B-B14F-4D97-AF65-F5344CB8AC3E}">
        <p14:creationId xmlns:p14="http://schemas.microsoft.com/office/powerpoint/2010/main" val="989280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048078A-210B-4995-A1F2-EA8E46D33D81}" type="slidenum">
              <a:rPr lang="en-US"/>
              <a:pPr>
                <a:defRPr/>
              </a:pPr>
              <a:t>‹#›</a:t>
            </a:fld>
            <a:endParaRPr lang="en-US"/>
          </a:p>
        </p:txBody>
      </p:sp>
    </p:spTree>
    <p:extLst>
      <p:ext uri="{BB962C8B-B14F-4D97-AF65-F5344CB8AC3E}">
        <p14:creationId xmlns:p14="http://schemas.microsoft.com/office/powerpoint/2010/main" val="949262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CC9133C-33BC-4483-9B3C-9B4EDFDC1814}" type="slidenum">
              <a:rPr lang="en-US"/>
              <a:pPr>
                <a:defRPr/>
              </a:pPr>
              <a:t>‹#›</a:t>
            </a:fld>
            <a:endParaRPr lang="en-US"/>
          </a:p>
        </p:txBody>
      </p:sp>
    </p:spTree>
    <p:extLst>
      <p:ext uri="{BB962C8B-B14F-4D97-AF65-F5344CB8AC3E}">
        <p14:creationId xmlns:p14="http://schemas.microsoft.com/office/powerpoint/2010/main" val="1451464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529821"/>
            <a:ext cx="14439900" cy="6506369"/>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529821"/>
            <a:ext cx="24536400" cy="327763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8036190"/>
            <a:ext cx="14439900"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63B5B6-8CA0-41AB-897B-D591054BD3FA}" type="slidenum">
              <a:rPr lang="en-US"/>
              <a:pPr>
                <a:defRPr/>
              </a:pPr>
              <a:t>‹#›</a:t>
            </a:fld>
            <a:endParaRPr lang="en-US"/>
          </a:p>
        </p:txBody>
      </p:sp>
    </p:spTree>
    <p:extLst>
      <p:ext uri="{BB962C8B-B14F-4D97-AF65-F5344CB8AC3E}">
        <p14:creationId xmlns:p14="http://schemas.microsoft.com/office/powerpoint/2010/main" val="147698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6882991"/>
            <a:ext cx="26335037" cy="317447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4" y="3431912"/>
            <a:ext cx="26335037" cy="230417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4" y="30057462"/>
            <a:ext cx="26335037" cy="45061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C1C8E0-CB6D-45BD-AEDC-E9E76760CF0A}" type="slidenum">
              <a:rPr lang="en-US"/>
              <a:pPr>
                <a:defRPr/>
              </a:pPr>
              <a:t>‹#›</a:t>
            </a:fld>
            <a:endParaRPr lang="en-US"/>
          </a:p>
        </p:txBody>
      </p:sp>
    </p:spTree>
    <p:extLst>
      <p:ext uri="{BB962C8B-B14F-4D97-AF65-F5344CB8AC3E}">
        <p14:creationId xmlns:p14="http://schemas.microsoft.com/office/powerpoint/2010/main" val="1613369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5513" y="1536700"/>
            <a:ext cx="39501762"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94" tIns="188098" rIns="376194" bIns="18809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5513" y="8959850"/>
            <a:ext cx="39501762" cy="2534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94" tIns="188098" rIns="376194" bIns="18809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5513" y="34974213"/>
            <a:ext cx="10240962" cy="2667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defRPr sz="58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7113" y="34974213"/>
            <a:ext cx="13898562" cy="2667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lgn="ctr">
              <a:defRPr sz="58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6313" y="34974213"/>
            <a:ext cx="10240962" cy="2667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lgn="r">
              <a:defRPr sz="5800">
                <a:latin typeface="Arial" pitchFamily="34" charset="0"/>
              </a:defRPr>
            </a:lvl1pPr>
          </a:lstStyle>
          <a:p>
            <a:pPr>
              <a:defRPr/>
            </a:pPr>
            <a:fld id="{09F26086-28AC-4D66-96CD-7C2DD0D03338}" type="slidenum">
              <a:rPr lang="en-US"/>
              <a:pPr>
                <a:defRPr/>
              </a:pPr>
              <a:t>‹#›</a:t>
            </a:fld>
            <a:endParaRPr lang="en-US"/>
          </a:p>
        </p:txBody>
      </p:sp>
      <p:grpSp>
        <p:nvGrpSpPr>
          <p:cNvPr id="1031" name="Group 27"/>
          <p:cNvGrpSpPr>
            <a:grpSpLocks/>
          </p:cNvGrpSpPr>
          <p:nvPr userDrawn="1"/>
        </p:nvGrpSpPr>
        <p:grpSpPr bwMode="auto">
          <a:xfrm>
            <a:off x="0" y="30595888"/>
            <a:ext cx="43891200" cy="7808912"/>
            <a:chOff x="0" y="16520"/>
            <a:chExt cx="27648" cy="4216"/>
          </a:xfrm>
        </p:grpSpPr>
        <p:sp>
          <p:nvSpPr>
            <p:cNvPr id="1035" name="Freeform 16"/>
            <p:cNvSpPr>
              <a:spLocks/>
            </p:cNvSpPr>
            <p:nvPr userDrawn="1"/>
          </p:nvSpPr>
          <p:spPr bwMode="auto">
            <a:xfrm>
              <a:off x="0" y="16520"/>
              <a:ext cx="27648" cy="4216"/>
            </a:xfrm>
            <a:custGeom>
              <a:avLst/>
              <a:gdLst>
                <a:gd name="T0" fmla="*/ 27648 w 27648"/>
                <a:gd name="T1" fmla="*/ 888 h 5267"/>
                <a:gd name="T2" fmla="*/ 27648 w 27648"/>
                <a:gd name="T3" fmla="*/ 782 h 5267"/>
                <a:gd name="T4" fmla="*/ 27209 w 27648"/>
                <a:gd name="T5" fmla="*/ 752 h 5267"/>
                <a:gd name="T6" fmla="*/ 26682 w 27648"/>
                <a:gd name="T7" fmla="*/ 728 h 5267"/>
                <a:gd name="T8" fmla="*/ 26069 w 27648"/>
                <a:gd name="T9" fmla="*/ 710 h 5267"/>
                <a:gd name="T10" fmla="*/ 25377 w 27648"/>
                <a:gd name="T11" fmla="*/ 696 h 5267"/>
                <a:gd name="T12" fmla="*/ 24615 w 27648"/>
                <a:gd name="T13" fmla="*/ 688 h 5267"/>
                <a:gd name="T14" fmla="*/ 23788 w 27648"/>
                <a:gd name="T15" fmla="*/ 682 h 5267"/>
                <a:gd name="T16" fmla="*/ 22899 w 27648"/>
                <a:gd name="T17" fmla="*/ 681 h 5267"/>
                <a:gd name="T18" fmla="*/ 21959 w 27648"/>
                <a:gd name="T19" fmla="*/ 682 h 5267"/>
                <a:gd name="T20" fmla="*/ 20974 w 27648"/>
                <a:gd name="T21" fmla="*/ 685 h 5267"/>
                <a:gd name="T22" fmla="*/ 19948 w 27648"/>
                <a:gd name="T23" fmla="*/ 689 h 5267"/>
                <a:gd name="T24" fmla="*/ 18889 w 27648"/>
                <a:gd name="T25" fmla="*/ 695 h 5267"/>
                <a:gd name="T26" fmla="*/ 17800 w 27648"/>
                <a:gd name="T27" fmla="*/ 700 h 5267"/>
                <a:gd name="T28" fmla="*/ 16692 w 27648"/>
                <a:gd name="T29" fmla="*/ 706 h 5267"/>
                <a:gd name="T30" fmla="*/ 15569 w 27648"/>
                <a:gd name="T31" fmla="*/ 711 h 5267"/>
                <a:gd name="T32" fmla="*/ 14437 w 27648"/>
                <a:gd name="T33" fmla="*/ 715 h 5267"/>
                <a:gd name="T34" fmla="*/ 13302 w 27648"/>
                <a:gd name="T35" fmla="*/ 716 h 5267"/>
                <a:gd name="T36" fmla="*/ 12172 w 27648"/>
                <a:gd name="T37" fmla="*/ 715 h 5267"/>
                <a:gd name="T38" fmla="*/ 11052 w 27648"/>
                <a:gd name="T39" fmla="*/ 711 h 5267"/>
                <a:gd name="T40" fmla="*/ 9950 w 27648"/>
                <a:gd name="T41" fmla="*/ 703 h 5267"/>
                <a:gd name="T42" fmla="*/ 8870 w 27648"/>
                <a:gd name="T43" fmla="*/ 692 h 5267"/>
                <a:gd name="T44" fmla="*/ 7819 w 27648"/>
                <a:gd name="T45" fmla="*/ 674 h 5267"/>
                <a:gd name="T46" fmla="*/ 6803 w 27648"/>
                <a:gd name="T47" fmla="*/ 652 h 5267"/>
                <a:gd name="T48" fmla="*/ 5830 w 27648"/>
                <a:gd name="T49" fmla="*/ 624 h 5267"/>
                <a:gd name="T50" fmla="*/ 4906 w 27648"/>
                <a:gd name="T51" fmla="*/ 588 h 5267"/>
                <a:gd name="T52" fmla="*/ 4035 w 27648"/>
                <a:gd name="T53" fmla="*/ 546 h 5267"/>
                <a:gd name="T54" fmla="*/ 3226 w 27648"/>
                <a:gd name="T55" fmla="*/ 495 h 5267"/>
                <a:gd name="T56" fmla="*/ 2483 w 27648"/>
                <a:gd name="T57" fmla="*/ 437 h 5267"/>
                <a:gd name="T58" fmla="*/ 1814 w 27648"/>
                <a:gd name="T59" fmla="*/ 370 h 5267"/>
                <a:gd name="T60" fmla="*/ 1225 w 27648"/>
                <a:gd name="T61" fmla="*/ 294 h 5267"/>
                <a:gd name="T62" fmla="*/ 722 w 27648"/>
                <a:gd name="T63" fmla="*/ 207 h 5267"/>
                <a:gd name="T64" fmla="*/ 311 w 27648"/>
                <a:gd name="T65" fmla="*/ 109 h 5267"/>
                <a:gd name="T66" fmla="*/ 0 w 27648"/>
                <a:gd name="T67" fmla="*/ 0 h 5267"/>
                <a:gd name="T68" fmla="*/ 0 w 27648"/>
                <a:gd name="T69" fmla="*/ 888 h 5267"/>
                <a:gd name="T70" fmla="*/ 27648 w 27648"/>
                <a:gd name="T71" fmla="*/ 888 h 52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7648" h="5267">
                  <a:moveTo>
                    <a:pt x="27648" y="5267"/>
                  </a:moveTo>
                  <a:lnTo>
                    <a:pt x="27648" y="4643"/>
                  </a:lnTo>
                  <a:lnTo>
                    <a:pt x="27209" y="4463"/>
                  </a:lnTo>
                  <a:lnTo>
                    <a:pt x="26682" y="4322"/>
                  </a:lnTo>
                  <a:lnTo>
                    <a:pt x="26069" y="4213"/>
                  </a:lnTo>
                  <a:lnTo>
                    <a:pt x="25377" y="4133"/>
                  </a:lnTo>
                  <a:lnTo>
                    <a:pt x="24615" y="4082"/>
                  </a:lnTo>
                  <a:lnTo>
                    <a:pt x="23788" y="4050"/>
                  </a:lnTo>
                  <a:lnTo>
                    <a:pt x="22899" y="4040"/>
                  </a:lnTo>
                  <a:lnTo>
                    <a:pt x="21959" y="4045"/>
                  </a:lnTo>
                  <a:lnTo>
                    <a:pt x="20974" y="4064"/>
                  </a:lnTo>
                  <a:lnTo>
                    <a:pt x="19948" y="4090"/>
                  </a:lnTo>
                  <a:lnTo>
                    <a:pt x="18889" y="4123"/>
                  </a:lnTo>
                  <a:lnTo>
                    <a:pt x="17800" y="4158"/>
                  </a:lnTo>
                  <a:lnTo>
                    <a:pt x="16692" y="4190"/>
                  </a:lnTo>
                  <a:lnTo>
                    <a:pt x="15569" y="4220"/>
                  </a:lnTo>
                  <a:lnTo>
                    <a:pt x="14437" y="4241"/>
                  </a:lnTo>
                  <a:lnTo>
                    <a:pt x="13302" y="4249"/>
                  </a:lnTo>
                  <a:lnTo>
                    <a:pt x="12172" y="4244"/>
                  </a:lnTo>
                  <a:lnTo>
                    <a:pt x="11052" y="4218"/>
                  </a:lnTo>
                  <a:lnTo>
                    <a:pt x="9950" y="4171"/>
                  </a:lnTo>
                  <a:lnTo>
                    <a:pt x="8870" y="4101"/>
                  </a:lnTo>
                  <a:lnTo>
                    <a:pt x="7819" y="3999"/>
                  </a:lnTo>
                  <a:lnTo>
                    <a:pt x="6803" y="3866"/>
                  </a:lnTo>
                  <a:lnTo>
                    <a:pt x="5830" y="3698"/>
                  </a:lnTo>
                  <a:lnTo>
                    <a:pt x="4906" y="3489"/>
                  </a:lnTo>
                  <a:lnTo>
                    <a:pt x="4035" y="3238"/>
                  </a:lnTo>
                  <a:lnTo>
                    <a:pt x="3226" y="2941"/>
                  </a:lnTo>
                  <a:lnTo>
                    <a:pt x="2483" y="2596"/>
                  </a:lnTo>
                  <a:lnTo>
                    <a:pt x="1814" y="2196"/>
                  </a:lnTo>
                  <a:lnTo>
                    <a:pt x="1225" y="1740"/>
                  </a:lnTo>
                  <a:lnTo>
                    <a:pt x="722" y="1225"/>
                  </a:lnTo>
                  <a:lnTo>
                    <a:pt x="311" y="646"/>
                  </a:lnTo>
                  <a:lnTo>
                    <a:pt x="0" y="0"/>
                  </a:lnTo>
                  <a:lnTo>
                    <a:pt x="0" y="5267"/>
                  </a:lnTo>
                  <a:lnTo>
                    <a:pt x="27648" y="5267"/>
                  </a:lnTo>
                  <a:close/>
                </a:path>
              </a:pathLst>
            </a:custGeom>
            <a:gradFill rotWithShape="1">
              <a:gsLst>
                <a:gs pos="0">
                  <a:srgbClr val="B06010"/>
                </a:gs>
                <a:gs pos="50000">
                  <a:srgbClr val="D8A774"/>
                </a:gs>
                <a:gs pos="100000">
                  <a:srgbClr val="B0601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17"/>
            <p:cNvSpPr>
              <a:spLocks/>
            </p:cNvSpPr>
            <p:nvPr userDrawn="1"/>
          </p:nvSpPr>
          <p:spPr bwMode="auto">
            <a:xfrm>
              <a:off x="0" y="17472"/>
              <a:ext cx="27648" cy="3264"/>
            </a:xfrm>
            <a:custGeom>
              <a:avLst/>
              <a:gdLst>
                <a:gd name="T0" fmla="*/ 27648 w 27648"/>
                <a:gd name="T1" fmla="*/ 688 h 4078"/>
                <a:gd name="T2" fmla="*/ 27648 w 27648"/>
                <a:gd name="T3" fmla="*/ 611 h 4078"/>
                <a:gd name="T4" fmla="*/ 27209 w 27648"/>
                <a:gd name="T5" fmla="*/ 587 h 4078"/>
                <a:gd name="T6" fmla="*/ 26682 w 27648"/>
                <a:gd name="T7" fmla="*/ 569 h 4078"/>
                <a:gd name="T8" fmla="*/ 26069 w 27648"/>
                <a:gd name="T9" fmla="*/ 555 h 4078"/>
                <a:gd name="T10" fmla="*/ 25377 w 27648"/>
                <a:gd name="T11" fmla="*/ 544 h 4078"/>
                <a:gd name="T12" fmla="*/ 24615 w 27648"/>
                <a:gd name="T13" fmla="*/ 538 h 4078"/>
                <a:gd name="T14" fmla="*/ 23788 w 27648"/>
                <a:gd name="T15" fmla="*/ 534 h 4078"/>
                <a:gd name="T16" fmla="*/ 22899 w 27648"/>
                <a:gd name="T17" fmla="*/ 531 h 4078"/>
                <a:gd name="T18" fmla="*/ 21959 w 27648"/>
                <a:gd name="T19" fmla="*/ 533 h 4078"/>
                <a:gd name="T20" fmla="*/ 20974 w 27648"/>
                <a:gd name="T21" fmla="*/ 535 h 4078"/>
                <a:gd name="T22" fmla="*/ 19948 w 27648"/>
                <a:gd name="T23" fmla="*/ 539 h 4078"/>
                <a:gd name="T24" fmla="*/ 18889 w 27648"/>
                <a:gd name="T25" fmla="*/ 543 h 4078"/>
                <a:gd name="T26" fmla="*/ 17800 w 27648"/>
                <a:gd name="T27" fmla="*/ 547 h 4078"/>
                <a:gd name="T28" fmla="*/ 16692 w 27648"/>
                <a:gd name="T29" fmla="*/ 552 h 4078"/>
                <a:gd name="T30" fmla="*/ 15569 w 27648"/>
                <a:gd name="T31" fmla="*/ 555 h 4078"/>
                <a:gd name="T32" fmla="*/ 14437 w 27648"/>
                <a:gd name="T33" fmla="*/ 559 h 4078"/>
                <a:gd name="T34" fmla="*/ 13302 w 27648"/>
                <a:gd name="T35" fmla="*/ 559 h 4078"/>
                <a:gd name="T36" fmla="*/ 12172 w 27648"/>
                <a:gd name="T37" fmla="*/ 559 h 4078"/>
                <a:gd name="T38" fmla="*/ 11052 w 27648"/>
                <a:gd name="T39" fmla="*/ 555 h 4078"/>
                <a:gd name="T40" fmla="*/ 9950 w 27648"/>
                <a:gd name="T41" fmla="*/ 549 h 4078"/>
                <a:gd name="T42" fmla="*/ 8870 w 27648"/>
                <a:gd name="T43" fmla="*/ 540 h 4078"/>
                <a:gd name="T44" fmla="*/ 7819 w 27648"/>
                <a:gd name="T45" fmla="*/ 527 h 4078"/>
                <a:gd name="T46" fmla="*/ 6803 w 27648"/>
                <a:gd name="T47" fmla="*/ 509 h 4078"/>
                <a:gd name="T48" fmla="*/ 5830 w 27648"/>
                <a:gd name="T49" fmla="*/ 487 h 4078"/>
                <a:gd name="T50" fmla="*/ 4906 w 27648"/>
                <a:gd name="T51" fmla="*/ 459 h 4078"/>
                <a:gd name="T52" fmla="*/ 4035 w 27648"/>
                <a:gd name="T53" fmla="*/ 427 h 4078"/>
                <a:gd name="T54" fmla="*/ 3226 w 27648"/>
                <a:gd name="T55" fmla="*/ 387 h 4078"/>
                <a:gd name="T56" fmla="*/ 2483 w 27648"/>
                <a:gd name="T57" fmla="*/ 342 h 4078"/>
                <a:gd name="T58" fmla="*/ 1814 w 27648"/>
                <a:gd name="T59" fmla="*/ 289 h 4078"/>
                <a:gd name="T60" fmla="*/ 1225 w 27648"/>
                <a:gd name="T61" fmla="*/ 230 h 4078"/>
                <a:gd name="T62" fmla="*/ 722 w 27648"/>
                <a:gd name="T63" fmla="*/ 162 h 4078"/>
                <a:gd name="T64" fmla="*/ 311 w 27648"/>
                <a:gd name="T65" fmla="*/ 85 h 4078"/>
                <a:gd name="T66" fmla="*/ 0 w 27648"/>
                <a:gd name="T67" fmla="*/ 0 h 4078"/>
                <a:gd name="T68" fmla="*/ 0 w 27648"/>
                <a:gd name="T69" fmla="*/ 688 h 4078"/>
                <a:gd name="T70" fmla="*/ 27648 w 27648"/>
                <a:gd name="T71" fmla="*/ 688 h 407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7648" h="4078">
                  <a:moveTo>
                    <a:pt x="27648" y="4078"/>
                  </a:moveTo>
                  <a:lnTo>
                    <a:pt x="27648" y="3630"/>
                  </a:lnTo>
                  <a:lnTo>
                    <a:pt x="27209" y="3490"/>
                  </a:lnTo>
                  <a:lnTo>
                    <a:pt x="26682" y="3378"/>
                  </a:lnTo>
                  <a:lnTo>
                    <a:pt x="26069" y="3293"/>
                  </a:lnTo>
                  <a:lnTo>
                    <a:pt x="25377" y="3231"/>
                  </a:lnTo>
                  <a:lnTo>
                    <a:pt x="24615" y="3190"/>
                  </a:lnTo>
                  <a:lnTo>
                    <a:pt x="23788" y="3167"/>
                  </a:lnTo>
                  <a:lnTo>
                    <a:pt x="22899" y="3159"/>
                  </a:lnTo>
                  <a:lnTo>
                    <a:pt x="21959" y="3162"/>
                  </a:lnTo>
                  <a:lnTo>
                    <a:pt x="20974" y="3176"/>
                  </a:lnTo>
                  <a:lnTo>
                    <a:pt x="19948" y="3198"/>
                  </a:lnTo>
                  <a:lnTo>
                    <a:pt x="18889" y="3223"/>
                  </a:lnTo>
                  <a:lnTo>
                    <a:pt x="17800" y="3250"/>
                  </a:lnTo>
                  <a:lnTo>
                    <a:pt x="16692" y="3276"/>
                  </a:lnTo>
                  <a:lnTo>
                    <a:pt x="15569" y="3299"/>
                  </a:lnTo>
                  <a:lnTo>
                    <a:pt x="14437" y="3314"/>
                  </a:lnTo>
                  <a:lnTo>
                    <a:pt x="13302" y="3321"/>
                  </a:lnTo>
                  <a:lnTo>
                    <a:pt x="12172" y="3318"/>
                  </a:lnTo>
                  <a:lnTo>
                    <a:pt x="11052" y="3299"/>
                  </a:lnTo>
                  <a:lnTo>
                    <a:pt x="9950" y="3261"/>
                  </a:lnTo>
                  <a:lnTo>
                    <a:pt x="8870" y="3205"/>
                  </a:lnTo>
                  <a:lnTo>
                    <a:pt x="7819" y="3126"/>
                  </a:lnTo>
                  <a:lnTo>
                    <a:pt x="6803" y="3022"/>
                  </a:lnTo>
                  <a:lnTo>
                    <a:pt x="5830" y="2891"/>
                  </a:lnTo>
                  <a:lnTo>
                    <a:pt x="4906" y="2727"/>
                  </a:lnTo>
                  <a:lnTo>
                    <a:pt x="4035" y="2531"/>
                  </a:lnTo>
                  <a:lnTo>
                    <a:pt x="3226" y="2300"/>
                  </a:lnTo>
                  <a:lnTo>
                    <a:pt x="2483" y="2029"/>
                  </a:lnTo>
                  <a:lnTo>
                    <a:pt x="1814" y="1716"/>
                  </a:lnTo>
                  <a:lnTo>
                    <a:pt x="1225" y="1360"/>
                  </a:lnTo>
                  <a:lnTo>
                    <a:pt x="722" y="957"/>
                  </a:lnTo>
                  <a:lnTo>
                    <a:pt x="311" y="504"/>
                  </a:lnTo>
                  <a:lnTo>
                    <a:pt x="0" y="0"/>
                  </a:lnTo>
                  <a:lnTo>
                    <a:pt x="0" y="4078"/>
                  </a:lnTo>
                  <a:lnTo>
                    <a:pt x="27648" y="4078"/>
                  </a:lnTo>
                  <a:close/>
                </a:path>
              </a:pathLst>
            </a:custGeom>
            <a:solidFill>
              <a:srgbClr val="0737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32" name="Group 28"/>
          <p:cNvGrpSpPr>
            <a:grpSpLocks/>
          </p:cNvGrpSpPr>
          <p:nvPr userDrawn="1"/>
        </p:nvGrpSpPr>
        <p:grpSpPr bwMode="auto">
          <a:xfrm>
            <a:off x="0" y="0"/>
            <a:ext cx="43891200" cy="8277225"/>
            <a:chOff x="0" y="0"/>
            <a:chExt cx="27648" cy="4469"/>
          </a:xfrm>
        </p:grpSpPr>
        <p:sp>
          <p:nvSpPr>
            <p:cNvPr id="1033" name="Freeform 25"/>
            <p:cNvSpPr>
              <a:spLocks/>
            </p:cNvSpPr>
            <p:nvPr userDrawn="1"/>
          </p:nvSpPr>
          <p:spPr bwMode="auto">
            <a:xfrm>
              <a:off x="0" y="0"/>
              <a:ext cx="27648" cy="4469"/>
            </a:xfrm>
            <a:custGeom>
              <a:avLst/>
              <a:gdLst>
                <a:gd name="T0" fmla="*/ 27648 w 27648"/>
                <a:gd name="T1" fmla="*/ 0 h 4469"/>
                <a:gd name="T2" fmla="*/ 0 w 27648"/>
                <a:gd name="T3" fmla="*/ 0 h 4469"/>
                <a:gd name="T4" fmla="*/ 0 w 27648"/>
                <a:gd name="T5" fmla="*/ 1471 h 4469"/>
                <a:gd name="T6" fmla="*/ 532 w 27648"/>
                <a:gd name="T7" fmla="*/ 1825 h 4469"/>
                <a:gd name="T8" fmla="*/ 1096 w 27648"/>
                <a:gd name="T9" fmla="*/ 2132 h 4469"/>
                <a:gd name="T10" fmla="*/ 1690 w 27648"/>
                <a:gd name="T11" fmla="*/ 2395 h 4469"/>
                <a:gd name="T12" fmla="*/ 2314 w 27648"/>
                <a:gd name="T13" fmla="*/ 2616 h 4469"/>
                <a:gd name="T14" fmla="*/ 2965 w 27648"/>
                <a:gd name="T15" fmla="*/ 2798 h 4469"/>
                <a:gd name="T16" fmla="*/ 3644 w 27648"/>
                <a:gd name="T17" fmla="*/ 2946 h 4469"/>
                <a:gd name="T18" fmla="*/ 4349 w 27648"/>
                <a:gd name="T19" fmla="*/ 3060 h 4469"/>
                <a:gd name="T20" fmla="*/ 5080 w 27648"/>
                <a:gd name="T21" fmla="*/ 3147 h 4469"/>
                <a:gd name="T22" fmla="*/ 5835 w 27648"/>
                <a:gd name="T23" fmla="*/ 3207 h 4469"/>
                <a:gd name="T24" fmla="*/ 6613 w 27648"/>
                <a:gd name="T25" fmla="*/ 3245 h 4469"/>
                <a:gd name="T26" fmla="*/ 7415 w 27648"/>
                <a:gd name="T27" fmla="*/ 3262 h 4469"/>
                <a:gd name="T28" fmla="*/ 8237 w 27648"/>
                <a:gd name="T29" fmla="*/ 3262 h 4469"/>
                <a:gd name="T30" fmla="*/ 9079 w 27648"/>
                <a:gd name="T31" fmla="*/ 3250 h 4469"/>
                <a:gd name="T32" fmla="*/ 9941 w 27648"/>
                <a:gd name="T33" fmla="*/ 3226 h 4469"/>
                <a:gd name="T34" fmla="*/ 10822 w 27648"/>
                <a:gd name="T35" fmla="*/ 3195 h 4469"/>
                <a:gd name="T36" fmla="*/ 11719 w 27648"/>
                <a:gd name="T37" fmla="*/ 3159 h 4469"/>
                <a:gd name="T38" fmla="*/ 12635 w 27648"/>
                <a:gd name="T39" fmla="*/ 3121 h 4469"/>
                <a:gd name="T40" fmla="*/ 13565 w 27648"/>
                <a:gd name="T41" fmla="*/ 3084 h 4469"/>
                <a:gd name="T42" fmla="*/ 14508 w 27648"/>
                <a:gd name="T43" fmla="*/ 3053 h 4469"/>
                <a:gd name="T44" fmla="*/ 15466 w 27648"/>
                <a:gd name="T45" fmla="*/ 3031 h 4469"/>
                <a:gd name="T46" fmla="*/ 16437 w 27648"/>
                <a:gd name="T47" fmla="*/ 3017 h 4469"/>
                <a:gd name="T48" fmla="*/ 17418 w 27648"/>
                <a:gd name="T49" fmla="*/ 3019 h 4469"/>
                <a:gd name="T50" fmla="*/ 18410 w 27648"/>
                <a:gd name="T51" fmla="*/ 3038 h 4469"/>
                <a:gd name="T52" fmla="*/ 19412 w 27648"/>
                <a:gd name="T53" fmla="*/ 3076 h 4469"/>
                <a:gd name="T54" fmla="*/ 20422 w 27648"/>
                <a:gd name="T55" fmla="*/ 3136 h 4469"/>
                <a:gd name="T56" fmla="*/ 21439 w 27648"/>
                <a:gd name="T57" fmla="*/ 3224 h 4469"/>
                <a:gd name="T58" fmla="*/ 22464 w 27648"/>
                <a:gd name="T59" fmla="*/ 3340 h 4469"/>
                <a:gd name="T60" fmla="*/ 23494 w 27648"/>
                <a:gd name="T61" fmla="*/ 3489 h 4469"/>
                <a:gd name="T62" fmla="*/ 24527 w 27648"/>
                <a:gd name="T63" fmla="*/ 3674 h 4469"/>
                <a:gd name="T64" fmla="*/ 25566 w 27648"/>
                <a:gd name="T65" fmla="*/ 3895 h 4469"/>
                <a:gd name="T66" fmla="*/ 26606 w 27648"/>
                <a:gd name="T67" fmla="*/ 4159 h 4469"/>
                <a:gd name="T68" fmla="*/ 27648 w 27648"/>
                <a:gd name="T69" fmla="*/ 4469 h 4469"/>
                <a:gd name="T70" fmla="*/ 27648 w 27648"/>
                <a:gd name="T71" fmla="*/ 0 h 44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7648" h="4469">
                  <a:moveTo>
                    <a:pt x="27648" y="0"/>
                  </a:moveTo>
                  <a:lnTo>
                    <a:pt x="0" y="0"/>
                  </a:lnTo>
                  <a:lnTo>
                    <a:pt x="0" y="1471"/>
                  </a:lnTo>
                  <a:lnTo>
                    <a:pt x="532" y="1825"/>
                  </a:lnTo>
                  <a:lnTo>
                    <a:pt x="1096" y="2132"/>
                  </a:lnTo>
                  <a:lnTo>
                    <a:pt x="1690" y="2395"/>
                  </a:lnTo>
                  <a:lnTo>
                    <a:pt x="2314" y="2616"/>
                  </a:lnTo>
                  <a:lnTo>
                    <a:pt x="2965" y="2798"/>
                  </a:lnTo>
                  <a:lnTo>
                    <a:pt x="3644" y="2946"/>
                  </a:lnTo>
                  <a:lnTo>
                    <a:pt x="4349" y="3060"/>
                  </a:lnTo>
                  <a:lnTo>
                    <a:pt x="5080" y="3147"/>
                  </a:lnTo>
                  <a:lnTo>
                    <a:pt x="5835" y="3207"/>
                  </a:lnTo>
                  <a:lnTo>
                    <a:pt x="6613" y="3245"/>
                  </a:lnTo>
                  <a:lnTo>
                    <a:pt x="7415" y="3262"/>
                  </a:lnTo>
                  <a:lnTo>
                    <a:pt x="8237" y="3262"/>
                  </a:lnTo>
                  <a:lnTo>
                    <a:pt x="9079" y="3250"/>
                  </a:lnTo>
                  <a:lnTo>
                    <a:pt x="9941" y="3226"/>
                  </a:lnTo>
                  <a:lnTo>
                    <a:pt x="10822" y="3195"/>
                  </a:lnTo>
                  <a:lnTo>
                    <a:pt x="11719" y="3159"/>
                  </a:lnTo>
                  <a:lnTo>
                    <a:pt x="12635" y="3121"/>
                  </a:lnTo>
                  <a:lnTo>
                    <a:pt x="13565" y="3084"/>
                  </a:lnTo>
                  <a:lnTo>
                    <a:pt x="14508" y="3053"/>
                  </a:lnTo>
                  <a:lnTo>
                    <a:pt x="15466" y="3031"/>
                  </a:lnTo>
                  <a:lnTo>
                    <a:pt x="16437" y="3017"/>
                  </a:lnTo>
                  <a:lnTo>
                    <a:pt x="17418" y="3019"/>
                  </a:lnTo>
                  <a:lnTo>
                    <a:pt x="18410" y="3038"/>
                  </a:lnTo>
                  <a:lnTo>
                    <a:pt x="19412" y="3076"/>
                  </a:lnTo>
                  <a:lnTo>
                    <a:pt x="20422" y="3136"/>
                  </a:lnTo>
                  <a:lnTo>
                    <a:pt x="21439" y="3224"/>
                  </a:lnTo>
                  <a:lnTo>
                    <a:pt x="22464" y="3340"/>
                  </a:lnTo>
                  <a:lnTo>
                    <a:pt x="23494" y="3489"/>
                  </a:lnTo>
                  <a:lnTo>
                    <a:pt x="24527" y="3674"/>
                  </a:lnTo>
                  <a:lnTo>
                    <a:pt x="25566" y="3895"/>
                  </a:lnTo>
                  <a:lnTo>
                    <a:pt x="26606" y="4159"/>
                  </a:lnTo>
                  <a:lnTo>
                    <a:pt x="27648" y="4469"/>
                  </a:lnTo>
                  <a:lnTo>
                    <a:pt x="27648" y="0"/>
                  </a:lnTo>
                  <a:close/>
                </a:path>
              </a:pathLst>
            </a:custGeom>
            <a:gradFill rotWithShape="1">
              <a:gsLst>
                <a:gs pos="0">
                  <a:srgbClr val="B06010"/>
                </a:gs>
                <a:gs pos="50000">
                  <a:srgbClr val="D8A774"/>
                </a:gs>
                <a:gs pos="100000">
                  <a:srgbClr val="B0601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26"/>
            <p:cNvSpPr>
              <a:spLocks/>
            </p:cNvSpPr>
            <p:nvPr userDrawn="1"/>
          </p:nvSpPr>
          <p:spPr bwMode="auto">
            <a:xfrm>
              <a:off x="0" y="0"/>
              <a:ext cx="27648" cy="3973"/>
            </a:xfrm>
            <a:custGeom>
              <a:avLst/>
              <a:gdLst>
                <a:gd name="T0" fmla="*/ 27648 w 27648"/>
                <a:gd name="T1" fmla="*/ 0 h 3973"/>
                <a:gd name="T2" fmla="*/ 0 w 27648"/>
                <a:gd name="T3" fmla="*/ 0 h 3973"/>
                <a:gd name="T4" fmla="*/ 0 w 27648"/>
                <a:gd name="T5" fmla="*/ 1308 h 3973"/>
                <a:gd name="T6" fmla="*/ 532 w 27648"/>
                <a:gd name="T7" fmla="*/ 1623 h 3973"/>
                <a:gd name="T8" fmla="*/ 1096 w 27648"/>
                <a:gd name="T9" fmla="*/ 1896 h 3973"/>
                <a:gd name="T10" fmla="*/ 1690 w 27648"/>
                <a:gd name="T11" fmla="*/ 2129 h 3973"/>
                <a:gd name="T12" fmla="*/ 2314 w 27648"/>
                <a:gd name="T13" fmla="*/ 2326 h 3973"/>
                <a:gd name="T14" fmla="*/ 2965 w 27648"/>
                <a:gd name="T15" fmla="*/ 2488 h 3973"/>
                <a:gd name="T16" fmla="*/ 3644 w 27648"/>
                <a:gd name="T17" fmla="*/ 2620 h 3973"/>
                <a:gd name="T18" fmla="*/ 4349 w 27648"/>
                <a:gd name="T19" fmla="*/ 2722 h 3973"/>
                <a:gd name="T20" fmla="*/ 5080 w 27648"/>
                <a:gd name="T21" fmla="*/ 2798 h 3973"/>
                <a:gd name="T22" fmla="*/ 5835 w 27648"/>
                <a:gd name="T23" fmla="*/ 2851 h 3973"/>
                <a:gd name="T24" fmla="*/ 6613 w 27648"/>
                <a:gd name="T25" fmla="*/ 2886 h 3973"/>
                <a:gd name="T26" fmla="*/ 7415 w 27648"/>
                <a:gd name="T27" fmla="*/ 2901 h 3973"/>
                <a:gd name="T28" fmla="*/ 8237 w 27648"/>
                <a:gd name="T29" fmla="*/ 2901 h 3973"/>
                <a:gd name="T30" fmla="*/ 9079 w 27648"/>
                <a:gd name="T31" fmla="*/ 2889 h 3973"/>
                <a:gd name="T32" fmla="*/ 9941 w 27648"/>
                <a:gd name="T33" fmla="*/ 2868 h 3973"/>
                <a:gd name="T34" fmla="*/ 10822 w 27648"/>
                <a:gd name="T35" fmla="*/ 2841 h 3973"/>
                <a:gd name="T36" fmla="*/ 11719 w 27648"/>
                <a:gd name="T37" fmla="*/ 2808 h 3973"/>
                <a:gd name="T38" fmla="*/ 12635 w 27648"/>
                <a:gd name="T39" fmla="*/ 2775 h 3973"/>
                <a:gd name="T40" fmla="*/ 13565 w 27648"/>
                <a:gd name="T41" fmla="*/ 2744 h 3973"/>
                <a:gd name="T42" fmla="*/ 14508 w 27648"/>
                <a:gd name="T43" fmla="*/ 2715 h 3973"/>
                <a:gd name="T44" fmla="*/ 15466 w 27648"/>
                <a:gd name="T45" fmla="*/ 2694 h 3973"/>
                <a:gd name="T46" fmla="*/ 16437 w 27648"/>
                <a:gd name="T47" fmla="*/ 2684 h 3973"/>
                <a:gd name="T48" fmla="*/ 17418 w 27648"/>
                <a:gd name="T49" fmla="*/ 2684 h 3973"/>
                <a:gd name="T50" fmla="*/ 18410 w 27648"/>
                <a:gd name="T51" fmla="*/ 2701 h 3973"/>
                <a:gd name="T52" fmla="*/ 19412 w 27648"/>
                <a:gd name="T53" fmla="*/ 2734 h 3973"/>
                <a:gd name="T54" fmla="*/ 20422 w 27648"/>
                <a:gd name="T55" fmla="*/ 2789 h 3973"/>
                <a:gd name="T56" fmla="*/ 21439 w 27648"/>
                <a:gd name="T57" fmla="*/ 2867 h 3973"/>
                <a:gd name="T58" fmla="*/ 22464 w 27648"/>
                <a:gd name="T59" fmla="*/ 2970 h 3973"/>
                <a:gd name="T60" fmla="*/ 23494 w 27648"/>
                <a:gd name="T61" fmla="*/ 3102 h 3973"/>
                <a:gd name="T62" fmla="*/ 24527 w 27648"/>
                <a:gd name="T63" fmla="*/ 3266 h 3973"/>
                <a:gd name="T64" fmla="*/ 25566 w 27648"/>
                <a:gd name="T65" fmla="*/ 3463 h 3973"/>
                <a:gd name="T66" fmla="*/ 26606 w 27648"/>
                <a:gd name="T67" fmla="*/ 3698 h 3973"/>
                <a:gd name="T68" fmla="*/ 27648 w 27648"/>
                <a:gd name="T69" fmla="*/ 3973 h 3973"/>
                <a:gd name="T70" fmla="*/ 27648 w 27648"/>
                <a:gd name="T71" fmla="*/ 0 h 397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7648" h="3973">
                  <a:moveTo>
                    <a:pt x="27648" y="0"/>
                  </a:moveTo>
                  <a:lnTo>
                    <a:pt x="0" y="0"/>
                  </a:lnTo>
                  <a:lnTo>
                    <a:pt x="0" y="1308"/>
                  </a:lnTo>
                  <a:lnTo>
                    <a:pt x="532" y="1623"/>
                  </a:lnTo>
                  <a:lnTo>
                    <a:pt x="1096" y="1896"/>
                  </a:lnTo>
                  <a:lnTo>
                    <a:pt x="1690" y="2129"/>
                  </a:lnTo>
                  <a:lnTo>
                    <a:pt x="2314" y="2326"/>
                  </a:lnTo>
                  <a:lnTo>
                    <a:pt x="2965" y="2488"/>
                  </a:lnTo>
                  <a:lnTo>
                    <a:pt x="3644" y="2620"/>
                  </a:lnTo>
                  <a:lnTo>
                    <a:pt x="4349" y="2722"/>
                  </a:lnTo>
                  <a:lnTo>
                    <a:pt x="5080" y="2798"/>
                  </a:lnTo>
                  <a:lnTo>
                    <a:pt x="5835" y="2851"/>
                  </a:lnTo>
                  <a:lnTo>
                    <a:pt x="6613" y="2886"/>
                  </a:lnTo>
                  <a:lnTo>
                    <a:pt x="7415" y="2901"/>
                  </a:lnTo>
                  <a:lnTo>
                    <a:pt x="8237" y="2901"/>
                  </a:lnTo>
                  <a:lnTo>
                    <a:pt x="9079" y="2889"/>
                  </a:lnTo>
                  <a:lnTo>
                    <a:pt x="9941" y="2868"/>
                  </a:lnTo>
                  <a:lnTo>
                    <a:pt x="10822" y="2841"/>
                  </a:lnTo>
                  <a:lnTo>
                    <a:pt x="11719" y="2808"/>
                  </a:lnTo>
                  <a:lnTo>
                    <a:pt x="12635" y="2775"/>
                  </a:lnTo>
                  <a:lnTo>
                    <a:pt x="13565" y="2744"/>
                  </a:lnTo>
                  <a:lnTo>
                    <a:pt x="14508" y="2715"/>
                  </a:lnTo>
                  <a:lnTo>
                    <a:pt x="15466" y="2694"/>
                  </a:lnTo>
                  <a:lnTo>
                    <a:pt x="16437" y="2684"/>
                  </a:lnTo>
                  <a:lnTo>
                    <a:pt x="17418" y="2684"/>
                  </a:lnTo>
                  <a:lnTo>
                    <a:pt x="18410" y="2701"/>
                  </a:lnTo>
                  <a:lnTo>
                    <a:pt x="19412" y="2734"/>
                  </a:lnTo>
                  <a:lnTo>
                    <a:pt x="20422" y="2789"/>
                  </a:lnTo>
                  <a:lnTo>
                    <a:pt x="21439" y="2867"/>
                  </a:lnTo>
                  <a:lnTo>
                    <a:pt x="22464" y="2970"/>
                  </a:lnTo>
                  <a:lnTo>
                    <a:pt x="23494" y="3102"/>
                  </a:lnTo>
                  <a:lnTo>
                    <a:pt x="24527" y="3266"/>
                  </a:lnTo>
                  <a:lnTo>
                    <a:pt x="25566" y="3463"/>
                  </a:lnTo>
                  <a:lnTo>
                    <a:pt x="26606" y="3698"/>
                  </a:lnTo>
                  <a:lnTo>
                    <a:pt x="27648" y="3973"/>
                  </a:lnTo>
                  <a:lnTo>
                    <a:pt x="27648" y="0"/>
                  </a:lnTo>
                  <a:close/>
                </a:path>
              </a:pathLst>
            </a:custGeom>
            <a:solidFill>
              <a:srgbClr val="0737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375" rtl="0" eaLnBrk="0" fontAlgn="base" hangingPunct="0">
        <a:spcBef>
          <a:spcPct val="0"/>
        </a:spcBef>
        <a:spcAft>
          <a:spcPct val="0"/>
        </a:spcAft>
        <a:defRPr sz="18100">
          <a:solidFill>
            <a:schemeClr val="tx2"/>
          </a:solidFill>
          <a:latin typeface="+mj-lt"/>
          <a:ea typeface="+mj-ea"/>
          <a:cs typeface="+mj-cs"/>
        </a:defRPr>
      </a:lvl1pPr>
      <a:lvl2pPr algn="ctr" defTabSz="3762375" rtl="0" eaLnBrk="0" fontAlgn="base" hangingPunct="0">
        <a:spcBef>
          <a:spcPct val="0"/>
        </a:spcBef>
        <a:spcAft>
          <a:spcPct val="0"/>
        </a:spcAft>
        <a:defRPr sz="18100">
          <a:solidFill>
            <a:schemeClr val="tx2"/>
          </a:solidFill>
          <a:latin typeface="Arial" charset="0"/>
        </a:defRPr>
      </a:lvl2pPr>
      <a:lvl3pPr algn="ctr" defTabSz="3762375" rtl="0" eaLnBrk="0" fontAlgn="base" hangingPunct="0">
        <a:spcBef>
          <a:spcPct val="0"/>
        </a:spcBef>
        <a:spcAft>
          <a:spcPct val="0"/>
        </a:spcAft>
        <a:defRPr sz="18100">
          <a:solidFill>
            <a:schemeClr val="tx2"/>
          </a:solidFill>
          <a:latin typeface="Arial" charset="0"/>
        </a:defRPr>
      </a:lvl3pPr>
      <a:lvl4pPr algn="ctr" defTabSz="3762375" rtl="0" eaLnBrk="0" fontAlgn="base" hangingPunct="0">
        <a:spcBef>
          <a:spcPct val="0"/>
        </a:spcBef>
        <a:spcAft>
          <a:spcPct val="0"/>
        </a:spcAft>
        <a:defRPr sz="18100">
          <a:solidFill>
            <a:schemeClr val="tx2"/>
          </a:solidFill>
          <a:latin typeface="Arial" charset="0"/>
        </a:defRPr>
      </a:lvl4pPr>
      <a:lvl5pPr algn="ctr" defTabSz="3762375" rtl="0" eaLnBrk="0" fontAlgn="base" hangingPunct="0">
        <a:spcBef>
          <a:spcPct val="0"/>
        </a:spcBef>
        <a:spcAft>
          <a:spcPct val="0"/>
        </a:spcAft>
        <a:defRPr sz="18100">
          <a:solidFill>
            <a:schemeClr val="tx2"/>
          </a:solidFill>
          <a:latin typeface="Arial" charset="0"/>
        </a:defRPr>
      </a:lvl5pPr>
      <a:lvl6pPr marL="457200" algn="ctr" defTabSz="3762375" rtl="0" fontAlgn="base">
        <a:spcBef>
          <a:spcPct val="0"/>
        </a:spcBef>
        <a:spcAft>
          <a:spcPct val="0"/>
        </a:spcAft>
        <a:defRPr sz="18100">
          <a:solidFill>
            <a:schemeClr val="tx2"/>
          </a:solidFill>
          <a:latin typeface="Arial" charset="0"/>
        </a:defRPr>
      </a:lvl6pPr>
      <a:lvl7pPr marL="914400" algn="ctr" defTabSz="3762375" rtl="0" fontAlgn="base">
        <a:spcBef>
          <a:spcPct val="0"/>
        </a:spcBef>
        <a:spcAft>
          <a:spcPct val="0"/>
        </a:spcAft>
        <a:defRPr sz="18100">
          <a:solidFill>
            <a:schemeClr val="tx2"/>
          </a:solidFill>
          <a:latin typeface="Arial" charset="0"/>
        </a:defRPr>
      </a:lvl7pPr>
      <a:lvl8pPr marL="1371600" algn="ctr" defTabSz="3762375" rtl="0" fontAlgn="base">
        <a:spcBef>
          <a:spcPct val="0"/>
        </a:spcBef>
        <a:spcAft>
          <a:spcPct val="0"/>
        </a:spcAft>
        <a:defRPr sz="18100">
          <a:solidFill>
            <a:schemeClr val="tx2"/>
          </a:solidFill>
          <a:latin typeface="Arial" charset="0"/>
        </a:defRPr>
      </a:lvl8pPr>
      <a:lvl9pPr marL="1828800" algn="ctr" defTabSz="3762375" rtl="0" fontAlgn="base">
        <a:spcBef>
          <a:spcPct val="0"/>
        </a:spcBef>
        <a:spcAft>
          <a:spcPct val="0"/>
        </a:spcAft>
        <a:defRPr sz="18100">
          <a:solidFill>
            <a:schemeClr val="tx2"/>
          </a:solidFill>
          <a:latin typeface="Arial" charset="0"/>
        </a:defRPr>
      </a:lvl9pPr>
    </p:titleStyle>
    <p:bodyStyle>
      <a:lvl1pPr marL="1412875" indent="-1412875" algn="l" defTabSz="3762375" rtl="0" eaLnBrk="0" fontAlgn="base" hangingPunct="0">
        <a:spcBef>
          <a:spcPct val="20000"/>
        </a:spcBef>
        <a:spcAft>
          <a:spcPct val="0"/>
        </a:spcAft>
        <a:buChar char="•"/>
        <a:defRPr sz="13100">
          <a:solidFill>
            <a:schemeClr val="tx1"/>
          </a:solidFill>
          <a:latin typeface="+mn-lt"/>
          <a:ea typeface="+mn-ea"/>
          <a:cs typeface="+mn-cs"/>
        </a:defRPr>
      </a:lvl1pPr>
      <a:lvl2pPr marL="3055938" indent="-1174750"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800">
          <a:solidFill>
            <a:schemeClr val="tx1"/>
          </a:solidFill>
          <a:latin typeface="+mn-lt"/>
        </a:defRPr>
      </a:lvl3pPr>
      <a:lvl4pPr marL="6583363" indent="-941388" algn="l" defTabSz="3762375" rtl="0" eaLnBrk="0" fontAlgn="base" hangingPunct="0">
        <a:spcBef>
          <a:spcPct val="20000"/>
        </a:spcBef>
        <a:spcAft>
          <a:spcPct val="0"/>
        </a:spcAft>
        <a:buChar char="–"/>
        <a:defRPr sz="8200">
          <a:solidFill>
            <a:schemeClr val="tx1"/>
          </a:solidFill>
          <a:latin typeface="+mn-lt"/>
        </a:defRPr>
      </a:lvl4pPr>
      <a:lvl5pPr marL="8464550" indent="-941388" algn="l" defTabSz="3762375" rtl="0" eaLnBrk="0" fontAlgn="base" hangingPunct="0">
        <a:spcBef>
          <a:spcPct val="20000"/>
        </a:spcBef>
        <a:spcAft>
          <a:spcPct val="0"/>
        </a:spcAft>
        <a:buChar char="»"/>
        <a:defRPr sz="8200">
          <a:solidFill>
            <a:schemeClr val="tx1"/>
          </a:solidFill>
          <a:latin typeface="+mn-lt"/>
        </a:defRPr>
      </a:lvl5pPr>
      <a:lvl6pPr marL="8921750" indent="-941388" algn="l" defTabSz="3762375" rtl="0" fontAlgn="base">
        <a:spcBef>
          <a:spcPct val="20000"/>
        </a:spcBef>
        <a:spcAft>
          <a:spcPct val="0"/>
        </a:spcAft>
        <a:buChar char="»"/>
        <a:defRPr sz="8200">
          <a:solidFill>
            <a:schemeClr val="tx1"/>
          </a:solidFill>
          <a:latin typeface="+mn-lt"/>
        </a:defRPr>
      </a:lvl6pPr>
      <a:lvl7pPr marL="9378950" indent="-941388" algn="l" defTabSz="3762375" rtl="0" fontAlgn="base">
        <a:spcBef>
          <a:spcPct val="20000"/>
        </a:spcBef>
        <a:spcAft>
          <a:spcPct val="0"/>
        </a:spcAft>
        <a:buChar char="»"/>
        <a:defRPr sz="8200">
          <a:solidFill>
            <a:schemeClr val="tx1"/>
          </a:solidFill>
          <a:latin typeface="+mn-lt"/>
        </a:defRPr>
      </a:lvl7pPr>
      <a:lvl8pPr marL="9836150" indent="-941388" algn="l" defTabSz="3762375" rtl="0" fontAlgn="base">
        <a:spcBef>
          <a:spcPct val="20000"/>
        </a:spcBef>
        <a:spcAft>
          <a:spcPct val="0"/>
        </a:spcAft>
        <a:buChar char="»"/>
        <a:defRPr sz="8200">
          <a:solidFill>
            <a:schemeClr val="tx1"/>
          </a:solidFill>
          <a:latin typeface="+mn-lt"/>
        </a:defRPr>
      </a:lvl8pPr>
      <a:lvl9pPr marL="10293350"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image" Target="../media/image2.png"/><Relationship Id="rId7" Type="http://schemas.openxmlformats.org/officeDocument/2006/relationships/image" Target="../media/image4.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image" Target="../media/image1.emf"/><Relationship Id="rId4" Type="http://schemas.openxmlformats.org/officeDocument/2006/relationships/oleObject" Target="../embeddings/oleObject1.bin"/><Relationship Id="rId9"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D1E2"/>
            </a:gs>
            <a:gs pos="50000">
              <a:schemeClr val="bg1"/>
            </a:gs>
            <a:gs pos="100000">
              <a:srgbClr val="C0D1E2"/>
            </a:gs>
          </a:gsLst>
          <a:lin ang="5400000" scaled="1"/>
        </a:gradFill>
        <a:effectLst/>
      </p:bgPr>
    </p:bg>
    <p:spTree>
      <p:nvGrpSpPr>
        <p:cNvPr id="1" name=""/>
        <p:cNvGrpSpPr/>
        <p:nvPr/>
      </p:nvGrpSpPr>
      <p:grpSpPr>
        <a:xfrm>
          <a:off x="0" y="0"/>
          <a:ext cx="0" cy="0"/>
          <a:chOff x="0" y="0"/>
          <a:chExt cx="0" cy="0"/>
        </a:xfrm>
      </p:grpSpPr>
      <p:sp>
        <p:nvSpPr>
          <p:cNvPr id="2050" name="Text Box 49"/>
          <p:cNvSpPr txBox="1">
            <a:spLocks noChangeArrowheads="1"/>
          </p:cNvSpPr>
          <p:nvPr/>
        </p:nvSpPr>
        <p:spPr bwMode="auto">
          <a:xfrm>
            <a:off x="1501775" y="9444038"/>
            <a:ext cx="9253538" cy="1424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eaLnBrk="1" hangingPunct="1">
              <a:lnSpc>
                <a:spcPct val="110000"/>
              </a:lnSpc>
            </a:pPr>
            <a:r>
              <a:rPr lang="en-US" sz="3800">
                <a:solidFill>
                  <a:srgbClr val="002D68"/>
                </a:solidFill>
              </a:rPr>
              <a:t>Your text goes here. 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p:txBody>
      </p:sp>
      <p:sp>
        <p:nvSpPr>
          <p:cNvPr id="2051" name="Text Box 49"/>
          <p:cNvSpPr txBox="1">
            <a:spLocks noChangeArrowheads="1"/>
          </p:cNvSpPr>
          <p:nvPr/>
        </p:nvSpPr>
        <p:spPr bwMode="auto">
          <a:xfrm>
            <a:off x="11603038" y="14489113"/>
            <a:ext cx="9255125" cy="1810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eaLnBrk="1" hangingPunct="1">
              <a:lnSpc>
                <a:spcPct val="110000"/>
              </a:lnSpc>
            </a:pPr>
            <a:r>
              <a:rPr 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pPr>
            <a:endParaRPr lang="en-US" sz="3800">
              <a:solidFill>
                <a:srgbClr val="002D68"/>
              </a:solidFill>
            </a:endParaRPr>
          </a:p>
          <a:p>
            <a:pPr eaLnBrk="1" hangingPunct="1">
              <a:lnSpc>
                <a:spcPct val="110000"/>
              </a:lnSpc>
            </a:pPr>
            <a:r>
              <a:rPr lang="en-US" sz="3800">
                <a:solidFill>
                  <a:srgbClr val="002D68"/>
                </a:solidFill>
              </a:rPr>
              <a:t>Curabitur hendrerit metus quis augue. Mauris rhoncus, magna vitae laoreet imperdiet, ligula dolor hendrerit quam, sit amet mollis augue nibh et lorem. Nam odio wisi, faucibus id, dictum nec, dignissim eget, ante.</a:t>
            </a:r>
          </a:p>
        </p:txBody>
      </p:sp>
      <p:sp>
        <p:nvSpPr>
          <p:cNvPr id="225" name="Text Box 49"/>
          <p:cNvSpPr txBox="1">
            <a:spLocks noChangeArrowheads="1"/>
          </p:cNvSpPr>
          <p:nvPr/>
        </p:nvSpPr>
        <p:spPr bwMode="auto">
          <a:xfrm>
            <a:off x="21667788" y="9444038"/>
            <a:ext cx="9251950" cy="16173450"/>
          </a:xfrm>
          <a:prstGeom prst="rect">
            <a:avLst/>
          </a:prstGeom>
          <a:noFill/>
          <a:ln>
            <a:noFill/>
          </a:ln>
          <a:effectLst/>
          <a:extLst/>
        </p:spPr>
        <p:txBody>
          <a:bodyPr>
            <a:spAutoFit/>
          </a:bodyPr>
          <a:lstStyle>
            <a:lvl1pPr defTabSz="4703763" eaLnBrk="0" hangingPunct="0">
              <a:defRPr sz="8600">
                <a:solidFill>
                  <a:schemeClr val="tx1"/>
                </a:solidFill>
                <a:latin typeface="Arial" charset="0"/>
              </a:defRPr>
            </a:lvl1pPr>
            <a:lvl2pPr marL="742950" indent="-285750" defTabSz="4703763" eaLnBrk="0" hangingPunct="0">
              <a:defRPr sz="8600">
                <a:solidFill>
                  <a:schemeClr val="tx1"/>
                </a:solidFill>
                <a:latin typeface="Arial" charset="0"/>
              </a:defRPr>
            </a:lvl2pPr>
            <a:lvl3pPr marL="1143000" indent="-228600" defTabSz="4703763" eaLnBrk="0" hangingPunct="0">
              <a:defRPr sz="8600">
                <a:solidFill>
                  <a:schemeClr val="tx1"/>
                </a:solidFill>
                <a:latin typeface="Arial" charset="0"/>
              </a:defRPr>
            </a:lvl3pPr>
            <a:lvl4pPr marL="1600200" indent="-228600" defTabSz="4703763" eaLnBrk="0" hangingPunct="0">
              <a:defRPr sz="8600">
                <a:solidFill>
                  <a:schemeClr val="tx1"/>
                </a:solidFill>
                <a:latin typeface="Arial" charset="0"/>
              </a:defRPr>
            </a:lvl4pPr>
            <a:lvl5pPr marL="2057400" indent="-228600" defTabSz="4703763" eaLnBrk="0" hangingPunct="0">
              <a:defRPr sz="8600">
                <a:solidFill>
                  <a:schemeClr val="tx1"/>
                </a:solidFill>
                <a:latin typeface="Arial" charset="0"/>
              </a:defRPr>
            </a:lvl5pPr>
            <a:lvl6pPr marL="2514600" indent="-228600" defTabSz="4703763" eaLnBrk="0" fontAlgn="base" hangingPunct="0">
              <a:spcBef>
                <a:spcPct val="0"/>
              </a:spcBef>
              <a:spcAft>
                <a:spcPct val="0"/>
              </a:spcAft>
              <a:defRPr sz="8600">
                <a:solidFill>
                  <a:schemeClr val="tx1"/>
                </a:solidFill>
                <a:latin typeface="Arial" charset="0"/>
              </a:defRPr>
            </a:lvl6pPr>
            <a:lvl7pPr marL="2971800" indent="-228600" defTabSz="4703763" eaLnBrk="0" fontAlgn="base" hangingPunct="0">
              <a:spcBef>
                <a:spcPct val="0"/>
              </a:spcBef>
              <a:spcAft>
                <a:spcPct val="0"/>
              </a:spcAft>
              <a:defRPr sz="8600">
                <a:solidFill>
                  <a:schemeClr val="tx1"/>
                </a:solidFill>
                <a:latin typeface="Arial" charset="0"/>
              </a:defRPr>
            </a:lvl7pPr>
            <a:lvl8pPr marL="3429000" indent="-228600" defTabSz="4703763" eaLnBrk="0" fontAlgn="base" hangingPunct="0">
              <a:spcBef>
                <a:spcPct val="0"/>
              </a:spcBef>
              <a:spcAft>
                <a:spcPct val="0"/>
              </a:spcAft>
              <a:defRPr sz="8600">
                <a:solidFill>
                  <a:schemeClr val="tx1"/>
                </a:solidFill>
                <a:latin typeface="Arial" charset="0"/>
              </a:defRPr>
            </a:lvl8pPr>
            <a:lvl9pPr marL="3886200" indent="-228600" defTabSz="4703763" eaLnBrk="0" fontAlgn="base" hangingPunct="0">
              <a:spcBef>
                <a:spcPct val="0"/>
              </a:spcBef>
              <a:spcAft>
                <a:spcPct val="0"/>
              </a:spcAft>
              <a:defRPr sz="8600">
                <a:solidFill>
                  <a:schemeClr val="tx1"/>
                </a:solidFill>
                <a:latin typeface="Arial" charset="0"/>
              </a:defRPr>
            </a:lvl9pPr>
          </a:lstStyle>
          <a:p>
            <a:pPr eaLnBrk="1" hangingPunct="1">
              <a:lnSpc>
                <a:spcPct val="110000"/>
              </a:lnSpc>
              <a:defRPr/>
            </a:pPr>
            <a:r>
              <a:rPr lang="en-US" sz="3800" dirty="0" err="1" smtClean="0">
                <a:solidFill>
                  <a:srgbClr val="002D68"/>
                </a:solidFill>
              </a:rPr>
              <a:t>Lorem</a:t>
            </a:r>
            <a:r>
              <a:rPr lang="en-US" sz="3800" dirty="0" smtClean="0">
                <a:solidFill>
                  <a:srgbClr val="002D68"/>
                </a:solidFill>
              </a:rPr>
              <a:t> </a:t>
            </a:r>
            <a:r>
              <a:rPr lang="en-US" sz="3800" dirty="0" err="1" smtClean="0">
                <a:solidFill>
                  <a:srgbClr val="002D68"/>
                </a:solidFill>
              </a:rPr>
              <a:t>ipsum</a:t>
            </a:r>
            <a:r>
              <a:rPr lang="en-US" sz="3800" dirty="0" smtClean="0">
                <a:solidFill>
                  <a:srgbClr val="002D68"/>
                </a:solidFill>
              </a:rPr>
              <a:t> dolor sit </a:t>
            </a:r>
            <a:r>
              <a:rPr lang="en-US" sz="3800" dirty="0" err="1" smtClean="0">
                <a:solidFill>
                  <a:srgbClr val="002D68"/>
                </a:solidFill>
              </a:rPr>
              <a:t>amet</a:t>
            </a:r>
            <a:r>
              <a:rPr lang="en-US" sz="3800" dirty="0" smtClean="0">
                <a:solidFill>
                  <a:srgbClr val="002D68"/>
                </a:solidFill>
              </a:rPr>
              <a:t>, </a:t>
            </a:r>
            <a:r>
              <a:rPr lang="en-US" sz="3800" dirty="0" err="1" smtClean="0">
                <a:solidFill>
                  <a:srgbClr val="002D68"/>
                </a:solidFill>
              </a:rPr>
              <a:t>consectetuer</a:t>
            </a:r>
            <a:r>
              <a:rPr lang="en-US" sz="3800" dirty="0" smtClean="0">
                <a:solidFill>
                  <a:srgbClr val="002D68"/>
                </a:solidFill>
              </a:rPr>
              <a:t> </a:t>
            </a:r>
            <a:r>
              <a:rPr lang="en-US" sz="3800" dirty="0" err="1" smtClean="0">
                <a:solidFill>
                  <a:srgbClr val="002D68"/>
                </a:solidFill>
              </a:rPr>
              <a:t>adipiscing</a:t>
            </a:r>
            <a:r>
              <a:rPr lang="en-US" sz="3800" dirty="0" smtClean="0">
                <a:solidFill>
                  <a:srgbClr val="002D68"/>
                </a:solidFill>
              </a:rPr>
              <a:t> </a:t>
            </a:r>
            <a:r>
              <a:rPr lang="en-US" sz="3800" dirty="0" err="1" smtClean="0">
                <a:solidFill>
                  <a:srgbClr val="002D68"/>
                </a:solidFill>
              </a:rPr>
              <a:t>elit</a:t>
            </a:r>
            <a:r>
              <a:rPr lang="en-US" sz="3800" dirty="0" smtClean="0">
                <a:solidFill>
                  <a:srgbClr val="002D68"/>
                </a:solidFill>
              </a:rPr>
              <a:t>. Nam in </a:t>
            </a:r>
            <a:r>
              <a:rPr lang="en-US" sz="3800" dirty="0" err="1" smtClean="0">
                <a:solidFill>
                  <a:srgbClr val="002D68"/>
                </a:solidFill>
              </a:rPr>
              <a:t>diam</a:t>
            </a:r>
            <a:r>
              <a:rPr lang="en-US" sz="3800" dirty="0" smtClean="0">
                <a:solidFill>
                  <a:srgbClr val="002D68"/>
                </a:solidFill>
              </a:rPr>
              <a:t> </a:t>
            </a:r>
            <a:r>
              <a:rPr lang="en-US" sz="3800" dirty="0" err="1" smtClean="0">
                <a:solidFill>
                  <a:srgbClr val="002D68"/>
                </a:solidFill>
              </a:rPr>
              <a:t>consectetuer</a:t>
            </a:r>
            <a:r>
              <a:rPr lang="en-US" sz="3800" dirty="0" smtClean="0">
                <a:solidFill>
                  <a:srgbClr val="002D68"/>
                </a:solidFill>
              </a:rPr>
              <a:t> </a:t>
            </a:r>
            <a:r>
              <a:rPr lang="en-US" sz="3800" dirty="0" err="1" smtClean="0">
                <a:solidFill>
                  <a:srgbClr val="002D68"/>
                </a:solidFill>
              </a:rPr>
              <a:t>odio</a:t>
            </a:r>
            <a:r>
              <a:rPr lang="en-US" sz="3800" dirty="0" smtClean="0">
                <a:solidFill>
                  <a:srgbClr val="002D68"/>
                </a:solidFill>
              </a:rPr>
              <a:t> </a:t>
            </a:r>
            <a:r>
              <a:rPr lang="en-US" sz="3800" dirty="0" err="1" smtClean="0">
                <a:solidFill>
                  <a:srgbClr val="002D68"/>
                </a:solidFill>
              </a:rPr>
              <a:t>blandit</a:t>
            </a:r>
            <a:r>
              <a:rPr lang="en-US" sz="3800" dirty="0" smtClean="0">
                <a:solidFill>
                  <a:srgbClr val="002D68"/>
                </a:solidFill>
              </a:rPr>
              <a:t> </a:t>
            </a:r>
            <a:r>
              <a:rPr lang="en-US" sz="3800" dirty="0" err="1" smtClean="0">
                <a:solidFill>
                  <a:srgbClr val="002D68"/>
                </a:solidFill>
              </a:rPr>
              <a:t>elementum</a:t>
            </a:r>
            <a:r>
              <a:rPr lang="en-US" sz="3800" dirty="0" smtClean="0">
                <a:solidFill>
                  <a:srgbClr val="002D68"/>
                </a:solidFill>
              </a:rPr>
              <a:t>. </a:t>
            </a:r>
            <a:r>
              <a:rPr lang="en-US" sz="3800" dirty="0" err="1" smtClean="0">
                <a:solidFill>
                  <a:srgbClr val="002D68"/>
                </a:solidFill>
              </a:rPr>
              <a:t>Morbi</a:t>
            </a:r>
            <a:r>
              <a:rPr lang="en-US" sz="3800" dirty="0" smtClean="0">
                <a:solidFill>
                  <a:srgbClr val="002D68"/>
                </a:solidFill>
              </a:rPr>
              <a:t> id ligula ac ligula </a:t>
            </a:r>
            <a:r>
              <a:rPr lang="en-US" sz="3800" dirty="0" err="1" smtClean="0">
                <a:solidFill>
                  <a:srgbClr val="002D68"/>
                </a:solidFill>
              </a:rPr>
              <a:t>adipiscing</a:t>
            </a:r>
            <a:r>
              <a:rPr lang="en-US" sz="3800" dirty="0" smtClean="0">
                <a:solidFill>
                  <a:srgbClr val="002D68"/>
                </a:solidFill>
              </a:rPr>
              <a:t> </a:t>
            </a:r>
            <a:r>
              <a:rPr lang="en-US" sz="3800" dirty="0" err="1" smtClean="0">
                <a:solidFill>
                  <a:srgbClr val="002D68"/>
                </a:solidFill>
              </a:rPr>
              <a:t>iaculis</a:t>
            </a:r>
            <a:r>
              <a:rPr lang="en-US" sz="3800" dirty="0" smtClean="0">
                <a:solidFill>
                  <a:srgbClr val="002D68"/>
                </a:solidFill>
              </a:rPr>
              <a:t>. </a:t>
            </a:r>
            <a:r>
              <a:rPr lang="en-US" sz="3800" dirty="0" err="1" smtClean="0">
                <a:solidFill>
                  <a:srgbClr val="002D68"/>
                </a:solidFill>
              </a:rPr>
              <a:t>Nulla</a:t>
            </a:r>
            <a:r>
              <a:rPr lang="en-US" sz="3800" dirty="0" smtClean="0">
                <a:solidFill>
                  <a:srgbClr val="002D68"/>
                </a:solidFill>
              </a:rPr>
              <a:t> </a:t>
            </a:r>
            <a:r>
              <a:rPr lang="en-US" sz="3800" dirty="0" err="1" smtClean="0">
                <a:solidFill>
                  <a:srgbClr val="002D68"/>
                </a:solidFill>
              </a:rPr>
              <a:t>risus</a:t>
            </a:r>
            <a:r>
              <a:rPr lang="en-US" sz="3800" dirty="0" smtClean="0">
                <a:solidFill>
                  <a:srgbClr val="002D68"/>
                </a:solidFill>
              </a:rPr>
              <a:t> </a:t>
            </a:r>
            <a:r>
              <a:rPr lang="en-US" sz="3800" dirty="0" err="1" smtClean="0">
                <a:solidFill>
                  <a:srgbClr val="002D68"/>
                </a:solidFill>
              </a:rPr>
              <a:t>lorem</a:t>
            </a:r>
            <a:r>
              <a:rPr lang="en-US" sz="3800" dirty="0" smtClean="0">
                <a:solidFill>
                  <a:srgbClr val="002D68"/>
                </a:solidFill>
              </a:rPr>
              <a:t>, </a:t>
            </a:r>
            <a:r>
              <a:rPr lang="en-US" sz="3800" dirty="0" err="1" smtClean="0">
                <a:solidFill>
                  <a:srgbClr val="002D68"/>
                </a:solidFill>
              </a:rPr>
              <a:t>molestie</a:t>
            </a:r>
            <a:r>
              <a:rPr lang="en-US" sz="3800" dirty="0" smtClean="0">
                <a:solidFill>
                  <a:srgbClr val="002D68"/>
                </a:solidFill>
              </a:rPr>
              <a:t> ac, </a:t>
            </a:r>
            <a:r>
              <a:rPr lang="en-US" sz="3800" dirty="0" err="1" smtClean="0">
                <a:solidFill>
                  <a:srgbClr val="002D68"/>
                </a:solidFill>
              </a:rPr>
              <a:t>scelerisque</a:t>
            </a:r>
            <a:r>
              <a:rPr lang="en-US" sz="3800" dirty="0" smtClean="0">
                <a:solidFill>
                  <a:srgbClr val="002D68"/>
                </a:solidFill>
              </a:rPr>
              <a:t> </a:t>
            </a:r>
            <a:r>
              <a:rPr lang="en-US" sz="3800" dirty="0" err="1" smtClean="0">
                <a:solidFill>
                  <a:srgbClr val="002D68"/>
                </a:solidFill>
              </a:rPr>
              <a:t>quis</a:t>
            </a:r>
            <a:r>
              <a:rPr lang="en-US" sz="3800" dirty="0" smtClean="0">
                <a:solidFill>
                  <a:srgbClr val="002D68"/>
                </a:solidFill>
              </a:rPr>
              <a:t>, </a:t>
            </a:r>
            <a:r>
              <a:rPr lang="en-US" sz="3800" dirty="0" err="1" smtClean="0">
                <a:solidFill>
                  <a:srgbClr val="002D68"/>
                </a:solidFill>
              </a:rPr>
              <a:t>gravida</a:t>
            </a:r>
            <a:r>
              <a:rPr lang="en-US" sz="3800" dirty="0" smtClean="0">
                <a:solidFill>
                  <a:srgbClr val="002D68"/>
                </a:solidFill>
              </a:rPr>
              <a:t> </a:t>
            </a:r>
            <a:r>
              <a:rPr lang="en-US" sz="3800" dirty="0" err="1" smtClean="0">
                <a:solidFill>
                  <a:srgbClr val="002D68"/>
                </a:solidFill>
              </a:rPr>
              <a:t>eleifend</a:t>
            </a:r>
            <a:r>
              <a:rPr lang="en-US" sz="3800" dirty="0" smtClean="0">
                <a:solidFill>
                  <a:srgbClr val="002D68"/>
                </a:solidFill>
              </a:rPr>
              <a:t>, </a:t>
            </a:r>
            <a:r>
              <a:rPr lang="en-US" sz="3800" dirty="0" err="1" smtClean="0">
                <a:solidFill>
                  <a:srgbClr val="002D68"/>
                </a:solidFill>
              </a:rPr>
              <a:t>wisi</a:t>
            </a:r>
            <a:r>
              <a:rPr lang="en-US" sz="3800" dirty="0" smtClean="0">
                <a:solidFill>
                  <a:srgbClr val="002D68"/>
                </a:solidFill>
              </a:rPr>
              <a:t>. </a:t>
            </a:r>
          </a:p>
          <a:p>
            <a:pPr eaLnBrk="1" hangingPunct="1">
              <a:lnSpc>
                <a:spcPct val="110000"/>
              </a:lnSpc>
              <a:defRPr/>
            </a:pPr>
            <a:endParaRPr lang="en-US" sz="3800" dirty="0" smtClean="0">
              <a:solidFill>
                <a:srgbClr val="002D68"/>
              </a:solidFill>
            </a:endParaRPr>
          </a:p>
          <a:p>
            <a:pPr eaLnBrk="1" hangingPunct="1">
              <a:lnSpc>
                <a:spcPct val="110000"/>
              </a:lnSpc>
              <a:defRPr/>
            </a:pPr>
            <a:r>
              <a:rPr lang="en-US" sz="3800" dirty="0" err="1" smtClean="0">
                <a:solidFill>
                  <a:srgbClr val="002D68"/>
                </a:solidFill>
              </a:rPr>
              <a:t>Proin</a:t>
            </a:r>
            <a:r>
              <a:rPr lang="en-US" sz="3800" dirty="0" smtClean="0">
                <a:solidFill>
                  <a:srgbClr val="002D68"/>
                </a:solidFill>
              </a:rPr>
              <a:t> </a:t>
            </a:r>
            <a:r>
              <a:rPr lang="en-US" sz="3800" dirty="0" err="1" smtClean="0">
                <a:solidFill>
                  <a:srgbClr val="002D68"/>
                </a:solidFill>
              </a:rPr>
              <a:t>sapien</a:t>
            </a:r>
            <a:r>
              <a:rPr lang="en-US" sz="3800" dirty="0" smtClean="0">
                <a:solidFill>
                  <a:srgbClr val="002D68"/>
                </a:solidFill>
              </a:rPr>
              <a:t> ante, </a:t>
            </a:r>
            <a:r>
              <a:rPr lang="en-US" sz="3800" dirty="0" err="1" smtClean="0">
                <a:solidFill>
                  <a:srgbClr val="002D68"/>
                </a:solidFill>
              </a:rPr>
              <a:t>faucibus</a:t>
            </a:r>
            <a:r>
              <a:rPr lang="en-US" sz="3800" dirty="0" smtClean="0">
                <a:solidFill>
                  <a:srgbClr val="002D68"/>
                </a:solidFill>
              </a:rPr>
              <a:t> sit </a:t>
            </a:r>
            <a:r>
              <a:rPr lang="en-US" sz="3800" dirty="0" err="1" smtClean="0">
                <a:solidFill>
                  <a:srgbClr val="002D68"/>
                </a:solidFill>
              </a:rPr>
              <a:t>amet</a:t>
            </a:r>
            <a:r>
              <a:rPr lang="en-US" sz="3800" dirty="0" smtClean="0">
                <a:solidFill>
                  <a:srgbClr val="002D68"/>
                </a:solidFill>
              </a:rPr>
              <a:t>, </a:t>
            </a:r>
            <a:r>
              <a:rPr lang="en-US" sz="3800" dirty="0" err="1" smtClean="0">
                <a:solidFill>
                  <a:srgbClr val="002D68"/>
                </a:solidFill>
              </a:rPr>
              <a:t>mollis</a:t>
            </a:r>
            <a:r>
              <a:rPr lang="en-US" sz="3800" dirty="0" smtClean="0">
                <a:solidFill>
                  <a:srgbClr val="002D68"/>
                </a:solidFill>
              </a:rPr>
              <a:t> </a:t>
            </a:r>
            <a:r>
              <a:rPr lang="en-US" sz="3800" dirty="0" err="1" smtClean="0">
                <a:solidFill>
                  <a:srgbClr val="002D68"/>
                </a:solidFill>
              </a:rPr>
              <a:t>eu</a:t>
            </a:r>
            <a:r>
              <a:rPr lang="en-US" sz="3800" dirty="0" smtClean="0">
                <a:solidFill>
                  <a:srgbClr val="002D68"/>
                </a:solidFill>
              </a:rPr>
              <a:t>, </a:t>
            </a:r>
            <a:r>
              <a:rPr lang="en-US" sz="3800" dirty="0" err="1" smtClean="0">
                <a:solidFill>
                  <a:srgbClr val="002D68"/>
                </a:solidFill>
              </a:rPr>
              <a:t>molestie</a:t>
            </a:r>
            <a:r>
              <a:rPr lang="en-US" sz="3800" dirty="0" smtClean="0">
                <a:solidFill>
                  <a:srgbClr val="002D68"/>
                </a:solidFill>
              </a:rPr>
              <a:t> a, </a:t>
            </a:r>
            <a:r>
              <a:rPr lang="en-US" sz="3800" dirty="0" err="1" smtClean="0">
                <a:solidFill>
                  <a:srgbClr val="002D68"/>
                </a:solidFill>
              </a:rPr>
              <a:t>erat</a:t>
            </a:r>
            <a:r>
              <a:rPr lang="en-US" sz="3800" dirty="0" smtClean="0">
                <a:solidFill>
                  <a:srgbClr val="002D68"/>
                </a:solidFill>
              </a:rPr>
              <a:t>. </a:t>
            </a:r>
            <a:r>
              <a:rPr lang="en-US" sz="3800" dirty="0" err="1" smtClean="0">
                <a:solidFill>
                  <a:srgbClr val="002D68"/>
                </a:solidFill>
              </a:rPr>
              <a:t>Donec</a:t>
            </a:r>
            <a:r>
              <a:rPr lang="en-US" sz="3800" dirty="0" smtClean="0">
                <a:solidFill>
                  <a:srgbClr val="002D68"/>
                </a:solidFill>
              </a:rPr>
              <a:t> magna </a:t>
            </a:r>
            <a:r>
              <a:rPr lang="en-US" sz="3800" dirty="0" err="1" smtClean="0">
                <a:solidFill>
                  <a:srgbClr val="002D68"/>
                </a:solidFill>
              </a:rPr>
              <a:t>nibh</a:t>
            </a:r>
            <a:r>
              <a:rPr lang="en-US" sz="3800" dirty="0" smtClean="0">
                <a:solidFill>
                  <a:srgbClr val="002D68"/>
                </a:solidFill>
              </a:rPr>
              <a:t>, </a:t>
            </a:r>
            <a:r>
              <a:rPr lang="en-US" sz="3800" dirty="0" err="1" smtClean="0">
                <a:solidFill>
                  <a:srgbClr val="002D68"/>
                </a:solidFill>
              </a:rPr>
              <a:t>ultrices</a:t>
            </a:r>
            <a:r>
              <a:rPr lang="en-US" sz="3800" dirty="0" smtClean="0">
                <a:solidFill>
                  <a:srgbClr val="002D68"/>
                </a:solidFill>
              </a:rPr>
              <a:t> </a:t>
            </a:r>
            <a:r>
              <a:rPr lang="en-US" sz="3800" dirty="0" err="1" smtClean="0">
                <a:solidFill>
                  <a:srgbClr val="002D68"/>
                </a:solidFill>
              </a:rPr>
              <a:t>facilisis</a:t>
            </a:r>
            <a:r>
              <a:rPr lang="en-US" sz="3800" dirty="0" smtClean="0">
                <a:solidFill>
                  <a:srgbClr val="002D68"/>
                </a:solidFill>
              </a:rPr>
              <a:t>, </a:t>
            </a:r>
            <a:r>
              <a:rPr lang="en-US" sz="3800" dirty="0" err="1" smtClean="0">
                <a:solidFill>
                  <a:srgbClr val="002D68"/>
                </a:solidFill>
              </a:rPr>
              <a:t>dignissim</a:t>
            </a:r>
            <a:r>
              <a:rPr lang="en-US" sz="3800" dirty="0" smtClean="0">
                <a:solidFill>
                  <a:srgbClr val="002D68"/>
                </a:solidFill>
              </a:rPr>
              <a:t> at, </a:t>
            </a:r>
            <a:r>
              <a:rPr lang="en-US" sz="3800" dirty="0" err="1" smtClean="0">
                <a:solidFill>
                  <a:srgbClr val="002D68"/>
                </a:solidFill>
              </a:rPr>
              <a:t>mollis</a:t>
            </a:r>
            <a:r>
              <a:rPr lang="en-US" sz="3800" dirty="0" smtClean="0">
                <a:solidFill>
                  <a:srgbClr val="002D68"/>
                </a:solidFill>
              </a:rPr>
              <a:t> </a:t>
            </a:r>
            <a:r>
              <a:rPr lang="en-US" sz="3800" dirty="0" err="1" smtClean="0">
                <a:solidFill>
                  <a:srgbClr val="002D68"/>
                </a:solidFill>
              </a:rPr>
              <a:t>ut</a:t>
            </a:r>
            <a:r>
              <a:rPr lang="en-US" sz="3800" dirty="0" smtClean="0">
                <a:solidFill>
                  <a:srgbClr val="002D68"/>
                </a:solidFill>
              </a:rPr>
              <a:t>, diam. </a:t>
            </a:r>
            <a:r>
              <a:rPr lang="en-US" sz="3800" dirty="0" err="1" smtClean="0">
                <a:solidFill>
                  <a:srgbClr val="002D68"/>
                </a:solidFill>
              </a:rPr>
              <a:t>Nulla</a:t>
            </a:r>
            <a:r>
              <a:rPr lang="en-US" sz="3800" dirty="0" smtClean="0">
                <a:solidFill>
                  <a:srgbClr val="002D68"/>
                </a:solidFill>
              </a:rPr>
              <a:t> </a:t>
            </a:r>
            <a:r>
              <a:rPr lang="en-US" sz="3800" dirty="0" err="1" smtClean="0">
                <a:solidFill>
                  <a:srgbClr val="002D68"/>
                </a:solidFill>
              </a:rPr>
              <a:t>facilisi</a:t>
            </a:r>
            <a:r>
              <a:rPr lang="en-US" sz="3800" dirty="0" smtClean="0">
                <a:solidFill>
                  <a:srgbClr val="002D68"/>
                </a:solidFill>
              </a:rPr>
              <a:t>. Cum </a:t>
            </a:r>
            <a:r>
              <a:rPr lang="en-US" sz="3800" dirty="0" err="1" smtClean="0">
                <a:solidFill>
                  <a:srgbClr val="002D68"/>
                </a:solidFill>
              </a:rPr>
              <a:t>sociis</a:t>
            </a:r>
            <a:r>
              <a:rPr lang="en-US" sz="3800" dirty="0" smtClean="0">
                <a:solidFill>
                  <a:srgbClr val="002D68"/>
                </a:solidFill>
              </a:rPr>
              <a:t> </a:t>
            </a:r>
            <a:r>
              <a:rPr lang="en-US" sz="3800" dirty="0" err="1" smtClean="0">
                <a:solidFill>
                  <a:srgbClr val="002D68"/>
                </a:solidFill>
              </a:rPr>
              <a:t>natoque</a:t>
            </a:r>
            <a:r>
              <a:rPr lang="en-US" sz="3800" dirty="0" smtClean="0">
                <a:solidFill>
                  <a:srgbClr val="002D68"/>
                </a:solidFill>
              </a:rPr>
              <a:t> </a:t>
            </a:r>
            <a:r>
              <a:rPr lang="en-US" sz="3800" dirty="0" err="1" smtClean="0">
                <a:solidFill>
                  <a:srgbClr val="002D68"/>
                </a:solidFill>
              </a:rPr>
              <a:t>penatibus</a:t>
            </a:r>
            <a:r>
              <a:rPr lang="en-US" sz="3800" dirty="0" smtClean="0">
                <a:solidFill>
                  <a:srgbClr val="002D68"/>
                </a:solidFill>
              </a:rPr>
              <a:t> et </a:t>
            </a:r>
            <a:r>
              <a:rPr lang="en-US" sz="3800" dirty="0" err="1" smtClean="0">
                <a:solidFill>
                  <a:srgbClr val="002D68"/>
                </a:solidFill>
              </a:rPr>
              <a:t>magnis</a:t>
            </a:r>
            <a:r>
              <a:rPr lang="en-US" sz="3800" dirty="0" smtClean="0">
                <a:solidFill>
                  <a:srgbClr val="002D68"/>
                </a:solidFill>
              </a:rPr>
              <a:t> dis parturient </a:t>
            </a:r>
            <a:r>
              <a:rPr lang="en-US" sz="3800" dirty="0" err="1" smtClean="0">
                <a:solidFill>
                  <a:srgbClr val="002D68"/>
                </a:solidFill>
              </a:rPr>
              <a:t>montes</a:t>
            </a:r>
            <a:r>
              <a:rPr lang="en-US" sz="3800" dirty="0" smtClean="0">
                <a:solidFill>
                  <a:srgbClr val="002D68"/>
                </a:solidFill>
              </a:rPr>
              <a:t>, </a:t>
            </a:r>
            <a:r>
              <a:rPr lang="en-US" sz="3800" dirty="0" err="1" smtClean="0">
                <a:solidFill>
                  <a:srgbClr val="002D68"/>
                </a:solidFill>
              </a:rPr>
              <a:t>nascetur</a:t>
            </a:r>
            <a:r>
              <a:rPr lang="en-US" sz="3800" dirty="0" smtClean="0">
                <a:solidFill>
                  <a:srgbClr val="002D68"/>
                </a:solidFill>
              </a:rPr>
              <a:t> </a:t>
            </a:r>
            <a:r>
              <a:rPr lang="en-US" sz="3800" dirty="0" err="1" smtClean="0">
                <a:solidFill>
                  <a:srgbClr val="002D68"/>
                </a:solidFill>
              </a:rPr>
              <a:t>ridiculus</a:t>
            </a:r>
            <a:r>
              <a:rPr lang="en-US" sz="3800" dirty="0" smtClean="0">
                <a:solidFill>
                  <a:srgbClr val="002D68"/>
                </a:solidFill>
              </a:rPr>
              <a:t> mus. </a:t>
            </a:r>
          </a:p>
          <a:p>
            <a:pPr marL="571500" indent="-571500" eaLnBrk="1" hangingPunct="1">
              <a:lnSpc>
                <a:spcPct val="110000"/>
              </a:lnSpc>
              <a:buFont typeface="Arial" pitchFamily="34" charset="0"/>
              <a:buChar char="•"/>
              <a:defRPr/>
            </a:pPr>
            <a:r>
              <a:rPr lang="en-US" sz="3800" dirty="0" err="1" smtClean="0">
                <a:solidFill>
                  <a:srgbClr val="002D68"/>
                </a:solidFill>
              </a:rPr>
              <a:t>Morbi</a:t>
            </a:r>
            <a:r>
              <a:rPr lang="en-US" sz="3800" dirty="0" smtClean="0">
                <a:solidFill>
                  <a:srgbClr val="002D68"/>
                </a:solidFill>
              </a:rPr>
              <a:t> </a:t>
            </a:r>
            <a:r>
              <a:rPr lang="en-US" sz="3800" dirty="0" err="1" smtClean="0">
                <a:solidFill>
                  <a:srgbClr val="002D68"/>
                </a:solidFill>
              </a:rPr>
              <a:t>tristique</a:t>
            </a:r>
            <a:r>
              <a:rPr lang="en-US" sz="3800" dirty="0" smtClean="0">
                <a:solidFill>
                  <a:srgbClr val="002D68"/>
                </a:solidFill>
              </a:rPr>
              <a:t> </a:t>
            </a:r>
            <a:r>
              <a:rPr lang="en-US" sz="3800" dirty="0" err="1" smtClean="0">
                <a:solidFill>
                  <a:srgbClr val="002D68"/>
                </a:solidFill>
              </a:rPr>
              <a:t>erat</a:t>
            </a:r>
            <a:r>
              <a:rPr lang="en-US" sz="3800" dirty="0" smtClean="0">
                <a:solidFill>
                  <a:srgbClr val="002D68"/>
                </a:solidFill>
              </a:rPr>
              <a:t> at ligula. </a:t>
            </a:r>
          </a:p>
          <a:p>
            <a:pPr marL="571500" indent="-571500" eaLnBrk="1" hangingPunct="1">
              <a:lnSpc>
                <a:spcPct val="110000"/>
              </a:lnSpc>
              <a:buFont typeface="Arial" pitchFamily="34" charset="0"/>
              <a:buChar char="•"/>
              <a:defRPr/>
            </a:pPr>
            <a:r>
              <a:rPr lang="en-US" sz="3800" dirty="0" err="1" smtClean="0">
                <a:solidFill>
                  <a:srgbClr val="002D68"/>
                </a:solidFill>
              </a:rPr>
              <a:t>Curabitur</a:t>
            </a:r>
            <a:r>
              <a:rPr lang="en-US" sz="3800" dirty="0" smtClean="0">
                <a:solidFill>
                  <a:srgbClr val="002D68"/>
                </a:solidFill>
              </a:rPr>
              <a:t> in </a:t>
            </a:r>
            <a:r>
              <a:rPr lang="en-US" sz="3800" dirty="0" err="1" smtClean="0">
                <a:solidFill>
                  <a:srgbClr val="002D68"/>
                </a:solidFill>
              </a:rPr>
              <a:t>metus</a:t>
            </a:r>
            <a:r>
              <a:rPr lang="en-US" sz="3800" dirty="0" smtClean="0">
                <a:solidFill>
                  <a:srgbClr val="002D68"/>
                </a:solidFill>
              </a:rPr>
              <a:t>. </a:t>
            </a:r>
          </a:p>
          <a:p>
            <a:pPr marL="571500" indent="-571500" eaLnBrk="1" hangingPunct="1">
              <a:lnSpc>
                <a:spcPct val="110000"/>
              </a:lnSpc>
              <a:buFont typeface="Arial" pitchFamily="34" charset="0"/>
              <a:buChar char="•"/>
              <a:defRPr/>
            </a:pPr>
            <a:r>
              <a:rPr lang="en-US" sz="3800" dirty="0" err="1" smtClean="0">
                <a:solidFill>
                  <a:srgbClr val="002D68"/>
                </a:solidFill>
              </a:rPr>
              <a:t>Donec</a:t>
            </a:r>
            <a:r>
              <a:rPr lang="en-US" sz="3800" dirty="0" smtClean="0">
                <a:solidFill>
                  <a:srgbClr val="002D68"/>
                </a:solidFill>
              </a:rPr>
              <a:t> </a:t>
            </a:r>
            <a:r>
              <a:rPr lang="en-US" sz="3800" dirty="0" err="1" smtClean="0">
                <a:solidFill>
                  <a:srgbClr val="002D68"/>
                </a:solidFill>
              </a:rPr>
              <a:t>consequat</a:t>
            </a:r>
            <a:r>
              <a:rPr lang="en-US" sz="3800" dirty="0" smtClean="0">
                <a:solidFill>
                  <a:srgbClr val="002D68"/>
                </a:solidFill>
              </a:rPr>
              <a:t>. </a:t>
            </a:r>
          </a:p>
          <a:p>
            <a:pPr marL="571500" indent="-571500" eaLnBrk="1" hangingPunct="1">
              <a:lnSpc>
                <a:spcPct val="110000"/>
              </a:lnSpc>
              <a:buFont typeface="Arial" pitchFamily="34" charset="0"/>
              <a:buChar char="•"/>
              <a:defRPr/>
            </a:pPr>
            <a:r>
              <a:rPr lang="en-US" sz="3800" dirty="0" err="1" smtClean="0">
                <a:solidFill>
                  <a:srgbClr val="002D68"/>
                </a:solidFill>
              </a:rPr>
              <a:t>Quisque</a:t>
            </a:r>
            <a:r>
              <a:rPr lang="en-US" sz="3800" dirty="0" smtClean="0">
                <a:solidFill>
                  <a:srgbClr val="002D68"/>
                </a:solidFill>
              </a:rPr>
              <a:t> </a:t>
            </a:r>
            <a:r>
              <a:rPr lang="en-US" sz="3800" dirty="0" err="1" smtClean="0">
                <a:solidFill>
                  <a:srgbClr val="002D68"/>
                </a:solidFill>
              </a:rPr>
              <a:t>porta</a:t>
            </a:r>
            <a:r>
              <a:rPr lang="en-US" sz="3800" dirty="0" smtClean="0">
                <a:solidFill>
                  <a:srgbClr val="002D68"/>
                </a:solidFill>
              </a:rPr>
              <a:t>. Integer diam. </a:t>
            </a:r>
          </a:p>
          <a:p>
            <a:pPr eaLnBrk="1" hangingPunct="1">
              <a:lnSpc>
                <a:spcPct val="110000"/>
              </a:lnSpc>
              <a:defRPr/>
            </a:pPr>
            <a:endParaRPr lang="en-US" sz="3800" dirty="0" smtClean="0">
              <a:solidFill>
                <a:srgbClr val="002D68"/>
              </a:solidFill>
            </a:endParaRPr>
          </a:p>
          <a:p>
            <a:pPr eaLnBrk="1" hangingPunct="1">
              <a:lnSpc>
                <a:spcPct val="110000"/>
              </a:lnSpc>
              <a:defRPr/>
            </a:pPr>
            <a:r>
              <a:rPr lang="en-US" sz="3800" dirty="0" err="1" smtClean="0">
                <a:solidFill>
                  <a:srgbClr val="002D68"/>
                </a:solidFill>
              </a:rPr>
              <a:t>Mauris</a:t>
            </a:r>
            <a:r>
              <a:rPr lang="en-US" sz="3800" dirty="0" smtClean="0">
                <a:solidFill>
                  <a:srgbClr val="002D68"/>
                </a:solidFill>
              </a:rPr>
              <a:t> </a:t>
            </a:r>
            <a:r>
              <a:rPr lang="en-US" sz="3800" dirty="0" err="1" smtClean="0">
                <a:solidFill>
                  <a:srgbClr val="002D68"/>
                </a:solidFill>
              </a:rPr>
              <a:t>pellentesque</a:t>
            </a:r>
            <a:r>
              <a:rPr lang="en-US" sz="3800" dirty="0" smtClean="0">
                <a:solidFill>
                  <a:srgbClr val="002D68"/>
                </a:solidFill>
              </a:rPr>
              <a:t> </a:t>
            </a:r>
            <a:r>
              <a:rPr lang="en-US" sz="3800" dirty="0" err="1" smtClean="0">
                <a:solidFill>
                  <a:srgbClr val="002D68"/>
                </a:solidFill>
              </a:rPr>
              <a:t>aliquet</a:t>
            </a:r>
            <a:r>
              <a:rPr lang="en-US" sz="3800" dirty="0" smtClean="0">
                <a:solidFill>
                  <a:srgbClr val="002D68"/>
                </a:solidFill>
              </a:rPr>
              <a:t> </a:t>
            </a:r>
            <a:r>
              <a:rPr lang="en-US" sz="3800" dirty="0" err="1" smtClean="0">
                <a:solidFill>
                  <a:srgbClr val="002D68"/>
                </a:solidFill>
              </a:rPr>
              <a:t>elit</a:t>
            </a:r>
            <a:r>
              <a:rPr lang="en-US" sz="3800" dirty="0" smtClean="0">
                <a:solidFill>
                  <a:srgbClr val="002D68"/>
                </a:solidFill>
              </a:rPr>
              <a:t>. </a:t>
            </a:r>
            <a:r>
              <a:rPr lang="en-US" sz="3800" dirty="0" err="1" smtClean="0">
                <a:solidFill>
                  <a:srgbClr val="002D68"/>
                </a:solidFill>
              </a:rPr>
              <a:t>Curabitur</a:t>
            </a:r>
            <a:r>
              <a:rPr lang="en-US" sz="3800" dirty="0" smtClean="0">
                <a:solidFill>
                  <a:srgbClr val="002D68"/>
                </a:solidFill>
              </a:rPr>
              <a:t> </a:t>
            </a:r>
            <a:r>
              <a:rPr lang="en-US" sz="3800" dirty="0" err="1" smtClean="0">
                <a:solidFill>
                  <a:srgbClr val="002D68"/>
                </a:solidFill>
              </a:rPr>
              <a:t>hendrerit</a:t>
            </a:r>
            <a:r>
              <a:rPr lang="en-US" sz="3800" dirty="0" smtClean="0">
                <a:solidFill>
                  <a:srgbClr val="002D68"/>
                </a:solidFill>
              </a:rPr>
              <a:t> </a:t>
            </a:r>
            <a:r>
              <a:rPr lang="en-US" sz="3800" dirty="0" err="1" smtClean="0">
                <a:solidFill>
                  <a:srgbClr val="002D68"/>
                </a:solidFill>
              </a:rPr>
              <a:t>metus</a:t>
            </a:r>
            <a:r>
              <a:rPr lang="en-US" sz="3800" dirty="0" smtClean="0">
                <a:solidFill>
                  <a:srgbClr val="002D68"/>
                </a:solidFill>
              </a:rPr>
              <a:t> </a:t>
            </a:r>
            <a:r>
              <a:rPr lang="en-US" sz="3800" dirty="0" err="1" smtClean="0">
                <a:solidFill>
                  <a:srgbClr val="002D68"/>
                </a:solidFill>
              </a:rPr>
              <a:t>quis</a:t>
            </a:r>
            <a:r>
              <a:rPr lang="en-US" sz="3800" dirty="0" smtClean="0">
                <a:solidFill>
                  <a:srgbClr val="002D68"/>
                </a:solidFill>
              </a:rPr>
              <a:t> </a:t>
            </a:r>
            <a:r>
              <a:rPr lang="en-US" sz="3800" dirty="0" err="1" smtClean="0">
                <a:solidFill>
                  <a:srgbClr val="002D68"/>
                </a:solidFill>
              </a:rPr>
              <a:t>augue</a:t>
            </a:r>
            <a:r>
              <a:rPr lang="en-US" sz="3800" dirty="0" smtClean="0">
                <a:solidFill>
                  <a:srgbClr val="002D68"/>
                </a:solidFill>
              </a:rPr>
              <a:t>. </a:t>
            </a:r>
            <a:r>
              <a:rPr lang="en-US" sz="3800" dirty="0" err="1" smtClean="0">
                <a:solidFill>
                  <a:srgbClr val="002D68"/>
                </a:solidFill>
              </a:rPr>
              <a:t>Mauris</a:t>
            </a:r>
            <a:r>
              <a:rPr lang="en-US" sz="3800" dirty="0" smtClean="0">
                <a:solidFill>
                  <a:srgbClr val="002D68"/>
                </a:solidFill>
              </a:rPr>
              <a:t> </a:t>
            </a:r>
            <a:r>
              <a:rPr lang="en-US" sz="3800" dirty="0" err="1" smtClean="0">
                <a:solidFill>
                  <a:srgbClr val="002D68"/>
                </a:solidFill>
              </a:rPr>
              <a:t>rhoncus</a:t>
            </a:r>
            <a:r>
              <a:rPr lang="en-US" sz="3800" dirty="0" smtClean="0">
                <a:solidFill>
                  <a:srgbClr val="002D68"/>
                </a:solidFill>
              </a:rPr>
              <a:t>, magna vitae </a:t>
            </a:r>
            <a:r>
              <a:rPr lang="en-US" sz="3800" dirty="0" err="1" smtClean="0">
                <a:solidFill>
                  <a:srgbClr val="002D68"/>
                </a:solidFill>
              </a:rPr>
              <a:t>laoreet</a:t>
            </a:r>
            <a:r>
              <a:rPr lang="en-US" sz="3800" dirty="0" smtClean="0">
                <a:solidFill>
                  <a:srgbClr val="002D68"/>
                </a:solidFill>
              </a:rPr>
              <a:t> </a:t>
            </a:r>
            <a:r>
              <a:rPr lang="en-US" sz="3800" dirty="0" err="1" smtClean="0">
                <a:solidFill>
                  <a:srgbClr val="002D68"/>
                </a:solidFill>
              </a:rPr>
              <a:t>imperdiet</a:t>
            </a:r>
            <a:r>
              <a:rPr lang="en-US" sz="3800" dirty="0" smtClean="0">
                <a:solidFill>
                  <a:srgbClr val="002D68"/>
                </a:solidFill>
              </a:rPr>
              <a:t>, ligula dolor </a:t>
            </a:r>
            <a:r>
              <a:rPr lang="en-US" sz="3800" dirty="0" err="1" smtClean="0">
                <a:solidFill>
                  <a:srgbClr val="002D68"/>
                </a:solidFill>
              </a:rPr>
              <a:t>hendrerit</a:t>
            </a:r>
            <a:r>
              <a:rPr lang="en-US" sz="3800" dirty="0" smtClean="0">
                <a:solidFill>
                  <a:srgbClr val="002D68"/>
                </a:solidFill>
              </a:rPr>
              <a:t> quam, sit </a:t>
            </a:r>
            <a:r>
              <a:rPr lang="en-US" sz="3800" dirty="0" err="1" smtClean="0">
                <a:solidFill>
                  <a:srgbClr val="002D68"/>
                </a:solidFill>
              </a:rPr>
              <a:t>amet</a:t>
            </a:r>
            <a:r>
              <a:rPr lang="en-US" sz="3800" dirty="0" smtClean="0">
                <a:solidFill>
                  <a:srgbClr val="002D68"/>
                </a:solidFill>
              </a:rPr>
              <a:t> </a:t>
            </a:r>
            <a:r>
              <a:rPr lang="en-US" sz="3800" dirty="0" err="1" smtClean="0">
                <a:solidFill>
                  <a:srgbClr val="002D68"/>
                </a:solidFill>
              </a:rPr>
              <a:t>mollis</a:t>
            </a:r>
            <a:r>
              <a:rPr lang="en-US" sz="3800" dirty="0" smtClean="0">
                <a:solidFill>
                  <a:srgbClr val="002D68"/>
                </a:solidFill>
              </a:rPr>
              <a:t> </a:t>
            </a:r>
            <a:r>
              <a:rPr lang="en-US" sz="3800" dirty="0" err="1" smtClean="0">
                <a:solidFill>
                  <a:srgbClr val="002D68"/>
                </a:solidFill>
              </a:rPr>
              <a:t>augue</a:t>
            </a:r>
            <a:r>
              <a:rPr lang="en-US" sz="3800" dirty="0" smtClean="0">
                <a:solidFill>
                  <a:srgbClr val="002D68"/>
                </a:solidFill>
              </a:rPr>
              <a:t> </a:t>
            </a:r>
            <a:r>
              <a:rPr lang="en-US" sz="3800" dirty="0" err="1" smtClean="0">
                <a:solidFill>
                  <a:srgbClr val="002D68"/>
                </a:solidFill>
              </a:rPr>
              <a:t>nibh</a:t>
            </a:r>
            <a:r>
              <a:rPr lang="en-US" sz="3800" dirty="0" smtClean="0">
                <a:solidFill>
                  <a:srgbClr val="002D68"/>
                </a:solidFill>
              </a:rPr>
              <a:t> et </a:t>
            </a:r>
            <a:r>
              <a:rPr lang="en-US" sz="3800" dirty="0" err="1" smtClean="0">
                <a:solidFill>
                  <a:srgbClr val="002D68"/>
                </a:solidFill>
              </a:rPr>
              <a:t>lorem</a:t>
            </a:r>
            <a:r>
              <a:rPr lang="en-US" sz="3800" dirty="0" smtClean="0">
                <a:solidFill>
                  <a:srgbClr val="002D68"/>
                </a:solidFill>
              </a:rPr>
              <a:t>. Nam </a:t>
            </a:r>
            <a:r>
              <a:rPr lang="en-US" sz="3800" dirty="0" err="1" smtClean="0">
                <a:solidFill>
                  <a:srgbClr val="002D68"/>
                </a:solidFill>
              </a:rPr>
              <a:t>odio</a:t>
            </a:r>
            <a:r>
              <a:rPr lang="en-US" sz="3800" dirty="0" smtClean="0">
                <a:solidFill>
                  <a:srgbClr val="002D68"/>
                </a:solidFill>
              </a:rPr>
              <a:t> </a:t>
            </a:r>
            <a:r>
              <a:rPr lang="en-US" sz="3800" dirty="0" err="1" smtClean="0">
                <a:solidFill>
                  <a:srgbClr val="002D68"/>
                </a:solidFill>
              </a:rPr>
              <a:t>wisi</a:t>
            </a:r>
            <a:r>
              <a:rPr lang="en-US" sz="3800" dirty="0" smtClean="0">
                <a:solidFill>
                  <a:srgbClr val="002D68"/>
                </a:solidFill>
              </a:rPr>
              <a:t>, </a:t>
            </a:r>
            <a:r>
              <a:rPr lang="en-US" sz="3800" dirty="0" err="1" smtClean="0">
                <a:solidFill>
                  <a:srgbClr val="002D68"/>
                </a:solidFill>
              </a:rPr>
              <a:t>faucibus</a:t>
            </a:r>
            <a:r>
              <a:rPr lang="en-US" sz="3800" dirty="0" smtClean="0">
                <a:solidFill>
                  <a:srgbClr val="002D68"/>
                </a:solidFill>
              </a:rPr>
              <a:t> id, dictum </a:t>
            </a:r>
            <a:r>
              <a:rPr lang="en-US" sz="3800" dirty="0" err="1" smtClean="0">
                <a:solidFill>
                  <a:srgbClr val="002D68"/>
                </a:solidFill>
              </a:rPr>
              <a:t>nec</a:t>
            </a:r>
            <a:r>
              <a:rPr lang="en-US" sz="3800" dirty="0" smtClean="0">
                <a:solidFill>
                  <a:srgbClr val="002D68"/>
                </a:solidFill>
              </a:rPr>
              <a:t>, </a:t>
            </a:r>
            <a:r>
              <a:rPr lang="en-US" sz="3800" dirty="0" err="1" smtClean="0">
                <a:solidFill>
                  <a:srgbClr val="002D68"/>
                </a:solidFill>
              </a:rPr>
              <a:t>dignissim</a:t>
            </a:r>
            <a:r>
              <a:rPr lang="en-US" sz="3800" dirty="0" smtClean="0">
                <a:solidFill>
                  <a:srgbClr val="002D68"/>
                </a:solidFill>
              </a:rPr>
              <a:t> </a:t>
            </a:r>
            <a:r>
              <a:rPr lang="en-US" sz="3800" dirty="0" err="1" smtClean="0">
                <a:solidFill>
                  <a:srgbClr val="002D68"/>
                </a:solidFill>
              </a:rPr>
              <a:t>eget</a:t>
            </a:r>
            <a:r>
              <a:rPr lang="en-US" sz="3800" dirty="0" smtClean="0">
                <a:solidFill>
                  <a:srgbClr val="002D68"/>
                </a:solidFill>
              </a:rPr>
              <a:t>, ante. </a:t>
            </a:r>
          </a:p>
        </p:txBody>
      </p:sp>
      <p:sp>
        <p:nvSpPr>
          <p:cNvPr id="2053" name="Text Box 49"/>
          <p:cNvSpPr txBox="1">
            <a:spLocks noChangeArrowheads="1"/>
          </p:cNvSpPr>
          <p:nvPr/>
        </p:nvSpPr>
        <p:spPr bwMode="auto">
          <a:xfrm>
            <a:off x="31710313" y="9444038"/>
            <a:ext cx="9255125" cy="588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eaLnBrk="1" hangingPunct="1">
              <a:lnSpc>
                <a:spcPct val="110000"/>
              </a:lnSpc>
            </a:pPr>
            <a:r>
              <a:rPr 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a:t>
            </a:r>
          </a:p>
        </p:txBody>
      </p:sp>
      <p:sp>
        <p:nvSpPr>
          <p:cNvPr id="2054" name="Text Box 49"/>
          <p:cNvSpPr txBox="1">
            <a:spLocks noChangeArrowheads="1"/>
          </p:cNvSpPr>
          <p:nvPr/>
        </p:nvSpPr>
        <p:spPr bwMode="auto">
          <a:xfrm>
            <a:off x="31710313" y="20308888"/>
            <a:ext cx="9255125" cy="1231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eaLnBrk="1" hangingPunct="1">
              <a:lnSpc>
                <a:spcPct val="110000"/>
              </a:lnSpc>
            </a:pPr>
            <a:r>
              <a:rPr lang="en-US" sz="3800">
                <a:solidFill>
                  <a:srgbClr val="002D68"/>
                </a:solidFill>
              </a:rPr>
              <a:t>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pPr>
            <a:endParaRPr lang="en-US" sz="3800">
              <a:solidFill>
                <a:srgbClr val="002D68"/>
              </a:solidFill>
            </a:endParaRPr>
          </a:p>
          <a:p>
            <a:pPr eaLnBrk="1" hangingPunct="1">
              <a:lnSpc>
                <a:spcPct val="110000"/>
              </a:lnSpc>
            </a:pPr>
            <a:r>
              <a:rPr lang="en-US" sz="3800">
                <a:solidFill>
                  <a:srgbClr val="002D68"/>
                </a:solidFill>
              </a:rPr>
              <a:t>Curabitur hendrerit metus quis augue. Mauris rhoncus, magna vitae laoreet imperdiet, ligula dolor hendrerit quam, sit amet mollis augue nibh et lorem. Nam odio wisi, faucibus id, dictum nec, dignissim eget, ante.</a:t>
            </a:r>
          </a:p>
        </p:txBody>
      </p:sp>
      <p:sp>
        <p:nvSpPr>
          <p:cNvPr id="2055" name="Text Box 49"/>
          <p:cNvSpPr txBox="1">
            <a:spLocks noChangeArrowheads="1"/>
          </p:cNvSpPr>
          <p:nvPr/>
        </p:nvSpPr>
        <p:spPr bwMode="auto">
          <a:xfrm>
            <a:off x="1501775" y="26165175"/>
            <a:ext cx="9253538" cy="588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eaLnBrk="1" hangingPunct="1">
              <a:lnSpc>
                <a:spcPct val="110000"/>
              </a:lnSpc>
            </a:pPr>
            <a:r>
              <a:rPr lang="en-US" sz="3800">
                <a:solidFill>
                  <a:srgbClr val="002D68"/>
                </a:solidFill>
              </a:rPr>
              <a:t>Lorem ipsum dolor sit amet, consectetuer adipiscing elit. Nam in diam consectetuer odio blandit elementum. Morbi id ligula. Curabitur hendrerit metus quis augue. Mauris rhoncus, magna vitae laoreet imperdiet, ligula dolor hendrerit quam, sit amet mollis augue nibh et lorem. Nam odio wisi, faucibus id, dictum nec, dignissim eget, ante. </a:t>
            </a:r>
          </a:p>
        </p:txBody>
      </p:sp>
      <p:sp>
        <p:nvSpPr>
          <p:cNvPr id="2056" name="TextBox 31"/>
          <p:cNvSpPr txBox="1">
            <a:spLocks noChangeArrowheads="1"/>
          </p:cNvSpPr>
          <p:nvPr/>
        </p:nvSpPr>
        <p:spPr bwMode="auto">
          <a:xfrm>
            <a:off x="6097588" y="1066800"/>
            <a:ext cx="31696025" cy="306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algn="ctr" eaLnBrk="1" hangingPunct="1"/>
            <a:r>
              <a:rPr lang="en-US" sz="11500">
                <a:solidFill>
                  <a:schemeClr val="bg1"/>
                </a:solidFill>
                <a:latin typeface="Georgia" pitchFamily="18" charset="0"/>
              </a:rPr>
              <a:t>Your Poster Title Goes On This Line Here</a:t>
            </a:r>
          </a:p>
          <a:p>
            <a:pPr algn="ctr" eaLnBrk="1" hangingPunct="1"/>
            <a:r>
              <a:rPr lang="en-US" sz="8000">
                <a:solidFill>
                  <a:schemeClr val="bg1"/>
                </a:solidFill>
                <a:latin typeface="Georgia" pitchFamily="18" charset="0"/>
              </a:rPr>
              <a:t>Your Name Here, St. Francis Medical Center</a:t>
            </a:r>
          </a:p>
        </p:txBody>
      </p:sp>
      <p:sp>
        <p:nvSpPr>
          <p:cNvPr id="2057" name="Rounded Rectangle 34"/>
          <p:cNvSpPr>
            <a:spLocks noChangeArrowheads="1"/>
          </p:cNvSpPr>
          <p:nvPr/>
        </p:nvSpPr>
        <p:spPr bwMode="auto">
          <a:xfrm>
            <a:off x="11430000" y="7962900"/>
            <a:ext cx="9601200" cy="1096963"/>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Methods</a:t>
            </a:r>
            <a:endParaRPr lang="en-US" sz="6600">
              <a:solidFill>
                <a:srgbClr val="073767"/>
              </a:solidFill>
            </a:endParaRPr>
          </a:p>
        </p:txBody>
      </p:sp>
      <p:sp>
        <p:nvSpPr>
          <p:cNvPr id="2058" name="Rounded Rectangle 35"/>
          <p:cNvSpPr>
            <a:spLocks noChangeArrowheads="1"/>
          </p:cNvSpPr>
          <p:nvPr/>
        </p:nvSpPr>
        <p:spPr bwMode="auto">
          <a:xfrm>
            <a:off x="21493163" y="7962900"/>
            <a:ext cx="9601200" cy="1096963"/>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Results</a:t>
            </a:r>
            <a:endParaRPr lang="en-US" sz="6600">
              <a:solidFill>
                <a:srgbClr val="073767"/>
              </a:solidFill>
            </a:endParaRPr>
          </a:p>
        </p:txBody>
      </p:sp>
      <p:sp>
        <p:nvSpPr>
          <p:cNvPr id="2059" name="Rounded Rectangle 36"/>
          <p:cNvSpPr>
            <a:spLocks noChangeArrowheads="1"/>
          </p:cNvSpPr>
          <p:nvPr/>
        </p:nvSpPr>
        <p:spPr bwMode="auto">
          <a:xfrm>
            <a:off x="31537275" y="7962900"/>
            <a:ext cx="9601200" cy="1096963"/>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Discussion</a:t>
            </a:r>
            <a:endParaRPr lang="en-US" sz="6600">
              <a:solidFill>
                <a:srgbClr val="073767"/>
              </a:solidFill>
            </a:endParaRPr>
          </a:p>
        </p:txBody>
      </p:sp>
      <p:sp>
        <p:nvSpPr>
          <p:cNvPr id="2060" name="Rounded Rectangle 37"/>
          <p:cNvSpPr>
            <a:spLocks noChangeArrowheads="1"/>
          </p:cNvSpPr>
          <p:nvPr/>
        </p:nvSpPr>
        <p:spPr bwMode="auto">
          <a:xfrm>
            <a:off x="1328738" y="7962900"/>
            <a:ext cx="9601200" cy="1096963"/>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Introduction</a:t>
            </a:r>
            <a:endParaRPr lang="en-US" sz="6600">
              <a:solidFill>
                <a:srgbClr val="073767"/>
              </a:solidFill>
            </a:endParaRPr>
          </a:p>
        </p:txBody>
      </p:sp>
      <p:sp>
        <p:nvSpPr>
          <p:cNvPr id="2061" name="Rounded Rectangle 38"/>
          <p:cNvSpPr>
            <a:spLocks noChangeArrowheads="1"/>
          </p:cNvSpPr>
          <p:nvPr/>
        </p:nvSpPr>
        <p:spPr bwMode="auto">
          <a:xfrm>
            <a:off x="1328738" y="24801513"/>
            <a:ext cx="9601200" cy="1096962"/>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Participants</a:t>
            </a:r>
            <a:endParaRPr lang="en-US" sz="6600">
              <a:solidFill>
                <a:srgbClr val="073767"/>
              </a:solidFill>
            </a:endParaRPr>
          </a:p>
        </p:txBody>
      </p:sp>
      <p:sp>
        <p:nvSpPr>
          <p:cNvPr id="2062" name="Rounded Rectangle 39"/>
          <p:cNvSpPr>
            <a:spLocks noChangeArrowheads="1"/>
          </p:cNvSpPr>
          <p:nvPr/>
        </p:nvSpPr>
        <p:spPr bwMode="auto">
          <a:xfrm>
            <a:off x="31537275" y="18878550"/>
            <a:ext cx="9601200" cy="1096963"/>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Conclusion</a:t>
            </a:r>
          </a:p>
        </p:txBody>
      </p:sp>
      <p:pic>
        <p:nvPicPr>
          <p:cNvPr id="2063" name="Picture 43" descr="OLLU_CancerCenter_stacked1_white.png"/>
          <p:cNvPicPr>
            <a:picLocks noChangeAspect="1"/>
          </p:cNvPicPr>
          <p:nvPr/>
        </p:nvPicPr>
        <p:blipFill>
          <a:blip r:embed="rId3">
            <a:extLst>
              <a:ext uri="{28A0092B-C50C-407E-A947-70E740481C1C}">
                <a14:useLocalDpi xmlns:a14="http://schemas.microsoft.com/office/drawing/2010/main" val="0"/>
              </a:ext>
            </a:extLst>
          </a:blip>
          <a:srcRect r="71533"/>
          <a:stretch>
            <a:fillRect/>
          </a:stretch>
        </p:blipFill>
        <p:spPr bwMode="auto">
          <a:xfrm>
            <a:off x="38938200" y="457200"/>
            <a:ext cx="44958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64" name="Object 274"/>
          <p:cNvGraphicFramePr>
            <a:graphicFrameLocks noChangeAspect="1"/>
          </p:cNvGraphicFramePr>
          <p:nvPr/>
        </p:nvGraphicFramePr>
        <p:xfrm>
          <a:off x="22631400" y="26423938"/>
          <a:ext cx="7002463" cy="4905375"/>
        </p:xfrm>
        <a:graphic>
          <a:graphicData uri="http://schemas.openxmlformats.org/presentationml/2006/ole">
            <mc:AlternateContent xmlns:mc="http://schemas.openxmlformats.org/markup-compatibility/2006">
              <mc:Choice xmlns:v="urn:schemas-microsoft-com:vml" Requires="v">
                <p:oleObj spid="_x0000_s2083" name="Chart" r:id="rId4" imgW="11791831" imgH="11791831" progId="MSGraph.Chart.8">
                  <p:embed followColorScheme="full"/>
                </p:oleObj>
              </mc:Choice>
              <mc:Fallback>
                <p:oleObj name="Chart" r:id="rId4" imgW="11791831" imgH="11791831" progId="MSGraph.Chart.8">
                  <p:embed followColorScheme="full"/>
                  <p:pic>
                    <p:nvPicPr>
                      <p:cNvPr id="0" name="Object 27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31400" y="26423938"/>
                        <a:ext cx="7002463" cy="4905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2" name="Group 263"/>
          <p:cNvGraphicFramePr>
            <a:graphicFrameLocks noGrp="1"/>
          </p:cNvGraphicFramePr>
          <p:nvPr/>
        </p:nvGraphicFramePr>
        <p:xfrm>
          <a:off x="12306300" y="9840913"/>
          <a:ext cx="7734300" cy="3768725"/>
        </p:xfrm>
        <a:graphic>
          <a:graphicData uri="http://schemas.openxmlformats.org/drawingml/2006/table">
            <a:tbl>
              <a:tblPr/>
              <a:tblGrid>
                <a:gridCol w="5092700"/>
                <a:gridCol w="2641600"/>
              </a:tblGrid>
              <a:tr h="784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1"/>
                          </a:solidFill>
                          <a:effectLst/>
                          <a:latin typeface="Arial" pitchFamily="34" charset="0"/>
                        </a:rPr>
                        <a:t>Demographics</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1"/>
                          </a:solidFill>
                          <a:effectLst/>
                          <a:latin typeface="Arial" pitchFamily="34" charset="0"/>
                        </a:rPr>
                        <a:t>#</a:t>
                      </a:r>
                    </a:p>
                  </a:txBody>
                  <a:tcPr marL="274320" marR="274320" marT="45725" marB="45725" horzOverflow="overflow">
                    <a:lnL>
                      <a:noFill/>
                    </a:lnL>
                    <a:lnR>
                      <a:noFill/>
                    </a:lnR>
                    <a:lnT>
                      <a:noFill/>
                    </a:lnT>
                    <a:lnB>
                      <a:noFill/>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Average Age</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35</a:t>
                      </a:r>
                    </a:p>
                  </a:txBody>
                  <a:tcPr marL="274320" marR="274320" marT="45725" marB="45725" horzOverflow="overflow">
                    <a:lnL>
                      <a:noFill/>
                    </a:lnL>
                    <a:lnR>
                      <a:noFill/>
                    </a:lnR>
                    <a:lnT>
                      <a:noFill/>
                    </a:lnT>
                    <a:lnB>
                      <a:noFill/>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Average Weight</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152</a:t>
                      </a:r>
                    </a:p>
                  </a:txBody>
                  <a:tcPr marL="274320" marR="274320" marT="45725" marB="45725" horzOverflow="overflow">
                    <a:lnL>
                      <a:noFill/>
                    </a:lnL>
                    <a:lnR>
                      <a:noFill/>
                    </a:lnR>
                    <a:lnT>
                      <a:noFill/>
                    </a:lnT>
                    <a:lnB>
                      <a:noFill/>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Average Shoe Size</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9</a:t>
                      </a:r>
                    </a:p>
                  </a:txBody>
                  <a:tcPr marL="274320" marR="274320" marT="45725" marB="45725" horzOverflow="overflow">
                    <a:lnL>
                      <a:noFill/>
                    </a:lnL>
                    <a:lnR>
                      <a:noFill/>
                    </a:lnR>
                    <a:lnT>
                      <a:noFill/>
                    </a:lnT>
                    <a:lnB>
                      <a:noFill/>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Total  Participants</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105</a:t>
                      </a:r>
                    </a:p>
                  </a:txBody>
                  <a:tcPr marL="274320" marR="274320" marT="45725" marB="45725" horzOverflow="overflow">
                    <a:lnL>
                      <a:noFill/>
                    </a:lnL>
                    <a:lnR>
                      <a:noFill/>
                    </a:lnR>
                    <a:lnT>
                      <a:noFill/>
                    </a:lnT>
                    <a:lnB>
                      <a:noFill/>
                    </a:lnB>
                    <a:lnTlToBr>
                      <a:noFill/>
                    </a:lnTlToBr>
                    <a:lnBlToTr>
                      <a:noFill/>
                    </a:lnBlToTr>
                    <a:noFill/>
                  </a:tcPr>
                </a:tc>
              </a:tr>
            </a:tbl>
          </a:graphicData>
        </a:graphic>
      </p:graphicFrame>
      <p:sp>
        <p:nvSpPr>
          <p:cNvPr id="2076" name="Text Box 49"/>
          <p:cNvSpPr txBox="1">
            <a:spLocks noChangeArrowheads="1"/>
          </p:cNvSpPr>
          <p:nvPr/>
        </p:nvSpPr>
        <p:spPr bwMode="auto">
          <a:xfrm>
            <a:off x="21667788" y="32015113"/>
            <a:ext cx="9255125" cy="395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eaLnBrk="1" hangingPunct="1">
              <a:lnSpc>
                <a:spcPct val="110000"/>
              </a:lnSpc>
            </a:pPr>
            <a:r>
              <a:rPr 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a:t>
            </a:r>
          </a:p>
        </p:txBody>
      </p:sp>
      <p:sp>
        <p:nvSpPr>
          <p:cNvPr id="445" name="Text Box 29"/>
          <p:cNvSpPr txBox="1">
            <a:spLocks noChangeArrowheads="1"/>
          </p:cNvSpPr>
          <p:nvPr/>
        </p:nvSpPr>
        <p:spPr bwMode="auto">
          <a:xfrm>
            <a:off x="9753600" y="9525000"/>
            <a:ext cx="24460200" cy="10869613"/>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This template has a page size of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a:t>
            </a:r>
            <a:r>
              <a:rPr lang="en-US" altLang="ja-JP" sz="4600" b="1" dirty="0">
                <a:solidFill>
                  <a:schemeClr val="bg1">
                    <a:lumMod val="95000"/>
                  </a:schemeClr>
                </a:solidFill>
                <a:latin typeface="Arial" pitchFamily="34" charset="0"/>
                <a:ea typeface="MS PGothic" pitchFamily="34" charset="-128"/>
              </a:rPr>
              <a:t>36.75”x 42”, 31.5”x 36”, and 36”x 41.14”.</a:t>
            </a:r>
            <a:br>
              <a:rPr lang="en-US" altLang="ja-JP" sz="4600" b="1"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800" dirty="0">
                <a:solidFill>
                  <a:schemeClr val="bg1">
                    <a:lumMod val="95000"/>
                  </a:schemeClr>
                </a:solidFill>
                <a:latin typeface="Arial" pitchFamily="34" charset="0"/>
                <a:ea typeface="MS PGothic" pitchFamily="34" charset="-128"/>
              </a:rPr>
              <a:t>©2010 Graphicsland</a:t>
            </a:r>
            <a:endParaRPr lang="en-US" sz="3800" dirty="0">
              <a:solidFill>
                <a:schemeClr val="bg1">
                  <a:lumMod val="95000"/>
                </a:schemeClr>
              </a:solidFill>
              <a:latin typeface="Arial" pitchFamily="34" charset="0"/>
              <a:ea typeface="MS PGothic" pitchFamily="34" charset="-128"/>
            </a:endParaRPr>
          </a:p>
        </p:txBody>
      </p:sp>
      <p:pic>
        <p:nvPicPr>
          <p:cNvPr id="2078" name="Picture 160"/>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164375" y="31967488"/>
            <a:ext cx="14120813"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9" name="Picture 16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939200" y="26088975"/>
            <a:ext cx="82296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0" name="Picture 162"/>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939200" y="29136975"/>
            <a:ext cx="82296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1" name="Picture 163"/>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165963" y="34509075"/>
            <a:ext cx="14119225"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2" name="Picture 165"/>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980313" y="32985075"/>
            <a:ext cx="8229600" cy="304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4237</TotalTime>
  <Words>882</Words>
  <Application>Microsoft Office PowerPoint</Application>
  <PresentationFormat>Custom</PresentationFormat>
  <Paragraphs>45</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Georgia</vt:lpstr>
      <vt:lpstr>MS PGothic</vt:lpstr>
      <vt:lpstr>Default Design</vt:lpstr>
      <vt:lpstr>Microsoft Graph Chart</vt:lpstr>
      <vt:lpstr>PowerPoint Presentation</vt:lpstr>
    </vt:vector>
  </TitlesOfParts>
  <Company>Graphicsland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B 36 by 48 wide</dc:title>
  <dc:creator>Cindy Kranz</dc:creator>
  <cp:lastModifiedBy>jessie</cp:lastModifiedBy>
  <cp:revision>65</cp:revision>
  <dcterms:created xsi:type="dcterms:W3CDTF">2004-07-27T21:05:42Z</dcterms:created>
  <dcterms:modified xsi:type="dcterms:W3CDTF">2013-01-31T16:05:55Z</dcterms:modified>
</cp:coreProperties>
</file>