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9377600" cy="32918400"/>
  <p:notesSz cx="15789275" cy="32248475"/>
  <p:defaultTextStyle>
    <a:defPPr>
      <a:defRPr lang="en-US"/>
    </a:defPPr>
    <a:lvl1pPr algn="l" rtl="0" fontAlgn="base">
      <a:spcBef>
        <a:spcPct val="0"/>
      </a:spcBef>
      <a:spcAft>
        <a:spcPct val="0"/>
      </a:spcAft>
      <a:defRPr sz="3300" kern="1200">
        <a:solidFill>
          <a:schemeClr val="tx1"/>
        </a:solidFill>
        <a:latin typeface="Arial" charset="0"/>
        <a:ea typeface="+mn-ea"/>
        <a:cs typeface="+mn-cs"/>
      </a:defRPr>
    </a:lvl1pPr>
    <a:lvl2pPr marL="571500" indent="-114300" algn="l" rtl="0" fontAlgn="base">
      <a:spcBef>
        <a:spcPct val="0"/>
      </a:spcBef>
      <a:spcAft>
        <a:spcPct val="0"/>
      </a:spcAft>
      <a:defRPr sz="3300" kern="1200">
        <a:solidFill>
          <a:schemeClr val="tx1"/>
        </a:solidFill>
        <a:latin typeface="Arial" charset="0"/>
        <a:ea typeface="+mn-ea"/>
        <a:cs typeface="+mn-cs"/>
      </a:defRPr>
    </a:lvl2pPr>
    <a:lvl3pPr marL="1143000" indent="-228600" algn="l" rtl="0" fontAlgn="base">
      <a:spcBef>
        <a:spcPct val="0"/>
      </a:spcBef>
      <a:spcAft>
        <a:spcPct val="0"/>
      </a:spcAft>
      <a:defRPr sz="3300" kern="1200">
        <a:solidFill>
          <a:schemeClr val="tx1"/>
        </a:solidFill>
        <a:latin typeface="Arial" charset="0"/>
        <a:ea typeface="+mn-ea"/>
        <a:cs typeface="+mn-cs"/>
      </a:defRPr>
    </a:lvl3pPr>
    <a:lvl4pPr marL="1714500" indent="-342900" algn="l" rtl="0" fontAlgn="base">
      <a:spcBef>
        <a:spcPct val="0"/>
      </a:spcBef>
      <a:spcAft>
        <a:spcPct val="0"/>
      </a:spcAft>
      <a:defRPr sz="3300" kern="1200">
        <a:solidFill>
          <a:schemeClr val="tx1"/>
        </a:solidFill>
        <a:latin typeface="Arial" charset="0"/>
        <a:ea typeface="+mn-ea"/>
        <a:cs typeface="+mn-cs"/>
      </a:defRPr>
    </a:lvl4pPr>
    <a:lvl5pPr marL="2286000" indent="-457200" algn="l" rtl="0" fontAlgn="base">
      <a:spcBef>
        <a:spcPct val="0"/>
      </a:spcBef>
      <a:spcAft>
        <a:spcPct val="0"/>
      </a:spcAft>
      <a:defRPr sz="3300" kern="1200">
        <a:solidFill>
          <a:schemeClr val="tx1"/>
        </a:solidFill>
        <a:latin typeface="Arial" charset="0"/>
        <a:ea typeface="+mn-ea"/>
        <a:cs typeface="+mn-cs"/>
      </a:defRPr>
    </a:lvl5pPr>
    <a:lvl6pPr marL="2286000" algn="l" defTabSz="914400" rtl="0" eaLnBrk="1" latinLnBrk="0" hangingPunct="1">
      <a:defRPr sz="3300" kern="1200">
        <a:solidFill>
          <a:schemeClr val="tx1"/>
        </a:solidFill>
        <a:latin typeface="Arial" charset="0"/>
        <a:ea typeface="+mn-ea"/>
        <a:cs typeface="+mn-cs"/>
      </a:defRPr>
    </a:lvl6pPr>
    <a:lvl7pPr marL="2743200" algn="l" defTabSz="914400" rtl="0" eaLnBrk="1" latinLnBrk="0" hangingPunct="1">
      <a:defRPr sz="3300" kern="1200">
        <a:solidFill>
          <a:schemeClr val="tx1"/>
        </a:solidFill>
        <a:latin typeface="Arial" charset="0"/>
        <a:ea typeface="+mn-ea"/>
        <a:cs typeface="+mn-cs"/>
      </a:defRPr>
    </a:lvl7pPr>
    <a:lvl8pPr marL="3200400" algn="l" defTabSz="914400" rtl="0" eaLnBrk="1" latinLnBrk="0" hangingPunct="1">
      <a:defRPr sz="3300" kern="1200">
        <a:solidFill>
          <a:schemeClr val="tx1"/>
        </a:solidFill>
        <a:latin typeface="Arial" charset="0"/>
        <a:ea typeface="+mn-ea"/>
        <a:cs typeface="+mn-cs"/>
      </a:defRPr>
    </a:lvl8pPr>
    <a:lvl9pPr marL="3657600" algn="l" defTabSz="914400" rtl="0" eaLnBrk="1" latinLnBrk="0" hangingPunct="1">
      <a:defRPr sz="33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C0D7"/>
    <a:srgbClr val="DFEFFF"/>
    <a:srgbClr val="073767"/>
    <a:srgbClr val="D8A774"/>
    <a:srgbClr val="00477F"/>
    <a:srgbClr val="D5E0EB"/>
    <a:srgbClr val="C0D1E2"/>
    <a:srgbClr val="FDEC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8" d="100"/>
          <a:sy n="18" d="100"/>
        </p:scale>
        <p:origin x="-480" y="-150"/>
      </p:cViewPr>
      <p:guideLst>
        <p:guide orient="horz" pos="10368"/>
        <p:guide pos="1555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04037" y="10226676"/>
            <a:ext cx="41969531" cy="7054851"/>
          </a:xfrm>
        </p:spPr>
        <p:txBody>
          <a:bodyPr/>
          <a:lstStyle/>
          <a:p>
            <a:r>
              <a:rPr lang="en-US" smtClean="0"/>
              <a:t>Click to edit Master title style</a:t>
            </a:r>
            <a:endParaRPr lang="en-US"/>
          </a:p>
        </p:txBody>
      </p:sp>
      <p:sp>
        <p:nvSpPr>
          <p:cNvPr id="3" name="Subtitle 2"/>
          <p:cNvSpPr>
            <a:spLocks noGrp="1"/>
          </p:cNvSpPr>
          <p:nvPr>
            <p:ph type="subTitle" idx="1"/>
          </p:nvPr>
        </p:nvSpPr>
        <p:spPr>
          <a:xfrm>
            <a:off x="7406282" y="18653126"/>
            <a:ext cx="34565036" cy="8413751"/>
          </a:xfrm>
        </p:spPr>
        <p:txBody>
          <a:bodyPr/>
          <a:lstStyle>
            <a:lvl1pPr marL="0" indent="0" algn="ctr">
              <a:buNone/>
              <a:defRPr/>
            </a:lvl1pPr>
            <a:lvl2pPr marL="571500" indent="0" algn="ctr">
              <a:buNone/>
              <a:defRPr/>
            </a:lvl2pPr>
            <a:lvl3pPr marL="1143000" indent="0" algn="ctr">
              <a:buNone/>
              <a:defRPr/>
            </a:lvl3pPr>
            <a:lvl4pPr marL="1714500" indent="0" algn="ctr">
              <a:buNone/>
              <a:defRPr/>
            </a:lvl4pPr>
            <a:lvl5pPr marL="2286000" indent="0" algn="ctr">
              <a:buNone/>
              <a:defRPr/>
            </a:lvl5pPr>
            <a:lvl6pPr marL="2857500" indent="0" algn="ctr">
              <a:buNone/>
              <a:defRPr/>
            </a:lvl6pPr>
            <a:lvl7pPr marL="3429000" indent="0" algn="ctr">
              <a:buNone/>
              <a:defRPr/>
            </a:lvl7pPr>
            <a:lvl8pPr marL="4000500" indent="0" algn="ctr">
              <a:buNone/>
              <a:defRPr/>
            </a:lvl8pPr>
            <a:lvl9pPr marL="45720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6A07AE-52A3-4D2B-90FF-60C1B635525C}" type="slidenum">
              <a:rPr lang="en-US"/>
              <a:pPr>
                <a:defRPr/>
              </a:pPr>
              <a:t>‹#›</a:t>
            </a:fld>
            <a:endParaRPr lang="en-US"/>
          </a:p>
        </p:txBody>
      </p:sp>
    </p:spTree>
    <p:extLst>
      <p:ext uri="{BB962C8B-B14F-4D97-AF65-F5344CB8AC3E}">
        <p14:creationId xmlns:p14="http://schemas.microsoft.com/office/powerpoint/2010/main" val="2923964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95FD80A-2CF7-4086-8F94-68F6AAAF6567}" type="slidenum">
              <a:rPr lang="en-US"/>
              <a:pPr>
                <a:defRPr/>
              </a:pPr>
              <a:t>‹#›</a:t>
            </a:fld>
            <a:endParaRPr lang="en-US"/>
          </a:p>
        </p:txBody>
      </p:sp>
    </p:spTree>
    <p:extLst>
      <p:ext uri="{BB962C8B-B14F-4D97-AF65-F5344CB8AC3E}">
        <p14:creationId xmlns:p14="http://schemas.microsoft.com/office/powerpoint/2010/main" val="838784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5800906" y="1317625"/>
            <a:ext cx="11108531" cy="280892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69951" y="1317625"/>
            <a:ext cx="33159501" cy="28089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6B18845-7BF6-4E82-9E49-5D000DD9C60B}" type="slidenum">
              <a:rPr lang="en-US"/>
              <a:pPr>
                <a:defRPr/>
              </a:pPr>
              <a:t>‹#›</a:t>
            </a:fld>
            <a:endParaRPr lang="en-US"/>
          </a:p>
        </p:txBody>
      </p:sp>
    </p:spTree>
    <p:extLst>
      <p:ext uri="{BB962C8B-B14F-4D97-AF65-F5344CB8AC3E}">
        <p14:creationId xmlns:p14="http://schemas.microsoft.com/office/powerpoint/2010/main" val="2886405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8014134-133F-4A6A-8C7E-B97A1ECB5E43}" type="slidenum">
              <a:rPr lang="en-US"/>
              <a:pPr>
                <a:defRPr/>
              </a:pPr>
              <a:t>‹#›</a:t>
            </a:fld>
            <a:endParaRPr lang="en-US"/>
          </a:p>
        </p:txBody>
      </p:sp>
    </p:spTree>
    <p:extLst>
      <p:ext uri="{BB962C8B-B14F-4D97-AF65-F5344CB8AC3E}">
        <p14:creationId xmlns:p14="http://schemas.microsoft.com/office/powerpoint/2010/main" val="814884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900489" y="21153440"/>
            <a:ext cx="41971318" cy="6537326"/>
          </a:xfrm>
        </p:spPr>
        <p:txBody>
          <a:bodyPr anchor="t"/>
          <a:lstStyle>
            <a:lvl1pPr algn="l">
              <a:defRPr sz="5000" b="1" cap="all"/>
            </a:lvl1pPr>
          </a:lstStyle>
          <a:p>
            <a:r>
              <a:rPr lang="en-US" smtClean="0"/>
              <a:t>Click to edit Master title style</a:t>
            </a:r>
            <a:endParaRPr lang="en-US"/>
          </a:p>
        </p:txBody>
      </p:sp>
      <p:sp>
        <p:nvSpPr>
          <p:cNvPr id="3" name="Text Placeholder 2"/>
          <p:cNvSpPr>
            <a:spLocks noGrp="1"/>
          </p:cNvSpPr>
          <p:nvPr>
            <p:ph type="body" idx="1"/>
          </p:nvPr>
        </p:nvSpPr>
        <p:spPr>
          <a:xfrm>
            <a:off x="3900489" y="13952538"/>
            <a:ext cx="41971318" cy="7200900"/>
          </a:xfrm>
        </p:spPr>
        <p:txBody>
          <a:bodyPr anchor="b"/>
          <a:lstStyle>
            <a:lvl1pPr marL="0" indent="0">
              <a:buNone/>
              <a:defRPr sz="2500"/>
            </a:lvl1pPr>
            <a:lvl2pPr marL="571500" indent="0">
              <a:buNone/>
              <a:defRPr sz="2300"/>
            </a:lvl2pPr>
            <a:lvl3pPr marL="1143000" indent="0">
              <a:buNone/>
              <a:defRPr sz="2000"/>
            </a:lvl3pPr>
            <a:lvl4pPr marL="1714500" indent="0">
              <a:buNone/>
              <a:defRPr sz="1800"/>
            </a:lvl4pPr>
            <a:lvl5pPr marL="2286000" indent="0">
              <a:buNone/>
              <a:defRPr sz="1800"/>
            </a:lvl5pPr>
            <a:lvl6pPr marL="2857500" indent="0">
              <a:buNone/>
              <a:defRPr sz="1800"/>
            </a:lvl6pPr>
            <a:lvl7pPr marL="3429000" indent="0">
              <a:buNone/>
              <a:defRPr sz="1800"/>
            </a:lvl7pPr>
            <a:lvl8pPr marL="4000500" indent="0">
              <a:buNone/>
              <a:defRPr sz="1800"/>
            </a:lvl8pPr>
            <a:lvl9pPr marL="4572000" indent="0">
              <a:buNone/>
              <a:defRPr sz="18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F3A0FD-12A8-4F33-8641-FEB0C7B2818D}" type="slidenum">
              <a:rPr lang="en-US"/>
              <a:pPr>
                <a:defRPr/>
              </a:pPr>
              <a:t>‹#›</a:t>
            </a:fld>
            <a:endParaRPr lang="en-US"/>
          </a:p>
        </p:txBody>
      </p:sp>
    </p:spTree>
    <p:extLst>
      <p:ext uri="{BB962C8B-B14F-4D97-AF65-F5344CB8AC3E}">
        <p14:creationId xmlns:p14="http://schemas.microsoft.com/office/powerpoint/2010/main" val="4257485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469953" y="7680325"/>
            <a:ext cx="22133124" cy="21726525"/>
          </a:xfrm>
        </p:spPr>
        <p:txBody>
          <a:bodyPr/>
          <a:lstStyle>
            <a:lvl1pPr>
              <a:defRPr sz="3500"/>
            </a:lvl1pPr>
            <a:lvl2pPr>
              <a:defRPr sz="3000"/>
            </a:lvl2pPr>
            <a:lvl3pPr>
              <a:defRPr sz="25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4774525" y="7680325"/>
            <a:ext cx="22134911" cy="21726525"/>
          </a:xfrm>
        </p:spPr>
        <p:txBody>
          <a:bodyPr/>
          <a:lstStyle>
            <a:lvl1pPr>
              <a:defRPr sz="3500"/>
            </a:lvl1pPr>
            <a:lvl2pPr>
              <a:defRPr sz="3000"/>
            </a:lvl2pPr>
            <a:lvl3pPr>
              <a:defRPr sz="25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D922DBB-27BF-438B-A83C-93B04169A7A3}" type="slidenum">
              <a:rPr lang="en-US"/>
              <a:pPr>
                <a:defRPr/>
              </a:pPr>
              <a:t>‹#›</a:t>
            </a:fld>
            <a:endParaRPr lang="en-US"/>
          </a:p>
        </p:txBody>
      </p:sp>
    </p:spTree>
    <p:extLst>
      <p:ext uri="{BB962C8B-B14F-4D97-AF65-F5344CB8AC3E}">
        <p14:creationId xmlns:p14="http://schemas.microsoft.com/office/powerpoint/2010/main" val="2478868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68168" y="1317625"/>
            <a:ext cx="44441269"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468164" y="7369177"/>
            <a:ext cx="21817013" cy="3070226"/>
          </a:xfrm>
        </p:spPr>
        <p:txBody>
          <a:bodyPr anchor="b"/>
          <a:lstStyle>
            <a:lvl1pPr marL="0" indent="0">
              <a:buNone/>
              <a:defRPr sz="3000" b="1"/>
            </a:lvl1pPr>
            <a:lvl2pPr marL="571500" indent="0">
              <a:buNone/>
              <a:defRPr sz="2500" b="1"/>
            </a:lvl2pPr>
            <a:lvl3pPr marL="1143000" indent="0">
              <a:buNone/>
              <a:defRPr sz="2300" b="1"/>
            </a:lvl3pPr>
            <a:lvl4pPr marL="1714500" indent="0">
              <a:buNone/>
              <a:defRPr sz="2000" b="1"/>
            </a:lvl4pPr>
            <a:lvl5pPr marL="2286000" indent="0">
              <a:buNone/>
              <a:defRPr sz="2000" b="1"/>
            </a:lvl5pPr>
            <a:lvl6pPr marL="2857500" indent="0">
              <a:buNone/>
              <a:defRPr sz="2000" b="1"/>
            </a:lvl6pPr>
            <a:lvl7pPr marL="3429000" indent="0">
              <a:buNone/>
              <a:defRPr sz="2000" b="1"/>
            </a:lvl7pPr>
            <a:lvl8pPr marL="4000500" indent="0">
              <a:buNone/>
              <a:defRPr sz="2000" b="1"/>
            </a:lvl8pPr>
            <a:lvl9pPr marL="4572000" indent="0">
              <a:buNone/>
              <a:defRPr sz="2000" b="1"/>
            </a:lvl9pPr>
          </a:lstStyle>
          <a:p>
            <a:pPr lvl="0"/>
            <a:r>
              <a:rPr lang="en-US" smtClean="0"/>
              <a:t>Click to edit Master text styles</a:t>
            </a:r>
          </a:p>
        </p:txBody>
      </p:sp>
      <p:sp>
        <p:nvSpPr>
          <p:cNvPr id="4" name="Content Placeholder 3"/>
          <p:cNvSpPr>
            <a:spLocks noGrp="1"/>
          </p:cNvSpPr>
          <p:nvPr>
            <p:ph sz="half" idx="2"/>
          </p:nvPr>
        </p:nvSpPr>
        <p:spPr>
          <a:xfrm>
            <a:off x="2468164" y="10439402"/>
            <a:ext cx="21817013" cy="18965864"/>
          </a:xfrm>
        </p:spPr>
        <p:txBody>
          <a:bodyPr/>
          <a:lstStyle>
            <a:lvl1pPr>
              <a:defRPr sz="3000"/>
            </a:lvl1pPr>
            <a:lvl2pPr>
              <a:defRPr sz="25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5083494" y="7369177"/>
            <a:ext cx="21825943" cy="3070226"/>
          </a:xfrm>
        </p:spPr>
        <p:txBody>
          <a:bodyPr anchor="b"/>
          <a:lstStyle>
            <a:lvl1pPr marL="0" indent="0">
              <a:buNone/>
              <a:defRPr sz="3000" b="1"/>
            </a:lvl1pPr>
            <a:lvl2pPr marL="571500" indent="0">
              <a:buNone/>
              <a:defRPr sz="2500" b="1"/>
            </a:lvl2pPr>
            <a:lvl3pPr marL="1143000" indent="0">
              <a:buNone/>
              <a:defRPr sz="2300" b="1"/>
            </a:lvl3pPr>
            <a:lvl4pPr marL="1714500" indent="0">
              <a:buNone/>
              <a:defRPr sz="2000" b="1"/>
            </a:lvl4pPr>
            <a:lvl5pPr marL="2286000" indent="0">
              <a:buNone/>
              <a:defRPr sz="2000" b="1"/>
            </a:lvl5pPr>
            <a:lvl6pPr marL="2857500" indent="0">
              <a:buNone/>
              <a:defRPr sz="2000" b="1"/>
            </a:lvl6pPr>
            <a:lvl7pPr marL="3429000" indent="0">
              <a:buNone/>
              <a:defRPr sz="2000" b="1"/>
            </a:lvl7pPr>
            <a:lvl8pPr marL="4000500" indent="0">
              <a:buNone/>
              <a:defRPr sz="2000" b="1"/>
            </a:lvl8pPr>
            <a:lvl9pPr marL="4572000" indent="0">
              <a:buNone/>
              <a:defRPr sz="2000" b="1"/>
            </a:lvl9pPr>
          </a:lstStyle>
          <a:p>
            <a:pPr lvl="0"/>
            <a:r>
              <a:rPr lang="en-US" smtClean="0"/>
              <a:t>Click to edit Master text styles</a:t>
            </a:r>
          </a:p>
        </p:txBody>
      </p:sp>
      <p:sp>
        <p:nvSpPr>
          <p:cNvPr id="6" name="Content Placeholder 5"/>
          <p:cNvSpPr>
            <a:spLocks noGrp="1"/>
          </p:cNvSpPr>
          <p:nvPr>
            <p:ph sz="quarter" idx="4"/>
          </p:nvPr>
        </p:nvSpPr>
        <p:spPr>
          <a:xfrm>
            <a:off x="25083494" y="10439402"/>
            <a:ext cx="21825943" cy="18965864"/>
          </a:xfrm>
        </p:spPr>
        <p:txBody>
          <a:bodyPr/>
          <a:lstStyle>
            <a:lvl1pPr>
              <a:defRPr sz="3000"/>
            </a:lvl1pPr>
            <a:lvl2pPr>
              <a:defRPr sz="25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26CA534-C71E-40F8-A3C0-CAD69E5C0D65}" type="slidenum">
              <a:rPr lang="en-US"/>
              <a:pPr>
                <a:defRPr/>
              </a:pPr>
              <a:t>‹#›</a:t>
            </a:fld>
            <a:endParaRPr lang="en-US"/>
          </a:p>
        </p:txBody>
      </p:sp>
    </p:spTree>
    <p:extLst>
      <p:ext uri="{BB962C8B-B14F-4D97-AF65-F5344CB8AC3E}">
        <p14:creationId xmlns:p14="http://schemas.microsoft.com/office/powerpoint/2010/main" val="98958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DC64D4D-9409-45DE-9431-4AA6353F04CB}" type="slidenum">
              <a:rPr lang="en-US"/>
              <a:pPr>
                <a:defRPr/>
              </a:pPr>
              <a:t>‹#›</a:t>
            </a:fld>
            <a:endParaRPr lang="en-US"/>
          </a:p>
        </p:txBody>
      </p:sp>
    </p:spTree>
    <p:extLst>
      <p:ext uri="{BB962C8B-B14F-4D97-AF65-F5344CB8AC3E}">
        <p14:creationId xmlns:p14="http://schemas.microsoft.com/office/powerpoint/2010/main" val="2458975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E9C8C06-D5D4-4BC7-B9A1-AD95050A3F95}" type="slidenum">
              <a:rPr lang="en-US"/>
              <a:pPr>
                <a:defRPr/>
              </a:pPr>
              <a:t>‹#›</a:t>
            </a:fld>
            <a:endParaRPr lang="en-US"/>
          </a:p>
        </p:txBody>
      </p:sp>
    </p:spTree>
    <p:extLst>
      <p:ext uri="{BB962C8B-B14F-4D97-AF65-F5344CB8AC3E}">
        <p14:creationId xmlns:p14="http://schemas.microsoft.com/office/powerpoint/2010/main" val="2941181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68164" y="1311274"/>
            <a:ext cx="16244888" cy="5576889"/>
          </a:xfrm>
        </p:spPr>
        <p:txBody>
          <a:bodyPr anchor="b"/>
          <a:lstStyle>
            <a:lvl1pPr algn="l">
              <a:defRPr sz="2500" b="1"/>
            </a:lvl1pPr>
          </a:lstStyle>
          <a:p>
            <a:r>
              <a:rPr lang="en-US" smtClean="0"/>
              <a:t>Click to edit Master title style</a:t>
            </a:r>
            <a:endParaRPr lang="en-US"/>
          </a:p>
        </p:txBody>
      </p:sp>
      <p:sp>
        <p:nvSpPr>
          <p:cNvPr id="3" name="Content Placeholder 2"/>
          <p:cNvSpPr>
            <a:spLocks noGrp="1"/>
          </p:cNvSpPr>
          <p:nvPr>
            <p:ph idx="1"/>
          </p:nvPr>
        </p:nvSpPr>
        <p:spPr>
          <a:xfrm>
            <a:off x="19305986" y="1311276"/>
            <a:ext cx="27603450" cy="28093989"/>
          </a:xfrm>
        </p:spPr>
        <p:txBody>
          <a:bodyPr/>
          <a:lstStyle>
            <a:lvl1pPr>
              <a:defRPr sz="4000"/>
            </a:lvl1pPr>
            <a:lvl2pPr>
              <a:defRPr sz="3500"/>
            </a:lvl2pPr>
            <a:lvl3pPr>
              <a:defRPr sz="30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468164" y="6888163"/>
            <a:ext cx="16244888" cy="22517100"/>
          </a:xfrm>
        </p:spPr>
        <p:txBody>
          <a:bodyPr/>
          <a:lstStyle>
            <a:lvl1pPr marL="0" indent="0">
              <a:buNone/>
              <a:defRPr sz="1800"/>
            </a:lvl1pPr>
            <a:lvl2pPr marL="571500" indent="0">
              <a:buNone/>
              <a:defRPr sz="1500"/>
            </a:lvl2pPr>
            <a:lvl3pPr marL="1143000" indent="0">
              <a:buNone/>
              <a:defRPr sz="1300"/>
            </a:lvl3pPr>
            <a:lvl4pPr marL="1714500" indent="0">
              <a:buNone/>
              <a:defRPr sz="1100"/>
            </a:lvl4pPr>
            <a:lvl5pPr marL="2286000" indent="0">
              <a:buNone/>
              <a:defRPr sz="1100"/>
            </a:lvl5pPr>
            <a:lvl6pPr marL="2857500" indent="0">
              <a:buNone/>
              <a:defRPr sz="1100"/>
            </a:lvl6pPr>
            <a:lvl7pPr marL="3429000" indent="0">
              <a:buNone/>
              <a:defRPr sz="1100"/>
            </a:lvl7pPr>
            <a:lvl8pPr marL="4000500" indent="0">
              <a:buNone/>
              <a:defRPr sz="1100"/>
            </a:lvl8pPr>
            <a:lvl9pPr marL="4572000" indent="0">
              <a:buNone/>
              <a:defRPr sz="11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80488A6-9810-4020-85F2-E61BAED0A1AA}" type="slidenum">
              <a:rPr lang="en-US"/>
              <a:pPr>
                <a:defRPr/>
              </a:pPr>
              <a:t>‹#›</a:t>
            </a:fld>
            <a:endParaRPr lang="en-US"/>
          </a:p>
        </p:txBody>
      </p:sp>
    </p:spTree>
    <p:extLst>
      <p:ext uri="{BB962C8B-B14F-4D97-AF65-F5344CB8AC3E}">
        <p14:creationId xmlns:p14="http://schemas.microsoft.com/office/powerpoint/2010/main" val="3030371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677998" y="23042564"/>
            <a:ext cx="29626918" cy="2720976"/>
          </a:xfrm>
        </p:spPr>
        <p:txBody>
          <a:bodyPr anchor="b"/>
          <a:lstStyle>
            <a:lvl1pPr algn="l">
              <a:defRPr sz="2500" b="1"/>
            </a:lvl1pPr>
          </a:lstStyle>
          <a:p>
            <a:r>
              <a:rPr lang="en-US" smtClean="0"/>
              <a:t>Click to edit Master title style</a:t>
            </a:r>
            <a:endParaRPr lang="en-US"/>
          </a:p>
        </p:txBody>
      </p:sp>
      <p:sp>
        <p:nvSpPr>
          <p:cNvPr id="3" name="Picture Placeholder 2"/>
          <p:cNvSpPr>
            <a:spLocks noGrp="1"/>
          </p:cNvSpPr>
          <p:nvPr>
            <p:ph type="pic" idx="1"/>
          </p:nvPr>
        </p:nvSpPr>
        <p:spPr>
          <a:xfrm>
            <a:off x="9677998" y="2941640"/>
            <a:ext cx="29626918" cy="19750088"/>
          </a:xfrm>
        </p:spPr>
        <p:txBody>
          <a:bodyPr/>
          <a:lstStyle>
            <a:lvl1pPr marL="0" indent="0">
              <a:buNone/>
              <a:defRPr sz="4000"/>
            </a:lvl1pPr>
            <a:lvl2pPr marL="571500" indent="0">
              <a:buNone/>
              <a:defRPr sz="3500"/>
            </a:lvl2pPr>
            <a:lvl3pPr marL="1143000" indent="0">
              <a:buNone/>
              <a:defRPr sz="3000"/>
            </a:lvl3pPr>
            <a:lvl4pPr marL="1714500" indent="0">
              <a:buNone/>
              <a:defRPr sz="2500"/>
            </a:lvl4pPr>
            <a:lvl5pPr marL="2286000" indent="0">
              <a:buNone/>
              <a:defRPr sz="2500"/>
            </a:lvl5pPr>
            <a:lvl6pPr marL="2857500" indent="0">
              <a:buNone/>
              <a:defRPr sz="2500"/>
            </a:lvl6pPr>
            <a:lvl7pPr marL="3429000" indent="0">
              <a:buNone/>
              <a:defRPr sz="2500"/>
            </a:lvl7pPr>
            <a:lvl8pPr marL="4000500" indent="0">
              <a:buNone/>
              <a:defRPr sz="2500"/>
            </a:lvl8pPr>
            <a:lvl9pPr marL="4572000" indent="0">
              <a:buNone/>
              <a:defRPr sz="2500"/>
            </a:lvl9pPr>
          </a:lstStyle>
          <a:p>
            <a:pPr lvl="0"/>
            <a:endParaRPr lang="en-US" noProof="0" smtClean="0"/>
          </a:p>
        </p:txBody>
      </p:sp>
      <p:sp>
        <p:nvSpPr>
          <p:cNvPr id="4" name="Text Placeholder 3"/>
          <p:cNvSpPr>
            <a:spLocks noGrp="1"/>
          </p:cNvSpPr>
          <p:nvPr>
            <p:ph type="body" sz="half" idx="2"/>
          </p:nvPr>
        </p:nvSpPr>
        <p:spPr>
          <a:xfrm>
            <a:off x="9677998" y="25763540"/>
            <a:ext cx="29626918" cy="3862388"/>
          </a:xfrm>
        </p:spPr>
        <p:txBody>
          <a:bodyPr/>
          <a:lstStyle>
            <a:lvl1pPr marL="0" indent="0">
              <a:buNone/>
              <a:defRPr sz="1800"/>
            </a:lvl1pPr>
            <a:lvl2pPr marL="571500" indent="0">
              <a:buNone/>
              <a:defRPr sz="1500"/>
            </a:lvl2pPr>
            <a:lvl3pPr marL="1143000" indent="0">
              <a:buNone/>
              <a:defRPr sz="1300"/>
            </a:lvl3pPr>
            <a:lvl4pPr marL="1714500" indent="0">
              <a:buNone/>
              <a:defRPr sz="1100"/>
            </a:lvl4pPr>
            <a:lvl5pPr marL="2286000" indent="0">
              <a:buNone/>
              <a:defRPr sz="1100"/>
            </a:lvl5pPr>
            <a:lvl6pPr marL="2857500" indent="0">
              <a:buNone/>
              <a:defRPr sz="1100"/>
            </a:lvl6pPr>
            <a:lvl7pPr marL="3429000" indent="0">
              <a:buNone/>
              <a:defRPr sz="1100"/>
            </a:lvl7pPr>
            <a:lvl8pPr marL="4000500" indent="0">
              <a:buNone/>
              <a:defRPr sz="1100"/>
            </a:lvl8pPr>
            <a:lvl9pPr marL="4572000" indent="0">
              <a:buNone/>
              <a:defRPr sz="11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5742DB0-F351-4013-9F37-2950CB832A12}" type="slidenum">
              <a:rPr lang="en-US"/>
              <a:pPr>
                <a:defRPr/>
              </a:pPr>
              <a:t>‹#›</a:t>
            </a:fld>
            <a:endParaRPr lang="en-US"/>
          </a:p>
        </p:txBody>
      </p:sp>
    </p:spTree>
    <p:extLst>
      <p:ext uri="{BB962C8B-B14F-4D97-AF65-F5344CB8AC3E}">
        <p14:creationId xmlns:p14="http://schemas.microsoft.com/office/powerpoint/2010/main" val="4007565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70150" y="1317625"/>
            <a:ext cx="44438888"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70243" tIns="235123" rIns="470243" bIns="235123"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470150" y="7680325"/>
            <a:ext cx="44438888" cy="2172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70243" tIns="235123" rIns="470243" bIns="23512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470150" y="29978350"/>
            <a:ext cx="11520488" cy="2286000"/>
          </a:xfrm>
          <a:prstGeom prst="rect">
            <a:avLst/>
          </a:prstGeom>
          <a:noFill/>
          <a:ln>
            <a:noFill/>
          </a:ln>
          <a:effectLst/>
          <a:extLst/>
        </p:spPr>
        <p:txBody>
          <a:bodyPr vert="horz" wrap="square" lIns="470243" tIns="235123" rIns="470243" bIns="235123" numCol="1" anchor="t" anchorCtr="0" compatLnSpc="1">
            <a:prstTxWarp prst="textNoShape">
              <a:avLst/>
            </a:prstTxWarp>
          </a:bodyPr>
          <a:lstStyle>
            <a:lvl1pPr>
              <a:defRPr sz="7300">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16871950" y="29978350"/>
            <a:ext cx="15635288" cy="2286000"/>
          </a:xfrm>
          <a:prstGeom prst="rect">
            <a:avLst/>
          </a:prstGeom>
          <a:noFill/>
          <a:ln>
            <a:noFill/>
          </a:ln>
          <a:effectLst/>
          <a:extLst/>
        </p:spPr>
        <p:txBody>
          <a:bodyPr vert="horz" wrap="square" lIns="470243" tIns="235123" rIns="470243" bIns="235123" numCol="1" anchor="t" anchorCtr="0" compatLnSpc="1">
            <a:prstTxWarp prst="textNoShape">
              <a:avLst/>
            </a:prstTxWarp>
          </a:bodyPr>
          <a:lstStyle>
            <a:lvl1pPr algn="ctr">
              <a:defRPr sz="7300">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35388550" y="29978350"/>
            <a:ext cx="11520488" cy="2286000"/>
          </a:xfrm>
          <a:prstGeom prst="rect">
            <a:avLst/>
          </a:prstGeom>
          <a:noFill/>
          <a:ln>
            <a:noFill/>
          </a:ln>
          <a:effectLst/>
          <a:extLst/>
        </p:spPr>
        <p:txBody>
          <a:bodyPr vert="horz" wrap="square" lIns="470243" tIns="235123" rIns="470243" bIns="235123" numCol="1" anchor="t" anchorCtr="0" compatLnSpc="1">
            <a:prstTxWarp prst="textNoShape">
              <a:avLst/>
            </a:prstTxWarp>
          </a:bodyPr>
          <a:lstStyle>
            <a:lvl1pPr algn="r">
              <a:defRPr sz="7300">
                <a:latin typeface="Arial" pitchFamily="34" charset="0"/>
              </a:defRPr>
            </a:lvl1pPr>
          </a:lstStyle>
          <a:p>
            <a:pPr>
              <a:defRPr/>
            </a:pPr>
            <a:fld id="{510CB3DA-DEC8-46D0-8A31-60009F938794}" type="slidenum">
              <a:rPr lang="en-US"/>
              <a:pPr>
                <a:defRPr/>
              </a:pPr>
              <a:t>‹#›</a:t>
            </a:fld>
            <a:endParaRPr lang="en-US"/>
          </a:p>
        </p:txBody>
      </p:sp>
      <p:grpSp>
        <p:nvGrpSpPr>
          <p:cNvPr id="1031" name="Group 27"/>
          <p:cNvGrpSpPr>
            <a:grpSpLocks/>
          </p:cNvGrpSpPr>
          <p:nvPr userDrawn="1"/>
        </p:nvGrpSpPr>
        <p:grpSpPr bwMode="auto">
          <a:xfrm>
            <a:off x="0" y="26225500"/>
            <a:ext cx="49377600" cy="6692900"/>
            <a:chOff x="0" y="16520"/>
            <a:chExt cx="27648" cy="4216"/>
          </a:xfrm>
        </p:grpSpPr>
        <p:sp>
          <p:nvSpPr>
            <p:cNvPr id="1035" name="Freeform 16"/>
            <p:cNvSpPr>
              <a:spLocks/>
            </p:cNvSpPr>
            <p:nvPr userDrawn="1"/>
          </p:nvSpPr>
          <p:spPr bwMode="auto">
            <a:xfrm>
              <a:off x="0" y="16520"/>
              <a:ext cx="27648" cy="4216"/>
            </a:xfrm>
            <a:custGeom>
              <a:avLst/>
              <a:gdLst>
                <a:gd name="T0" fmla="*/ 27648 w 27648"/>
                <a:gd name="T1" fmla="*/ 1109 h 5267"/>
                <a:gd name="T2" fmla="*/ 27648 w 27648"/>
                <a:gd name="T3" fmla="*/ 977 h 5267"/>
                <a:gd name="T4" fmla="*/ 27209 w 27648"/>
                <a:gd name="T5" fmla="*/ 939 h 5267"/>
                <a:gd name="T6" fmla="*/ 26682 w 27648"/>
                <a:gd name="T7" fmla="*/ 910 h 5267"/>
                <a:gd name="T8" fmla="*/ 26069 w 27648"/>
                <a:gd name="T9" fmla="*/ 887 h 5267"/>
                <a:gd name="T10" fmla="*/ 25377 w 27648"/>
                <a:gd name="T11" fmla="*/ 870 h 5267"/>
                <a:gd name="T12" fmla="*/ 24615 w 27648"/>
                <a:gd name="T13" fmla="*/ 859 h 5267"/>
                <a:gd name="T14" fmla="*/ 23788 w 27648"/>
                <a:gd name="T15" fmla="*/ 852 h 5267"/>
                <a:gd name="T16" fmla="*/ 22899 w 27648"/>
                <a:gd name="T17" fmla="*/ 851 h 5267"/>
                <a:gd name="T18" fmla="*/ 21959 w 27648"/>
                <a:gd name="T19" fmla="*/ 852 h 5267"/>
                <a:gd name="T20" fmla="*/ 20974 w 27648"/>
                <a:gd name="T21" fmla="*/ 856 h 5267"/>
                <a:gd name="T22" fmla="*/ 19948 w 27648"/>
                <a:gd name="T23" fmla="*/ 861 h 5267"/>
                <a:gd name="T24" fmla="*/ 18889 w 27648"/>
                <a:gd name="T25" fmla="*/ 868 h 5267"/>
                <a:gd name="T26" fmla="*/ 17800 w 27648"/>
                <a:gd name="T27" fmla="*/ 875 h 5267"/>
                <a:gd name="T28" fmla="*/ 16692 w 27648"/>
                <a:gd name="T29" fmla="*/ 882 h 5267"/>
                <a:gd name="T30" fmla="*/ 15569 w 27648"/>
                <a:gd name="T31" fmla="*/ 888 h 5267"/>
                <a:gd name="T32" fmla="*/ 14437 w 27648"/>
                <a:gd name="T33" fmla="*/ 893 h 5267"/>
                <a:gd name="T34" fmla="*/ 13302 w 27648"/>
                <a:gd name="T35" fmla="*/ 894 h 5267"/>
                <a:gd name="T36" fmla="*/ 12172 w 27648"/>
                <a:gd name="T37" fmla="*/ 893 h 5267"/>
                <a:gd name="T38" fmla="*/ 11052 w 27648"/>
                <a:gd name="T39" fmla="*/ 888 h 5267"/>
                <a:gd name="T40" fmla="*/ 9950 w 27648"/>
                <a:gd name="T41" fmla="*/ 878 h 5267"/>
                <a:gd name="T42" fmla="*/ 8870 w 27648"/>
                <a:gd name="T43" fmla="*/ 864 h 5267"/>
                <a:gd name="T44" fmla="*/ 7819 w 27648"/>
                <a:gd name="T45" fmla="*/ 842 h 5267"/>
                <a:gd name="T46" fmla="*/ 6803 w 27648"/>
                <a:gd name="T47" fmla="*/ 814 h 5267"/>
                <a:gd name="T48" fmla="*/ 5830 w 27648"/>
                <a:gd name="T49" fmla="*/ 779 h 5267"/>
                <a:gd name="T50" fmla="*/ 4906 w 27648"/>
                <a:gd name="T51" fmla="*/ 735 h 5267"/>
                <a:gd name="T52" fmla="*/ 4035 w 27648"/>
                <a:gd name="T53" fmla="*/ 682 h 5267"/>
                <a:gd name="T54" fmla="*/ 3226 w 27648"/>
                <a:gd name="T55" fmla="*/ 619 h 5267"/>
                <a:gd name="T56" fmla="*/ 2483 w 27648"/>
                <a:gd name="T57" fmla="*/ 546 h 5267"/>
                <a:gd name="T58" fmla="*/ 1814 w 27648"/>
                <a:gd name="T59" fmla="*/ 462 h 5267"/>
                <a:gd name="T60" fmla="*/ 1225 w 27648"/>
                <a:gd name="T61" fmla="*/ 367 h 5267"/>
                <a:gd name="T62" fmla="*/ 722 w 27648"/>
                <a:gd name="T63" fmla="*/ 259 h 5267"/>
                <a:gd name="T64" fmla="*/ 311 w 27648"/>
                <a:gd name="T65" fmla="*/ 136 h 5267"/>
                <a:gd name="T66" fmla="*/ 0 w 27648"/>
                <a:gd name="T67" fmla="*/ 0 h 5267"/>
                <a:gd name="T68" fmla="*/ 0 w 27648"/>
                <a:gd name="T69" fmla="*/ 1109 h 5267"/>
                <a:gd name="T70" fmla="*/ 27648 w 27648"/>
                <a:gd name="T71" fmla="*/ 1109 h 526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7648" h="5267">
                  <a:moveTo>
                    <a:pt x="27648" y="5267"/>
                  </a:moveTo>
                  <a:lnTo>
                    <a:pt x="27648" y="4643"/>
                  </a:lnTo>
                  <a:lnTo>
                    <a:pt x="27209" y="4463"/>
                  </a:lnTo>
                  <a:lnTo>
                    <a:pt x="26682" y="4322"/>
                  </a:lnTo>
                  <a:lnTo>
                    <a:pt x="26069" y="4213"/>
                  </a:lnTo>
                  <a:lnTo>
                    <a:pt x="25377" y="4133"/>
                  </a:lnTo>
                  <a:lnTo>
                    <a:pt x="24615" y="4082"/>
                  </a:lnTo>
                  <a:lnTo>
                    <a:pt x="23788" y="4050"/>
                  </a:lnTo>
                  <a:lnTo>
                    <a:pt x="22899" y="4040"/>
                  </a:lnTo>
                  <a:lnTo>
                    <a:pt x="21959" y="4045"/>
                  </a:lnTo>
                  <a:lnTo>
                    <a:pt x="20974" y="4064"/>
                  </a:lnTo>
                  <a:lnTo>
                    <a:pt x="19948" y="4090"/>
                  </a:lnTo>
                  <a:lnTo>
                    <a:pt x="18889" y="4123"/>
                  </a:lnTo>
                  <a:lnTo>
                    <a:pt x="17800" y="4158"/>
                  </a:lnTo>
                  <a:lnTo>
                    <a:pt x="16692" y="4190"/>
                  </a:lnTo>
                  <a:lnTo>
                    <a:pt x="15569" y="4220"/>
                  </a:lnTo>
                  <a:lnTo>
                    <a:pt x="14437" y="4241"/>
                  </a:lnTo>
                  <a:lnTo>
                    <a:pt x="13302" y="4249"/>
                  </a:lnTo>
                  <a:lnTo>
                    <a:pt x="12172" y="4244"/>
                  </a:lnTo>
                  <a:lnTo>
                    <a:pt x="11052" y="4218"/>
                  </a:lnTo>
                  <a:lnTo>
                    <a:pt x="9950" y="4171"/>
                  </a:lnTo>
                  <a:lnTo>
                    <a:pt x="8870" y="4101"/>
                  </a:lnTo>
                  <a:lnTo>
                    <a:pt x="7819" y="3999"/>
                  </a:lnTo>
                  <a:lnTo>
                    <a:pt x="6803" y="3866"/>
                  </a:lnTo>
                  <a:lnTo>
                    <a:pt x="5830" y="3698"/>
                  </a:lnTo>
                  <a:lnTo>
                    <a:pt x="4906" y="3489"/>
                  </a:lnTo>
                  <a:lnTo>
                    <a:pt x="4035" y="3238"/>
                  </a:lnTo>
                  <a:lnTo>
                    <a:pt x="3226" y="2941"/>
                  </a:lnTo>
                  <a:lnTo>
                    <a:pt x="2483" y="2596"/>
                  </a:lnTo>
                  <a:lnTo>
                    <a:pt x="1814" y="2196"/>
                  </a:lnTo>
                  <a:lnTo>
                    <a:pt x="1225" y="1740"/>
                  </a:lnTo>
                  <a:lnTo>
                    <a:pt x="722" y="1225"/>
                  </a:lnTo>
                  <a:lnTo>
                    <a:pt x="311" y="646"/>
                  </a:lnTo>
                  <a:lnTo>
                    <a:pt x="0" y="0"/>
                  </a:lnTo>
                  <a:lnTo>
                    <a:pt x="0" y="5267"/>
                  </a:lnTo>
                  <a:lnTo>
                    <a:pt x="27648" y="5267"/>
                  </a:lnTo>
                  <a:close/>
                </a:path>
              </a:pathLst>
            </a:custGeom>
            <a:gradFill rotWithShape="1">
              <a:gsLst>
                <a:gs pos="0">
                  <a:srgbClr val="B06010"/>
                </a:gs>
                <a:gs pos="50000">
                  <a:srgbClr val="D8A774"/>
                </a:gs>
                <a:gs pos="100000">
                  <a:srgbClr val="B06010"/>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6" name="Freeform 17"/>
            <p:cNvSpPr>
              <a:spLocks/>
            </p:cNvSpPr>
            <p:nvPr userDrawn="1"/>
          </p:nvSpPr>
          <p:spPr bwMode="auto">
            <a:xfrm>
              <a:off x="0" y="17472"/>
              <a:ext cx="27648" cy="3264"/>
            </a:xfrm>
            <a:custGeom>
              <a:avLst/>
              <a:gdLst>
                <a:gd name="T0" fmla="*/ 27648 w 27648"/>
                <a:gd name="T1" fmla="*/ 859 h 4078"/>
                <a:gd name="T2" fmla="*/ 27648 w 27648"/>
                <a:gd name="T3" fmla="*/ 764 h 4078"/>
                <a:gd name="T4" fmla="*/ 27209 w 27648"/>
                <a:gd name="T5" fmla="*/ 734 h 4078"/>
                <a:gd name="T6" fmla="*/ 26682 w 27648"/>
                <a:gd name="T7" fmla="*/ 711 h 4078"/>
                <a:gd name="T8" fmla="*/ 26069 w 27648"/>
                <a:gd name="T9" fmla="*/ 693 h 4078"/>
                <a:gd name="T10" fmla="*/ 25377 w 27648"/>
                <a:gd name="T11" fmla="*/ 680 h 4078"/>
                <a:gd name="T12" fmla="*/ 24615 w 27648"/>
                <a:gd name="T13" fmla="*/ 672 h 4078"/>
                <a:gd name="T14" fmla="*/ 23788 w 27648"/>
                <a:gd name="T15" fmla="*/ 667 h 4078"/>
                <a:gd name="T16" fmla="*/ 22899 w 27648"/>
                <a:gd name="T17" fmla="*/ 664 h 4078"/>
                <a:gd name="T18" fmla="*/ 21959 w 27648"/>
                <a:gd name="T19" fmla="*/ 666 h 4078"/>
                <a:gd name="T20" fmla="*/ 20974 w 27648"/>
                <a:gd name="T21" fmla="*/ 669 h 4078"/>
                <a:gd name="T22" fmla="*/ 19948 w 27648"/>
                <a:gd name="T23" fmla="*/ 673 h 4078"/>
                <a:gd name="T24" fmla="*/ 18889 w 27648"/>
                <a:gd name="T25" fmla="*/ 679 h 4078"/>
                <a:gd name="T26" fmla="*/ 17800 w 27648"/>
                <a:gd name="T27" fmla="*/ 684 h 4078"/>
                <a:gd name="T28" fmla="*/ 16692 w 27648"/>
                <a:gd name="T29" fmla="*/ 690 h 4078"/>
                <a:gd name="T30" fmla="*/ 15569 w 27648"/>
                <a:gd name="T31" fmla="*/ 694 h 4078"/>
                <a:gd name="T32" fmla="*/ 14437 w 27648"/>
                <a:gd name="T33" fmla="*/ 698 h 4078"/>
                <a:gd name="T34" fmla="*/ 13302 w 27648"/>
                <a:gd name="T35" fmla="*/ 698 h 4078"/>
                <a:gd name="T36" fmla="*/ 12172 w 27648"/>
                <a:gd name="T37" fmla="*/ 698 h 4078"/>
                <a:gd name="T38" fmla="*/ 11052 w 27648"/>
                <a:gd name="T39" fmla="*/ 694 h 4078"/>
                <a:gd name="T40" fmla="*/ 9950 w 27648"/>
                <a:gd name="T41" fmla="*/ 686 h 4078"/>
                <a:gd name="T42" fmla="*/ 8870 w 27648"/>
                <a:gd name="T43" fmla="*/ 675 h 4078"/>
                <a:gd name="T44" fmla="*/ 7819 w 27648"/>
                <a:gd name="T45" fmla="*/ 658 h 4078"/>
                <a:gd name="T46" fmla="*/ 6803 w 27648"/>
                <a:gd name="T47" fmla="*/ 636 h 4078"/>
                <a:gd name="T48" fmla="*/ 5830 w 27648"/>
                <a:gd name="T49" fmla="*/ 608 h 4078"/>
                <a:gd name="T50" fmla="*/ 4906 w 27648"/>
                <a:gd name="T51" fmla="*/ 574 h 4078"/>
                <a:gd name="T52" fmla="*/ 4035 w 27648"/>
                <a:gd name="T53" fmla="*/ 533 h 4078"/>
                <a:gd name="T54" fmla="*/ 3226 w 27648"/>
                <a:gd name="T55" fmla="*/ 484 h 4078"/>
                <a:gd name="T56" fmla="*/ 2483 w 27648"/>
                <a:gd name="T57" fmla="*/ 427 h 4078"/>
                <a:gd name="T58" fmla="*/ 1814 w 27648"/>
                <a:gd name="T59" fmla="*/ 361 h 4078"/>
                <a:gd name="T60" fmla="*/ 1225 w 27648"/>
                <a:gd name="T61" fmla="*/ 287 h 4078"/>
                <a:gd name="T62" fmla="*/ 722 w 27648"/>
                <a:gd name="T63" fmla="*/ 202 h 4078"/>
                <a:gd name="T64" fmla="*/ 311 w 27648"/>
                <a:gd name="T65" fmla="*/ 106 h 4078"/>
                <a:gd name="T66" fmla="*/ 0 w 27648"/>
                <a:gd name="T67" fmla="*/ 0 h 4078"/>
                <a:gd name="T68" fmla="*/ 0 w 27648"/>
                <a:gd name="T69" fmla="*/ 859 h 4078"/>
                <a:gd name="T70" fmla="*/ 27648 w 27648"/>
                <a:gd name="T71" fmla="*/ 859 h 407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7648" h="4078">
                  <a:moveTo>
                    <a:pt x="27648" y="4078"/>
                  </a:moveTo>
                  <a:lnTo>
                    <a:pt x="27648" y="3630"/>
                  </a:lnTo>
                  <a:lnTo>
                    <a:pt x="27209" y="3490"/>
                  </a:lnTo>
                  <a:lnTo>
                    <a:pt x="26682" y="3378"/>
                  </a:lnTo>
                  <a:lnTo>
                    <a:pt x="26069" y="3293"/>
                  </a:lnTo>
                  <a:lnTo>
                    <a:pt x="25377" y="3231"/>
                  </a:lnTo>
                  <a:lnTo>
                    <a:pt x="24615" y="3190"/>
                  </a:lnTo>
                  <a:lnTo>
                    <a:pt x="23788" y="3167"/>
                  </a:lnTo>
                  <a:lnTo>
                    <a:pt x="22899" y="3159"/>
                  </a:lnTo>
                  <a:lnTo>
                    <a:pt x="21959" y="3162"/>
                  </a:lnTo>
                  <a:lnTo>
                    <a:pt x="20974" y="3176"/>
                  </a:lnTo>
                  <a:lnTo>
                    <a:pt x="19948" y="3198"/>
                  </a:lnTo>
                  <a:lnTo>
                    <a:pt x="18889" y="3223"/>
                  </a:lnTo>
                  <a:lnTo>
                    <a:pt x="17800" y="3250"/>
                  </a:lnTo>
                  <a:lnTo>
                    <a:pt x="16692" y="3276"/>
                  </a:lnTo>
                  <a:lnTo>
                    <a:pt x="15569" y="3299"/>
                  </a:lnTo>
                  <a:lnTo>
                    <a:pt x="14437" y="3314"/>
                  </a:lnTo>
                  <a:lnTo>
                    <a:pt x="13302" y="3321"/>
                  </a:lnTo>
                  <a:lnTo>
                    <a:pt x="12172" y="3318"/>
                  </a:lnTo>
                  <a:lnTo>
                    <a:pt x="11052" y="3299"/>
                  </a:lnTo>
                  <a:lnTo>
                    <a:pt x="9950" y="3261"/>
                  </a:lnTo>
                  <a:lnTo>
                    <a:pt x="8870" y="3205"/>
                  </a:lnTo>
                  <a:lnTo>
                    <a:pt x="7819" y="3126"/>
                  </a:lnTo>
                  <a:lnTo>
                    <a:pt x="6803" y="3022"/>
                  </a:lnTo>
                  <a:lnTo>
                    <a:pt x="5830" y="2891"/>
                  </a:lnTo>
                  <a:lnTo>
                    <a:pt x="4906" y="2727"/>
                  </a:lnTo>
                  <a:lnTo>
                    <a:pt x="4035" y="2531"/>
                  </a:lnTo>
                  <a:lnTo>
                    <a:pt x="3226" y="2300"/>
                  </a:lnTo>
                  <a:lnTo>
                    <a:pt x="2483" y="2029"/>
                  </a:lnTo>
                  <a:lnTo>
                    <a:pt x="1814" y="1716"/>
                  </a:lnTo>
                  <a:lnTo>
                    <a:pt x="1225" y="1360"/>
                  </a:lnTo>
                  <a:lnTo>
                    <a:pt x="722" y="957"/>
                  </a:lnTo>
                  <a:lnTo>
                    <a:pt x="311" y="504"/>
                  </a:lnTo>
                  <a:lnTo>
                    <a:pt x="0" y="0"/>
                  </a:lnTo>
                  <a:lnTo>
                    <a:pt x="0" y="4078"/>
                  </a:lnTo>
                  <a:lnTo>
                    <a:pt x="27648" y="4078"/>
                  </a:lnTo>
                  <a:close/>
                </a:path>
              </a:pathLst>
            </a:custGeom>
            <a:solidFill>
              <a:srgbClr val="07376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032" name="Group 28"/>
          <p:cNvGrpSpPr>
            <a:grpSpLocks/>
          </p:cNvGrpSpPr>
          <p:nvPr userDrawn="1"/>
        </p:nvGrpSpPr>
        <p:grpSpPr bwMode="auto">
          <a:xfrm>
            <a:off x="0" y="0"/>
            <a:ext cx="49377600" cy="7094538"/>
            <a:chOff x="0" y="0"/>
            <a:chExt cx="27648" cy="4469"/>
          </a:xfrm>
        </p:grpSpPr>
        <p:sp>
          <p:nvSpPr>
            <p:cNvPr id="1033" name="Freeform 25"/>
            <p:cNvSpPr>
              <a:spLocks/>
            </p:cNvSpPr>
            <p:nvPr userDrawn="1"/>
          </p:nvSpPr>
          <p:spPr bwMode="auto">
            <a:xfrm>
              <a:off x="0" y="0"/>
              <a:ext cx="27648" cy="4469"/>
            </a:xfrm>
            <a:custGeom>
              <a:avLst/>
              <a:gdLst>
                <a:gd name="T0" fmla="*/ 27648 w 27648"/>
                <a:gd name="T1" fmla="*/ 0 h 4469"/>
                <a:gd name="T2" fmla="*/ 0 w 27648"/>
                <a:gd name="T3" fmla="*/ 0 h 4469"/>
                <a:gd name="T4" fmla="*/ 0 w 27648"/>
                <a:gd name="T5" fmla="*/ 1471 h 4469"/>
                <a:gd name="T6" fmla="*/ 532 w 27648"/>
                <a:gd name="T7" fmla="*/ 1825 h 4469"/>
                <a:gd name="T8" fmla="*/ 1096 w 27648"/>
                <a:gd name="T9" fmla="*/ 2132 h 4469"/>
                <a:gd name="T10" fmla="*/ 1690 w 27648"/>
                <a:gd name="T11" fmla="*/ 2395 h 4469"/>
                <a:gd name="T12" fmla="*/ 2314 w 27648"/>
                <a:gd name="T13" fmla="*/ 2616 h 4469"/>
                <a:gd name="T14" fmla="*/ 2965 w 27648"/>
                <a:gd name="T15" fmla="*/ 2798 h 4469"/>
                <a:gd name="T16" fmla="*/ 3644 w 27648"/>
                <a:gd name="T17" fmla="*/ 2946 h 4469"/>
                <a:gd name="T18" fmla="*/ 4349 w 27648"/>
                <a:gd name="T19" fmla="*/ 3060 h 4469"/>
                <a:gd name="T20" fmla="*/ 5080 w 27648"/>
                <a:gd name="T21" fmla="*/ 3147 h 4469"/>
                <a:gd name="T22" fmla="*/ 5835 w 27648"/>
                <a:gd name="T23" fmla="*/ 3207 h 4469"/>
                <a:gd name="T24" fmla="*/ 6613 w 27648"/>
                <a:gd name="T25" fmla="*/ 3245 h 4469"/>
                <a:gd name="T26" fmla="*/ 7415 w 27648"/>
                <a:gd name="T27" fmla="*/ 3262 h 4469"/>
                <a:gd name="T28" fmla="*/ 8237 w 27648"/>
                <a:gd name="T29" fmla="*/ 3262 h 4469"/>
                <a:gd name="T30" fmla="*/ 9079 w 27648"/>
                <a:gd name="T31" fmla="*/ 3250 h 4469"/>
                <a:gd name="T32" fmla="*/ 9941 w 27648"/>
                <a:gd name="T33" fmla="*/ 3226 h 4469"/>
                <a:gd name="T34" fmla="*/ 10822 w 27648"/>
                <a:gd name="T35" fmla="*/ 3195 h 4469"/>
                <a:gd name="T36" fmla="*/ 11719 w 27648"/>
                <a:gd name="T37" fmla="*/ 3159 h 4469"/>
                <a:gd name="T38" fmla="*/ 12635 w 27648"/>
                <a:gd name="T39" fmla="*/ 3121 h 4469"/>
                <a:gd name="T40" fmla="*/ 13565 w 27648"/>
                <a:gd name="T41" fmla="*/ 3084 h 4469"/>
                <a:gd name="T42" fmla="*/ 14508 w 27648"/>
                <a:gd name="T43" fmla="*/ 3053 h 4469"/>
                <a:gd name="T44" fmla="*/ 15466 w 27648"/>
                <a:gd name="T45" fmla="*/ 3031 h 4469"/>
                <a:gd name="T46" fmla="*/ 16437 w 27648"/>
                <a:gd name="T47" fmla="*/ 3017 h 4469"/>
                <a:gd name="T48" fmla="*/ 17418 w 27648"/>
                <a:gd name="T49" fmla="*/ 3019 h 4469"/>
                <a:gd name="T50" fmla="*/ 18410 w 27648"/>
                <a:gd name="T51" fmla="*/ 3038 h 4469"/>
                <a:gd name="T52" fmla="*/ 19412 w 27648"/>
                <a:gd name="T53" fmla="*/ 3076 h 4469"/>
                <a:gd name="T54" fmla="*/ 20422 w 27648"/>
                <a:gd name="T55" fmla="*/ 3136 h 4469"/>
                <a:gd name="T56" fmla="*/ 21439 w 27648"/>
                <a:gd name="T57" fmla="*/ 3224 h 4469"/>
                <a:gd name="T58" fmla="*/ 22464 w 27648"/>
                <a:gd name="T59" fmla="*/ 3340 h 4469"/>
                <a:gd name="T60" fmla="*/ 23494 w 27648"/>
                <a:gd name="T61" fmla="*/ 3489 h 4469"/>
                <a:gd name="T62" fmla="*/ 24527 w 27648"/>
                <a:gd name="T63" fmla="*/ 3674 h 4469"/>
                <a:gd name="T64" fmla="*/ 25566 w 27648"/>
                <a:gd name="T65" fmla="*/ 3895 h 4469"/>
                <a:gd name="T66" fmla="*/ 26606 w 27648"/>
                <a:gd name="T67" fmla="*/ 4159 h 4469"/>
                <a:gd name="T68" fmla="*/ 27648 w 27648"/>
                <a:gd name="T69" fmla="*/ 4469 h 4469"/>
                <a:gd name="T70" fmla="*/ 27648 w 27648"/>
                <a:gd name="T71" fmla="*/ 0 h 446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7648" h="4469">
                  <a:moveTo>
                    <a:pt x="27648" y="0"/>
                  </a:moveTo>
                  <a:lnTo>
                    <a:pt x="0" y="0"/>
                  </a:lnTo>
                  <a:lnTo>
                    <a:pt x="0" y="1471"/>
                  </a:lnTo>
                  <a:lnTo>
                    <a:pt x="532" y="1825"/>
                  </a:lnTo>
                  <a:lnTo>
                    <a:pt x="1096" y="2132"/>
                  </a:lnTo>
                  <a:lnTo>
                    <a:pt x="1690" y="2395"/>
                  </a:lnTo>
                  <a:lnTo>
                    <a:pt x="2314" y="2616"/>
                  </a:lnTo>
                  <a:lnTo>
                    <a:pt x="2965" y="2798"/>
                  </a:lnTo>
                  <a:lnTo>
                    <a:pt x="3644" y="2946"/>
                  </a:lnTo>
                  <a:lnTo>
                    <a:pt x="4349" y="3060"/>
                  </a:lnTo>
                  <a:lnTo>
                    <a:pt x="5080" y="3147"/>
                  </a:lnTo>
                  <a:lnTo>
                    <a:pt x="5835" y="3207"/>
                  </a:lnTo>
                  <a:lnTo>
                    <a:pt x="6613" y="3245"/>
                  </a:lnTo>
                  <a:lnTo>
                    <a:pt x="7415" y="3262"/>
                  </a:lnTo>
                  <a:lnTo>
                    <a:pt x="8237" y="3262"/>
                  </a:lnTo>
                  <a:lnTo>
                    <a:pt x="9079" y="3250"/>
                  </a:lnTo>
                  <a:lnTo>
                    <a:pt x="9941" y="3226"/>
                  </a:lnTo>
                  <a:lnTo>
                    <a:pt x="10822" y="3195"/>
                  </a:lnTo>
                  <a:lnTo>
                    <a:pt x="11719" y="3159"/>
                  </a:lnTo>
                  <a:lnTo>
                    <a:pt x="12635" y="3121"/>
                  </a:lnTo>
                  <a:lnTo>
                    <a:pt x="13565" y="3084"/>
                  </a:lnTo>
                  <a:lnTo>
                    <a:pt x="14508" y="3053"/>
                  </a:lnTo>
                  <a:lnTo>
                    <a:pt x="15466" y="3031"/>
                  </a:lnTo>
                  <a:lnTo>
                    <a:pt x="16437" y="3017"/>
                  </a:lnTo>
                  <a:lnTo>
                    <a:pt x="17418" y="3019"/>
                  </a:lnTo>
                  <a:lnTo>
                    <a:pt x="18410" y="3038"/>
                  </a:lnTo>
                  <a:lnTo>
                    <a:pt x="19412" y="3076"/>
                  </a:lnTo>
                  <a:lnTo>
                    <a:pt x="20422" y="3136"/>
                  </a:lnTo>
                  <a:lnTo>
                    <a:pt x="21439" y="3224"/>
                  </a:lnTo>
                  <a:lnTo>
                    <a:pt x="22464" y="3340"/>
                  </a:lnTo>
                  <a:lnTo>
                    <a:pt x="23494" y="3489"/>
                  </a:lnTo>
                  <a:lnTo>
                    <a:pt x="24527" y="3674"/>
                  </a:lnTo>
                  <a:lnTo>
                    <a:pt x="25566" y="3895"/>
                  </a:lnTo>
                  <a:lnTo>
                    <a:pt x="26606" y="4159"/>
                  </a:lnTo>
                  <a:lnTo>
                    <a:pt x="27648" y="4469"/>
                  </a:lnTo>
                  <a:lnTo>
                    <a:pt x="27648" y="0"/>
                  </a:lnTo>
                  <a:close/>
                </a:path>
              </a:pathLst>
            </a:custGeom>
            <a:gradFill rotWithShape="1">
              <a:gsLst>
                <a:gs pos="0">
                  <a:srgbClr val="B06010"/>
                </a:gs>
                <a:gs pos="50000">
                  <a:srgbClr val="D8A774"/>
                </a:gs>
                <a:gs pos="100000">
                  <a:srgbClr val="B06010"/>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4" name="Freeform 26"/>
            <p:cNvSpPr>
              <a:spLocks/>
            </p:cNvSpPr>
            <p:nvPr userDrawn="1"/>
          </p:nvSpPr>
          <p:spPr bwMode="auto">
            <a:xfrm>
              <a:off x="0" y="0"/>
              <a:ext cx="27648" cy="3973"/>
            </a:xfrm>
            <a:custGeom>
              <a:avLst/>
              <a:gdLst>
                <a:gd name="T0" fmla="*/ 27648 w 27648"/>
                <a:gd name="T1" fmla="*/ 0 h 3973"/>
                <a:gd name="T2" fmla="*/ 0 w 27648"/>
                <a:gd name="T3" fmla="*/ 0 h 3973"/>
                <a:gd name="T4" fmla="*/ 0 w 27648"/>
                <a:gd name="T5" fmla="*/ 1308 h 3973"/>
                <a:gd name="T6" fmla="*/ 532 w 27648"/>
                <a:gd name="T7" fmla="*/ 1623 h 3973"/>
                <a:gd name="T8" fmla="*/ 1096 w 27648"/>
                <a:gd name="T9" fmla="*/ 1896 h 3973"/>
                <a:gd name="T10" fmla="*/ 1690 w 27648"/>
                <a:gd name="T11" fmla="*/ 2129 h 3973"/>
                <a:gd name="T12" fmla="*/ 2314 w 27648"/>
                <a:gd name="T13" fmla="*/ 2326 h 3973"/>
                <a:gd name="T14" fmla="*/ 2965 w 27648"/>
                <a:gd name="T15" fmla="*/ 2488 h 3973"/>
                <a:gd name="T16" fmla="*/ 3644 w 27648"/>
                <a:gd name="T17" fmla="*/ 2620 h 3973"/>
                <a:gd name="T18" fmla="*/ 4349 w 27648"/>
                <a:gd name="T19" fmla="*/ 2722 h 3973"/>
                <a:gd name="T20" fmla="*/ 5080 w 27648"/>
                <a:gd name="T21" fmla="*/ 2798 h 3973"/>
                <a:gd name="T22" fmla="*/ 5835 w 27648"/>
                <a:gd name="T23" fmla="*/ 2851 h 3973"/>
                <a:gd name="T24" fmla="*/ 6613 w 27648"/>
                <a:gd name="T25" fmla="*/ 2886 h 3973"/>
                <a:gd name="T26" fmla="*/ 7415 w 27648"/>
                <a:gd name="T27" fmla="*/ 2901 h 3973"/>
                <a:gd name="T28" fmla="*/ 8237 w 27648"/>
                <a:gd name="T29" fmla="*/ 2901 h 3973"/>
                <a:gd name="T30" fmla="*/ 9079 w 27648"/>
                <a:gd name="T31" fmla="*/ 2889 h 3973"/>
                <a:gd name="T32" fmla="*/ 9941 w 27648"/>
                <a:gd name="T33" fmla="*/ 2868 h 3973"/>
                <a:gd name="T34" fmla="*/ 10822 w 27648"/>
                <a:gd name="T35" fmla="*/ 2841 h 3973"/>
                <a:gd name="T36" fmla="*/ 11719 w 27648"/>
                <a:gd name="T37" fmla="*/ 2808 h 3973"/>
                <a:gd name="T38" fmla="*/ 12635 w 27648"/>
                <a:gd name="T39" fmla="*/ 2775 h 3973"/>
                <a:gd name="T40" fmla="*/ 13565 w 27648"/>
                <a:gd name="T41" fmla="*/ 2744 h 3973"/>
                <a:gd name="T42" fmla="*/ 14508 w 27648"/>
                <a:gd name="T43" fmla="*/ 2715 h 3973"/>
                <a:gd name="T44" fmla="*/ 15466 w 27648"/>
                <a:gd name="T45" fmla="*/ 2694 h 3973"/>
                <a:gd name="T46" fmla="*/ 16437 w 27648"/>
                <a:gd name="T47" fmla="*/ 2684 h 3973"/>
                <a:gd name="T48" fmla="*/ 17418 w 27648"/>
                <a:gd name="T49" fmla="*/ 2684 h 3973"/>
                <a:gd name="T50" fmla="*/ 18410 w 27648"/>
                <a:gd name="T51" fmla="*/ 2701 h 3973"/>
                <a:gd name="T52" fmla="*/ 19412 w 27648"/>
                <a:gd name="T53" fmla="*/ 2734 h 3973"/>
                <a:gd name="T54" fmla="*/ 20422 w 27648"/>
                <a:gd name="T55" fmla="*/ 2789 h 3973"/>
                <a:gd name="T56" fmla="*/ 21439 w 27648"/>
                <a:gd name="T57" fmla="*/ 2867 h 3973"/>
                <a:gd name="T58" fmla="*/ 22464 w 27648"/>
                <a:gd name="T59" fmla="*/ 2970 h 3973"/>
                <a:gd name="T60" fmla="*/ 23494 w 27648"/>
                <a:gd name="T61" fmla="*/ 3102 h 3973"/>
                <a:gd name="T62" fmla="*/ 24527 w 27648"/>
                <a:gd name="T63" fmla="*/ 3266 h 3973"/>
                <a:gd name="T64" fmla="*/ 25566 w 27648"/>
                <a:gd name="T65" fmla="*/ 3463 h 3973"/>
                <a:gd name="T66" fmla="*/ 26606 w 27648"/>
                <a:gd name="T67" fmla="*/ 3698 h 3973"/>
                <a:gd name="T68" fmla="*/ 27648 w 27648"/>
                <a:gd name="T69" fmla="*/ 3973 h 3973"/>
                <a:gd name="T70" fmla="*/ 27648 w 27648"/>
                <a:gd name="T71" fmla="*/ 0 h 397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7648" h="3973">
                  <a:moveTo>
                    <a:pt x="27648" y="0"/>
                  </a:moveTo>
                  <a:lnTo>
                    <a:pt x="0" y="0"/>
                  </a:lnTo>
                  <a:lnTo>
                    <a:pt x="0" y="1308"/>
                  </a:lnTo>
                  <a:lnTo>
                    <a:pt x="532" y="1623"/>
                  </a:lnTo>
                  <a:lnTo>
                    <a:pt x="1096" y="1896"/>
                  </a:lnTo>
                  <a:lnTo>
                    <a:pt x="1690" y="2129"/>
                  </a:lnTo>
                  <a:lnTo>
                    <a:pt x="2314" y="2326"/>
                  </a:lnTo>
                  <a:lnTo>
                    <a:pt x="2965" y="2488"/>
                  </a:lnTo>
                  <a:lnTo>
                    <a:pt x="3644" y="2620"/>
                  </a:lnTo>
                  <a:lnTo>
                    <a:pt x="4349" y="2722"/>
                  </a:lnTo>
                  <a:lnTo>
                    <a:pt x="5080" y="2798"/>
                  </a:lnTo>
                  <a:lnTo>
                    <a:pt x="5835" y="2851"/>
                  </a:lnTo>
                  <a:lnTo>
                    <a:pt x="6613" y="2886"/>
                  </a:lnTo>
                  <a:lnTo>
                    <a:pt x="7415" y="2901"/>
                  </a:lnTo>
                  <a:lnTo>
                    <a:pt x="8237" y="2901"/>
                  </a:lnTo>
                  <a:lnTo>
                    <a:pt x="9079" y="2889"/>
                  </a:lnTo>
                  <a:lnTo>
                    <a:pt x="9941" y="2868"/>
                  </a:lnTo>
                  <a:lnTo>
                    <a:pt x="10822" y="2841"/>
                  </a:lnTo>
                  <a:lnTo>
                    <a:pt x="11719" y="2808"/>
                  </a:lnTo>
                  <a:lnTo>
                    <a:pt x="12635" y="2775"/>
                  </a:lnTo>
                  <a:lnTo>
                    <a:pt x="13565" y="2744"/>
                  </a:lnTo>
                  <a:lnTo>
                    <a:pt x="14508" y="2715"/>
                  </a:lnTo>
                  <a:lnTo>
                    <a:pt x="15466" y="2694"/>
                  </a:lnTo>
                  <a:lnTo>
                    <a:pt x="16437" y="2684"/>
                  </a:lnTo>
                  <a:lnTo>
                    <a:pt x="17418" y="2684"/>
                  </a:lnTo>
                  <a:lnTo>
                    <a:pt x="18410" y="2701"/>
                  </a:lnTo>
                  <a:lnTo>
                    <a:pt x="19412" y="2734"/>
                  </a:lnTo>
                  <a:lnTo>
                    <a:pt x="20422" y="2789"/>
                  </a:lnTo>
                  <a:lnTo>
                    <a:pt x="21439" y="2867"/>
                  </a:lnTo>
                  <a:lnTo>
                    <a:pt x="22464" y="2970"/>
                  </a:lnTo>
                  <a:lnTo>
                    <a:pt x="23494" y="3102"/>
                  </a:lnTo>
                  <a:lnTo>
                    <a:pt x="24527" y="3266"/>
                  </a:lnTo>
                  <a:lnTo>
                    <a:pt x="25566" y="3463"/>
                  </a:lnTo>
                  <a:lnTo>
                    <a:pt x="26606" y="3698"/>
                  </a:lnTo>
                  <a:lnTo>
                    <a:pt x="27648" y="3973"/>
                  </a:lnTo>
                  <a:lnTo>
                    <a:pt x="27648" y="0"/>
                  </a:lnTo>
                  <a:close/>
                </a:path>
              </a:pathLst>
            </a:custGeom>
            <a:solidFill>
              <a:srgbClr val="07376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702175" rtl="0" eaLnBrk="0" fontAlgn="base" hangingPunct="0">
        <a:spcBef>
          <a:spcPct val="0"/>
        </a:spcBef>
        <a:spcAft>
          <a:spcPct val="0"/>
        </a:spcAft>
        <a:defRPr sz="22600">
          <a:solidFill>
            <a:schemeClr val="tx2"/>
          </a:solidFill>
          <a:latin typeface="+mj-lt"/>
          <a:ea typeface="+mj-ea"/>
          <a:cs typeface="+mj-cs"/>
        </a:defRPr>
      </a:lvl1pPr>
      <a:lvl2pPr algn="ctr" defTabSz="4702175" rtl="0" eaLnBrk="0" fontAlgn="base" hangingPunct="0">
        <a:spcBef>
          <a:spcPct val="0"/>
        </a:spcBef>
        <a:spcAft>
          <a:spcPct val="0"/>
        </a:spcAft>
        <a:defRPr sz="22600">
          <a:solidFill>
            <a:schemeClr val="tx2"/>
          </a:solidFill>
          <a:latin typeface="Arial" charset="0"/>
        </a:defRPr>
      </a:lvl2pPr>
      <a:lvl3pPr algn="ctr" defTabSz="4702175" rtl="0" eaLnBrk="0" fontAlgn="base" hangingPunct="0">
        <a:spcBef>
          <a:spcPct val="0"/>
        </a:spcBef>
        <a:spcAft>
          <a:spcPct val="0"/>
        </a:spcAft>
        <a:defRPr sz="22600">
          <a:solidFill>
            <a:schemeClr val="tx2"/>
          </a:solidFill>
          <a:latin typeface="Arial" charset="0"/>
        </a:defRPr>
      </a:lvl3pPr>
      <a:lvl4pPr algn="ctr" defTabSz="4702175" rtl="0" eaLnBrk="0" fontAlgn="base" hangingPunct="0">
        <a:spcBef>
          <a:spcPct val="0"/>
        </a:spcBef>
        <a:spcAft>
          <a:spcPct val="0"/>
        </a:spcAft>
        <a:defRPr sz="22600">
          <a:solidFill>
            <a:schemeClr val="tx2"/>
          </a:solidFill>
          <a:latin typeface="Arial" charset="0"/>
        </a:defRPr>
      </a:lvl4pPr>
      <a:lvl5pPr algn="ctr" defTabSz="4702175" rtl="0" eaLnBrk="0" fontAlgn="base" hangingPunct="0">
        <a:spcBef>
          <a:spcPct val="0"/>
        </a:spcBef>
        <a:spcAft>
          <a:spcPct val="0"/>
        </a:spcAft>
        <a:defRPr sz="22600">
          <a:solidFill>
            <a:schemeClr val="tx2"/>
          </a:solidFill>
          <a:latin typeface="Arial" charset="0"/>
        </a:defRPr>
      </a:lvl5pPr>
      <a:lvl6pPr marL="571500" algn="ctr" defTabSz="4702969" rtl="0" fontAlgn="base">
        <a:spcBef>
          <a:spcPct val="0"/>
        </a:spcBef>
        <a:spcAft>
          <a:spcPct val="0"/>
        </a:spcAft>
        <a:defRPr sz="22600">
          <a:solidFill>
            <a:schemeClr val="tx2"/>
          </a:solidFill>
          <a:latin typeface="Arial" charset="0"/>
        </a:defRPr>
      </a:lvl6pPr>
      <a:lvl7pPr marL="1143000" algn="ctr" defTabSz="4702969" rtl="0" fontAlgn="base">
        <a:spcBef>
          <a:spcPct val="0"/>
        </a:spcBef>
        <a:spcAft>
          <a:spcPct val="0"/>
        </a:spcAft>
        <a:defRPr sz="22600">
          <a:solidFill>
            <a:schemeClr val="tx2"/>
          </a:solidFill>
          <a:latin typeface="Arial" charset="0"/>
        </a:defRPr>
      </a:lvl7pPr>
      <a:lvl8pPr marL="1714500" algn="ctr" defTabSz="4702969" rtl="0" fontAlgn="base">
        <a:spcBef>
          <a:spcPct val="0"/>
        </a:spcBef>
        <a:spcAft>
          <a:spcPct val="0"/>
        </a:spcAft>
        <a:defRPr sz="22600">
          <a:solidFill>
            <a:schemeClr val="tx2"/>
          </a:solidFill>
          <a:latin typeface="Arial" charset="0"/>
        </a:defRPr>
      </a:lvl8pPr>
      <a:lvl9pPr marL="2286000" algn="ctr" defTabSz="4702969" rtl="0" fontAlgn="base">
        <a:spcBef>
          <a:spcPct val="0"/>
        </a:spcBef>
        <a:spcAft>
          <a:spcPct val="0"/>
        </a:spcAft>
        <a:defRPr sz="22600">
          <a:solidFill>
            <a:schemeClr val="tx2"/>
          </a:solidFill>
          <a:latin typeface="Arial" charset="0"/>
        </a:defRPr>
      </a:lvl9pPr>
    </p:titleStyle>
    <p:bodyStyle>
      <a:lvl1pPr marL="1765300" indent="-1765300" algn="l" defTabSz="4702175" rtl="0" eaLnBrk="0" fontAlgn="base" hangingPunct="0">
        <a:spcBef>
          <a:spcPct val="20000"/>
        </a:spcBef>
        <a:spcAft>
          <a:spcPct val="0"/>
        </a:spcAft>
        <a:buChar char="•"/>
        <a:defRPr sz="16400">
          <a:solidFill>
            <a:schemeClr val="tx1"/>
          </a:solidFill>
          <a:latin typeface="+mn-lt"/>
          <a:ea typeface="+mn-ea"/>
          <a:cs typeface="+mn-cs"/>
        </a:defRPr>
      </a:lvl1pPr>
      <a:lvl2pPr marL="3819525" indent="-1468438" algn="l" defTabSz="4702175" rtl="0" eaLnBrk="0" fontAlgn="base" hangingPunct="0">
        <a:spcBef>
          <a:spcPct val="20000"/>
        </a:spcBef>
        <a:spcAft>
          <a:spcPct val="0"/>
        </a:spcAft>
        <a:buChar char="–"/>
        <a:defRPr sz="14400">
          <a:solidFill>
            <a:schemeClr val="tx1"/>
          </a:solidFill>
          <a:latin typeface="+mn-lt"/>
        </a:defRPr>
      </a:lvl2pPr>
      <a:lvl3pPr marL="5876925" indent="-1174750" algn="l" defTabSz="4702175" rtl="0" eaLnBrk="0" fontAlgn="base" hangingPunct="0">
        <a:spcBef>
          <a:spcPct val="20000"/>
        </a:spcBef>
        <a:spcAft>
          <a:spcPct val="0"/>
        </a:spcAft>
        <a:buChar char="•"/>
        <a:defRPr sz="12300">
          <a:solidFill>
            <a:schemeClr val="tx1"/>
          </a:solidFill>
          <a:latin typeface="+mn-lt"/>
        </a:defRPr>
      </a:lvl3pPr>
      <a:lvl4pPr marL="8228013" indent="-1176338" algn="l" defTabSz="4702175" rtl="0" eaLnBrk="0" fontAlgn="base" hangingPunct="0">
        <a:spcBef>
          <a:spcPct val="20000"/>
        </a:spcBef>
        <a:spcAft>
          <a:spcPct val="0"/>
        </a:spcAft>
        <a:buChar char="–"/>
        <a:defRPr sz="10300">
          <a:solidFill>
            <a:schemeClr val="tx1"/>
          </a:solidFill>
          <a:latin typeface="+mn-lt"/>
        </a:defRPr>
      </a:lvl4pPr>
      <a:lvl5pPr marL="10580688" indent="-1176338" algn="l" defTabSz="4702175" rtl="0" eaLnBrk="0" fontAlgn="base" hangingPunct="0">
        <a:spcBef>
          <a:spcPct val="20000"/>
        </a:spcBef>
        <a:spcAft>
          <a:spcPct val="0"/>
        </a:spcAft>
        <a:buChar char="»"/>
        <a:defRPr sz="10300">
          <a:solidFill>
            <a:schemeClr val="tx1"/>
          </a:solidFill>
          <a:latin typeface="+mn-lt"/>
        </a:defRPr>
      </a:lvl5pPr>
      <a:lvl6pPr marL="11152188" indent="-1176735" algn="l" defTabSz="4702969" rtl="0" fontAlgn="base">
        <a:spcBef>
          <a:spcPct val="20000"/>
        </a:spcBef>
        <a:spcAft>
          <a:spcPct val="0"/>
        </a:spcAft>
        <a:buChar char="»"/>
        <a:defRPr sz="10300">
          <a:solidFill>
            <a:schemeClr val="tx1"/>
          </a:solidFill>
          <a:latin typeface="+mn-lt"/>
        </a:defRPr>
      </a:lvl6pPr>
      <a:lvl7pPr marL="11723688" indent="-1176735" algn="l" defTabSz="4702969" rtl="0" fontAlgn="base">
        <a:spcBef>
          <a:spcPct val="20000"/>
        </a:spcBef>
        <a:spcAft>
          <a:spcPct val="0"/>
        </a:spcAft>
        <a:buChar char="»"/>
        <a:defRPr sz="10300">
          <a:solidFill>
            <a:schemeClr val="tx1"/>
          </a:solidFill>
          <a:latin typeface="+mn-lt"/>
        </a:defRPr>
      </a:lvl7pPr>
      <a:lvl8pPr marL="12295188" indent="-1176735" algn="l" defTabSz="4702969" rtl="0" fontAlgn="base">
        <a:spcBef>
          <a:spcPct val="20000"/>
        </a:spcBef>
        <a:spcAft>
          <a:spcPct val="0"/>
        </a:spcAft>
        <a:buChar char="»"/>
        <a:defRPr sz="10300">
          <a:solidFill>
            <a:schemeClr val="tx1"/>
          </a:solidFill>
          <a:latin typeface="+mn-lt"/>
        </a:defRPr>
      </a:lvl8pPr>
      <a:lvl9pPr marL="12866688" indent="-1176735" algn="l" defTabSz="4702969" rtl="0" fontAlgn="base">
        <a:spcBef>
          <a:spcPct val="20000"/>
        </a:spcBef>
        <a:spcAft>
          <a:spcPct val="0"/>
        </a:spcAft>
        <a:buChar char="»"/>
        <a:defRPr sz="10300">
          <a:solidFill>
            <a:schemeClr val="tx1"/>
          </a:solidFill>
          <a:latin typeface="+mn-lt"/>
        </a:defRPr>
      </a:lvl9pPr>
    </p:bodyStyle>
    <p:otherStyle>
      <a:defPPr>
        <a:defRPr lang="en-US"/>
      </a:defPPr>
      <a:lvl1pPr marL="0" algn="l" defTabSz="1143000" rtl="0" eaLnBrk="1" latinLnBrk="0" hangingPunct="1">
        <a:defRPr sz="2300" kern="1200">
          <a:solidFill>
            <a:schemeClr val="tx1"/>
          </a:solidFill>
          <a:latin typeface="+mn-lt"/>
          <a:ea typeface="+mn-ea"/>
          <a:cs typeface="+mn-cs"/>
        </a:defRPr>
      </a:lvl1pPr>
      <a:lvl2pPr marL="571500" algn="l" defTabSz="1143000" rtl="0" eaLnBrk="1" latinLnBrk="0" hangingPunct="1">
        <a:defRPr sz="2300" kern="1200">
          <a:solidFill>
            <a:schemeClr val="tx1"/>
          </a:solidFill>
          <a:latin typeface="+mn-lt"/>
          <a:ea typeface="+mn-ea"/>
          <a:cs typeface="+mn-cs"/>
        </a:defRPr>
      </a:lvl2pPr>
      <a:lvl3pPr marL="1143000" algn="l" defTabSz="1143000" rtl="0" eaLnBrk="1" latinLnBrk="0" hangingPunct="1">
        <a:defRPr sz="2300" kern="1200">
          <a:solidFill>
            <a:schemeClr val="tx1"/>
          </a:solidFill>
          <a:latin typeface="+mn-lt"/>
          <a:ea typeface="+mn-ea"/>
          <a:cs typeface="+mn-cs"/>
        </a:defRPr>
      </a:lvl3pPr>
      <a:lvl4pPr marL="1714500" algn="l" defTabSz="1143000" rtl="0" eaLnBrk="1" latinLnBrk="0" hangingPunct="1">
        <a:defRPr sz="2300" kern="1200">
          <a:solidFill>
            <a:schemeClr val="tx1"/>
          </a:solidFill>
          <a:latin typeface="+mn-lt"/>
          <a:ea typeface="+mn-ea"/>
          <a:cs typeface="+mn-cs"/>
        </a:defRPr>
      </a:lvl4pPr>
      <a:lvl5pPr marL="2286000" algn="l" defTabSz="1143000" rtl="0" eaLnBrk="1" latinLnBrk="0" hangingPunct="1">
        <a:defRPr sz="2300" kern="1200">
          <a:solidFill>
            <a:schemeClr val="tx1"/>
          </a:solidFill>
          <a:latin typeface="+mn-lt"/>
          <a:ea typeface="+mn-ea"/>
          <a:cs typeface="+mn-cs"/>
        </a:defRPr>
      </a:lvl5pPr>
      <a:lvl6pPr marL="2857500" algn="l" defTabSz="1143000" rtl="0" eaLnBrk="1" latinLnBrk="0" hangingPunct="1">
        <a:defRPr sz="2300" kern="1200">
          <a:solidFill>
            <a:schemeClr val="tx1"/>
          </a:solidFill>
          <a:latin typeface="+mn-lt"/>
          <a:ea typeface="+mn-ea"/>
          <a:cs typeface="+mn-cs"/>
        </a:defRPr>
      </a:lvl6pPr>
      <a:lvl7pPr marL="3429000" algn="l" defTabSz="1143000" rtl="0" eaLnBrk="1" latinLnBrk="0" hangingPunct="1">
        <a:defRPr sz="2300" kern="1200">
          <a:solidFill>
            <a:schemeClr val="tx1"/>
          </a:solidFill>
          <a:latin typeface="+mn-lt"/>
          <a:ea typeface="+mn-ea"/>
          <a:cs typeface="+mn-cs"/>
        </a:defRPr>
      </a:lvl7pPr>
      <a:lvl8pPr marL="4000500" algn="l" defTabSz="1143000" rtl="0" eaLnBrk="1" latinLnBrk="0" hangingPunct="1">
        <a:defRPr sz="2300" kern="1200">
          <a:solidFill>
            <a:schemeClr val="tx1"/>
          </a:solidFill>
          <a:latin typeface="+mn-lt"/>
          <a:ea typeface="+mn-ea"/>
          <a:cs typeface="+mn-cs"/>
        </a:defRPr>
      </a:lvl8pPr>
      <a:lvl9pPr marL="4572000" algn="l" defTabSz="1143000" rtl="0" eaLnBrk="1" latinLnBrk="0" hangingPunct="1">
        <a:defRPr sz="2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image" Target="../media/image2.png"/><Relationship Id="rId7" Type="http://schemas.openxmlformats.org/officeDocument/2006/relationships/image" Target="../media/image4.w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image" Target="../media/image1.emf"/><Relationship Id="rId4" Type="http://schemas.openxmlformats.org/officeDocument/2006/relationships/oleObject" Target="../embeddings/oleObject1.bin"/><Relationship Id="rId9"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C0D1E2"/>
            </a:gs>
            <a:gs pos="50000">
              <a:schemeClr val="bg1"/>
            </a:gs>
            <a:gs pos="100000">
              <a:srgbClr val="C0D1E2"/>
            </a:gs>
          </a:gsLst>
          <a:lin ang="5400000" scaled="1"/>
        </a:gradFill>
        <a:effectLst/>
      </p:bgPr>
    </p:bg>
    <p:spTree>
      <p:nvGrpSpPr>
        <p:cNvPr id="1" name=""/>
        <p:cNvGrpSpPr/>
        <p:nvPr/>
      </p:nvGrpSpPr>
      <p:grpSpPr>
        <a:xfrm>
          <a:off x="0" y="0"/>
          <a:ext cx="0" cy="0"/>
          <a:chOff x="0" y="0"/>
          <a:chExt cx="0" cy="0"/>
        </a:xfrm>
      </p:grpSpPr>
      <p:sp>
        <p:nvSpPr>
          <p:cNvPr id="2050" name="Text Box 49"/>
          <p:cNvSpPr txBox="1">
            <a:spLocks noChangeArrowheads="1"/>
          </p:cNvSpPr>
          <p:nvPr/>
        </p:nvSpPr>
        <p:spPr bwMode="auto">
          <a:xfrm>
            <a:off x="1501775" y="8747125"/>
            <a:ext cx="9253538" cy="1424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3763" eaLnBrk="0" hangingPunct="0">
              <a:defRPr sz="3300">
                <a:solidFill>
                  <a:schemeClr val="tx1"/>
                </a:solidFill>
                <a:latin typeface="Arial" charset="0"/>
              </a:defRPr>
            </a:lvl1pPr>
            <a:lvl2pPr marL="742950" indent="-285750" defTabSz="4703763" eaLnBrk="0" hangingPunct="0">
              <a:defRPr sz="3300">
                <a:solidFill>
                  <a:schemeClr val="tx1"/>
                </a:solidFill>
                <a:latin typeface="Arial" charset="0"/>
              </a:defRPr>
            </a:lvl2pPr>
            <a:lvl3pPr defTabSz="4703763" eaLnBrk="0" hangingPunct="0">
              <a:defRPr sz="3300">
                <a:solidFill>
                  <a:schemeClr val="tx1"/>
                </a:solidFill>
                <a:latin typeface="Arial" charset="0"/>
              </a:defRPr>
            </a:lvl3pPr>
            <a:lvl4pPr marL="1600200" indent="-228600" defTabSz="4703763" eaLnBrk="0" hangingPunct="0">
              <a:defRPr sz="3300">
                <a:solidFill>
                  <a:schemeClr val="tx1"/>
                </a:solidFill>
                <a:latin typeface="Arial" charset="0"/>
              </a:defRPr>
            </a:lvl4pPr>
            <a:lvl5pPr marL="2057400" indent="-228600" defTabSz="4703763" eaLnBrk="0" hangingPunct="0">
              <a:defRPr sz="3300">
                <a:solidFill>
                  <a:schemeClr val="tx1"/>
                </a:solidFill>
                <a:latin typeface="Arial" charset="0"/>
              </a:defRPr>
            </a:lvl5pPr>
            <a:lvl6pPr marL="2514600" indent="-228600" defTabSz="4703763" eaLnBrk="0" fontAlgn="base" hangingPunct="0">
              <a:spcBef>
                <a:spcPct val="0"/>
              </a:spcBef>
              <a:spcAft>
                <a:spcPct val="0"/>
              </a:spcAft>
              <a:defRPr sz="3300">
                <a:solidFill>
                  <a:schemeClr val="tx1"/>
                </a:solidFill>
                <a:latin typeface="Arial" charset="0"/>
              </a:defRPr>
            </a:lvl6pPr>
            <a:lvl7pPr marL="2971800" indent="-228600" defTabSz="4703763" eaLnBrk="0" fontAlgn="base" hangingPunct="0">
              <a:spcBef>
                <a:spcPct val="0"/>
              </a:spcBef>
              <a:spcAft>
                <a:spcPct val="0"/>
              </a:spcAft>
              <a:defRPr sz="3300">
                <a:solidFill>
                  <a:schemeClr val="tx1"/>
                </a:solidFill>
                <a:latin typeface="Arial" charset="0"/>
              </a:defRPr>
            </a:lvl7pPr>
            <a:lvl8pPr marL="3429000" indent="-228600" defTabSz="4703763" eaLnBrk="0" fontAlgn="base" hangingPunct="0">
              <a:spcBef>
                <a:spcPct val="0"/>
              </a:spcBef>
              <a:spcAft>
                <a:spcPct val="0"/>
              </a:spcAft>
              <a:defRPr sz="3300">
                <a:solidFill>
                  <a:schemeClr val="tx1"/>
                </a:solidFill>
                <a:latin typeface="Arial" charset="0"/>
              </a:defRPr>
            </a:lvl8pPr>
            <a:lvl9pPr marL="3886200" indent="-228600" defTabSz="4703763" eaLnBrk="0" fontAlgn="base" hangingPunct="0">
              <a:spcBef>
                <a:spcPct val="0"/>
              </a:spcBef>
              <a:spcAft>
                <a:spcPct val="0"/>
              </a:spcAft>
              <a:defRPr sz="3300">
                <a:solidFill>
                  <a:schemeClr val="tx1"/>
                </a:solidFill>
                <a:latin typeface="Arial" charset="0"/>
              </a:defRPr>
            </a:lvl9pPr>
          </a:lstStyle>
          <a:p>
            <a:pPr eaLnBrk="1" hangingPunct="1">
              <a:lnSpc>
                <a:spcPct val="110000"/>
              </a:lnSpc>
            </a:pPr>
            <a:r>
              <a:rPr lang="en-US" sz="3800">
                <a:solidFill>
                  <a:srgbClr val="002D68"/>
                </a:solidFill>
              </a:rPr>
              <a:t>Your text goes here. Lorem ipsum dolor sit amet, consectetuer adipiscing elit. Nam in diam consectetuer odio blandit elementum. Morbi id ligula ac ligula adipiscing iaculis. Nulla risus lorem, molestie ac, scelerisque quis, gravida eleifend, wisi. Proin sapien ante, faucibus sit amet, mollis eu, molestie a, erat. Donec magna nibh, ultrices facilisis, dignissim at, mollis ut, diam. Nulla facilisi. Cum sociis natoque penatibus et magnis dis parturient montes, nascetur ridiculus mus. Morbi tristique erat at ligula. Curabitur in metus. Donec consequat. Quisque porta. Integer diam. Mauris pellentesque aliquet elit. Curabitur hendrerit metus quis augue. Mauris rhoncus, magna vitae laoreet imperdiet, ligula dolor hendrerit quam, sit amet mollis augue nibh et lorem. Nam odio wisi, faucibus id, dictum nec, dignissim eget, ante. </a:t>
            </a:r>
          </a:p>
        </p:txBody>
      </p:sp>
      <p:sp>
        <p:nvSpPr>
          <p:cNvPr id="2051" name="Text Box 49"/>
          <p:cNvSpPr txBox="1">
            <a:spLocks noChangeArrowheads="1"/>
          </p:cNvSpPr>
          <p:nvPr/>
        </p:nvSpPr>
        <p:spPr bwMode="auto">
          <a:xfrm>
            <a:off x="13431838" y="13792200"/>
            <a:ext cx="9255125" cy="134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3763" eaLnBrk="0" hangingPunct="0">
              <a:defRPr sz="3300">
                <a:solidFill>
                  <a:schemeClr val="tx1"/>
                </a:solidFill>
                <a:latin typeface="Arial" charset="0"/>
              </a:defRPr>
            </a:lvl1pPr>
            <a:lvl2pPr marL="742950" indent="-285750" defTabSz="4703763" eaLnBrk="0" hangingPunct="0">
              <a:defRPr sz="3300">
                <a:solidFill>
                  <a:schemeClr val="tx1"/>
                </a:solidFill>
                <a:latin typeface="Arial" charset="0"/>
              </a:defRPr>
            </a:lvl2pPr>
            <a:lvl3pPr defTabSz="4703763" eaLnBrk="0" hangingPunct="0">
              <a:defRPr sz="3300">
                <a:solidFill>
                  <a:schemeClr val="tx1"/>
                </a:solidFill>
                <a:latin typeface="Arial" charset="0"/>
              </a:defRPr>
            </a:lvl3pPr>
            <a:lvl4pPr marL="1600200" indent="-228600" defTabSz="4703763" eaLnBrk="0" hangingPunct="0">
              <a:defRPr sz="3300">
                <a:solidFill>
                  <a:schemeClr val="tx1"/>
                </a:solidFill>
                <a:latin typeface="Arial" charset="0"/>
              </a:defRPr>
            </a:lvl4pPr>
            <a:lvl5pPr marL="2057400" indent="-228600" defTabSz="4703763" eaLnBrk="0" hangingPunct="0">
              <a:defRPr sz="3300">
                <a:solidFill>
                  <a:schemeClr val="tx1"/>
                </a:solidFill>
                <a:latin typeface="Arial" charset="0"/>
              </a:defRPr>
            </a:lvl5pPr>
            <a:lvl6pPr marL="2514600" indent="-228600" defTabSz="4703763" eaLnBrk="0" fontAlgn="base" hangingPunct="0">
              <a:spcBef>
                <a:spcPct val="0"/>
              </a:spcBef>
              <a:spcAft>
                <a:spcPct val="0"/>
              </a:spcAft>
              <a:defRPr sz="3300">
                <a:solidFill>
                  <a:schemeClr val="tx1"/>
                </a:solidFill>
                <a:latin typeface="Arial" charset="0"/>
              </a:defRPr>
            </a:lvl6pPr>
            <a:lvl7pPr marL="2971800" indent="-228600" defTabSz="4703763" eaLnBrk="0" fontAlgn="base" hangingPunct="0">
              <a:spcBef>
                <a:spcPct val="0"/>
              </a:spcBef>
              <a:spcAft>
                <a:spcPct val="0"/>
              </a:spcAft>
              <a:defRPr sz="3300">
                <a:solidFill>
                  <a:schemeClr val="tx1"/>
                </a:solidFill>
                <a:latin typeface="Arial" charset="0"/>
              </a:defRPr>
            </a:lvl7pPr>
            <a:lvl8pPr marL="3429000" indent="-228600" defTabSz="4703763" eaLnBrk="0" fontAlgn="base" hangingPunct="0">
              <a:spcBef>
                <a:spcPct val="0"/>
              </a:spcBef>
              <a:spcAft>
                <a:spcPct val="0"/>
              </a:spcAft>
              <a:defRPr sz="3300">
                <a:solidFill>
                  <a:schemeClr val="tx1"/>
                </a:solidFill>
                <a:latin typeface="Arial" charset="0"/>
              </a:defRPr>
            </a:lvl8pPr>
            <a:lvl9pPr marL="3886200" indent="-228600" defTabSz="4703763" eaLnBrk="0" fontAlgn="base" hangingPunct="0">
              <a:spcBef>
                <a:spcPct val="0"/>
              </a:spcBef>
              <a:spcAft>
                <a:spcPct val="0"/>
              </a:spcAft>
              <a:defRPr sz="3300">
                <a:solidFill>
                  <a:schemeClr val="tx1"/>
                </a:solidFill>
                <a:latin typeface="Arial" charset="0"/>
              </a:defRPr>
            </a:lvl9pPr>
          </a:lstStyle>
          <a:p>
            <a:pPr eaLnBrk="1" hangingPunct="1">
              <a:lnSpc>
                <a:spcPct val="110000"/>
              </a:lnSpc>
            </a:pPr>
            <a:r>
              <a:rPr lang="en-US" sz="3800">
                <a:solidFill>
                  <a:srgbClr val="002D68"/>
                </a:solidFill>
              </a:rPr>
              <a:t>Lorem ipsum dolor sit amet, consectetuer adipiscing elit. Nam in diam consectetuer odio blandit elementum. Morbi id ligula ac ligula adipiscing iaculis. Nulla risus lorem, molestie ac, scelerisque quis, gravida eleifend, wisi. Proin sapien ante, faucibus sit amet, mollis eu, molestie a, erat. Donec magna nibh, ultrices facilisis, dignissim at, mollis ut, diam. Nulla facilisi. Cum sociis natoque penatibus et magnis dis parturient montes, nascetur ridiculus mus. Morbi tristique erat at ligula. Curabitur in metus. Donec consequat. Quisque porta. Integer diam. Mauris pellentesque aliquet elit. Curabitur hendrerit metus quis augue. Mauris rhoncus, magna vitae laoreet imperdiet, ligula dolor hendrerit quam, sit amet mollis augue nibh et lorem. Nam odio wisi, faucibus id, dictum nec, dignissim eget, ante. </a:t>
            </a:r>
          </a:p>
        </p:txBody>
      </p:sp>
      <p:sp>
        <p:nvSpPr>
          <p:cNvPr id="664" name="Text Box 49"/>
          <p:cNvSpPr txBox="1">
            <a:spLocks noChangeArrowheads="1"/>
          </p:cNvSpPr>
          <p:nvPr/>
        </p:nvSpPr>
        <p:spPr bwMode="auto">
          <a:xfrm>
            <a:off x="25244425" y="8747125"/>
            <a:ext cx="9251950" cy="16173450"/>
          </a:xfrm>
          <a:prstGeom prst="rect">
            <a:avLst/>
          </a:prstGeom>
          <a:noFill/>
          <a:ln>
            <a:noFill/>
          </a:ln>
          <a:effectLst/>
          <a:extLst/>
        </p:spPr>
        <p:txBody>
          <a:bodyPr>
            <a:spAutoFit/>
          </a:bodyPr>
          <a:lstStyle>
            <a:lvl1pPr defTabSz="4703763" eaLnBrk="0" hangingPunct="0">
              <a:defRPr sz="8600">
                <a:solidFill>
                  <a:schemeClr val="tx1"/>
                </a:solidFill>
                <a:latin typeface="Arial" charset="0"/>
              </a:defRPr>
            </a:lvl1pPr>
            <a:lvl2pPr marL="742950" indent="-285750" defTabSz="4703763" eaLnBrk="0" hangingPunct="0">
              <a:defRPr sz="8600">
                <a:solidFill>
                  <a:schemeClr val="tx1"/>
                </a:solidFill>
                <a:latin typeface="Arial" charset="0"/>
              </a:defRPr>
            </a:lvl2pPr>
            <a:lvl3pPr marL="1143000" indent="-228600" defTabSz="4703763" eaLnBrk="0" hangingPunct="0">
              <a:defRPr sz="8600">
                <a:solidFill>
                  <a:schemeClr val="tx1"/>
                </a:solidFill>
                <a:latin typeface="Arial" charset="0"/>
              </a:defRPr>
            </a:lvl3pPr>
            <a:lvl4pPr marL="1600200" indent="-228600" defTabSz="4703763" eaLnBrk="0" hangingPunct="0">
              <a:defRPr sz="8600">
                <a:solidFill>
                  <a:schemeClr val="tx1"/>
                </a:solidFill>
                <a:latin typeface="Arial" charset="0"/>
              </a:defRPr>
            </a:lvl4pPr>
            <a:lvl5pPr marL="2057400" indent="-228600" defTabSz="4703763" eaLnBrk="0" hangingPunct="0">
              <a:defRPr sz="8600">
                <a:solidFill>
                  <a:schemeClr val="tx1"/>
                </a:solidFill>
                <a:latin typeface="Arial" charset="0"/>
              </a:defRPr>
            </a:lvl5pPr>
            <a:lvl6pPr marL="2514600" indent="-228600" defTabSz="4703763" eaLnBrk="0" fontAlgn="base" hangingPunct="0">
              <a:spcBef>
                <a:spcPct val="0"/>
              </a:spcBef>
              <a:spcAft>
                <a:spcPct val="0"/>
              </a:spcAft>
              <a:defRPr sz="8600">
                <a:solidFill>
                  <a:schemeClr val="tx1"/>
                </a:solidFill>
                <a:latin typeface="Arial" charset="0"/>
              </a:defRPr>
            </a:lvl6pPr>
            <a:lvl7pPr marL="2971800" indent="-228600" defTabSz="4703763" eaLnBrk="0" fontAlgn="base" hangingPunct="0">
              <a:spcBef>
                <a:spcPct val="0"/>
              </a:spcBef>
              <a:spcAft>
                <a:spcPct val="0"/>
              </a:spcAft>
              <a:defRPr sz="8600">
                <a:solidFill>
                  <a:schemeClr val="tx1"/>
                </a:solidFill>
                <a:latin typeface="Arial" charset="0"/>
              </a:defRPr>
            </a:lvl7pPr>
            <a:lvl8pPr marL="3429000" indent="-228600" defTabSz="4703763" eaLnBrk="0" fontAlgn="base" hangingPunct="0">
              <a:spcBef>
                <a:spcPct val="0"/>
              </a:spcBef>
              <a:spcAft>
                <a:spcPct val="0"/>
              </a:spcAft>
              <a:defRPr sz="8600">
                <a:solidFill>
                  <a:schemeClr val="tx1"/>
                </a:solidFill>
                <a:latin typeface="Arial" charset="0"/>
              </a:defRPr>
            </a:lvl8pPr>
            <a:lvl9pPr marL="3886200" indent="-228600" defTabSz="4703763" eaLnBrk="0" fontAlgn="base" hangingPunct="0">
              <a:spcBef>
                <a:spcPct val="0"/>
              </a:spcBef>
              <a:spcAft>
                <a:spcPct val="0"/>
              </a:spcAft>
              <a:defRPr sz="8600">
                <a:solidFill>
                  <a:schemeClr val="tx1"/>
                </a:solidFill>
                <a:latin typeface="Arial" charset="0"/>
              </a:defRPr>
            </a:lvl9pPr>
          </a:lstStyle>
          <a:p>
            <a:pPr eaLnBrk="1" hangingPunct="1">
              <a:lnSpc>
                <a:spcPct val="110000"/>
              </a:lnSpc>
              <a:defRPr/>
            </a:pPr>
            <a:r>
              <a:rPr lang="en-US" sz="3800" dirty="0" err="1" smtClean="0">
                <a:solidFill>
                  <a:srgbClr val="002D68"/>
                </a:solidFill>
              </a:rPr>
              <a:t>Lorem</a:t>
            </a:r>
            <a:r>
              <a:rPr lang="en-US" sz="3800" dirty="0" smtClean="0">
                <a:solidFill>
                  <a:srgbClr val="002D68"/>
                </a:solidFill>
              </a:rPr>
              <a:t> </a:t>
            </a:r>
            <a:r>
              <a:rPr lang="en-US" sz="3800" dirty="0" err="1" smtClean="0">
                <a:solidFill>
                  <a:srgbClr val="002D68"/>
                </a:solidFill>
              </a:rPr>
              <a:t>ipsum</a:t>
            </a:r>
            <a:r>
              <a:rPr lang="en-US" sz="3800" dirty="0" smtClean="0">
                <a:solidFill>
                  <a:srgbClr val="002D68"/>
                </a:solidFill>
              </a:rPr>
              <a:t> dolor sit </a:t>
            </a:r>
            <a:r>
              <a:rPr lang="en-US" sz="3800" dirty="0" err="1" smtClean="0">
                <a:solidFill>
                  <a:srgbClr val="002D68"/>
                </a:solidFill>
              </a:rPr>
              <a:t>amet</a:t>
            </a:r>
            <a:r>
              <a:rPr lang="en-US" sz="3800" dirty="0" smtClean="0">
                <a:solidFill>
                  <a:srgbClr val="002D68"/>
                </a:solidFill>
              </a:rPr>
              <a:t>, </a:t>
            </a:r>
            <a:r>
              <a:rPr lang="en-US" sz="3800" dirty="0" err="1" smtClean="0">
                <a:solidFill>
                  <a:srgbClr val="002D68"/>
                </a:solidFill>
              </a:rPr>
              <a:t>consectetuer</a:t>
            </a:r>
            <a:r>
              <a:rPr lang="en-US" sz="3800" dirty="0" smtClean="0">
                <a:solidFill>
                  <a:srgbClr val="002D68"/>
                </a:solidFill>
              </a:rPr>
              <a:t> </a:t>
            </a:r>
            <a:r>
              <a:rPr lang="en-US" sz="3800" dirty="0" err="1" smtClean="0">
                <a:solidFill>
                  <a:srgbClr val="002D68"/>
                </a:solidFill>
              </a:rPr>
              <a:t>adipiscing</a:t>
            </a:r>
            <a:r>
              <a:rPr lang="en-US" sz="3800" dirty="0" smtClean="0">
                <a:solidFill>
                  <a:srgbClr val="002D68"/>
                </a:solidFill>
              </a:rPr>
              <a:t> </a:t>
            </a:r>
            <a:r>
              <a:rPr lang="en-US" sz="3800" dirty="0" err="1" smtClean="0">
                <a:solidFill>
                  <a:srgbClr val="002D68"/>
                </a:solidFill>
              </a:rPr>
              <a:t>elit</a:t>
            </a:r>
            <a:r>
              <a:rPr lang="en-US" sz="3800" dirty="0" smtClean="0">
                <a:solidFill>
                  <a:srgbClr val="002D68"/>
                </a:solidFill>
              </a:rPr>
              <a:t>. Nam in </a:t>
            </a:r>
            <a:r>
              <a:rPr lang="en-US" sz="3800" dirty="0" err="1" smtClean="0">
                <a:solidFill>
                  <a:srgbClr val="002D68"/>
                </a:solidFill>
              </a:rPr>
              <a:t>diam</a:t>
            </a:r>
            <a:r>
              <a:rPr lang="en-US" sz="3800" dirty="0" smtClean="0">
                <a:solidFill>
                  <a:srgbClr val="002D68"/>
                </a:solidFill>
              </a:rPr>
              <a:t> </a:t>
            </a:r>
            <a:r>
              <a:rPr lang="en-US" sz="3800" dirty="0" err="1" smtClean="0">
                <a:solidFill>
                  <a:srgbClr val="002D68"/>
                </a:solidFill>
              </a:rPr>
              <a:t>consectetuer</a:t>
            </a:r>
            <a:r>
              <a:rPr lang="en-US" sz="3800" dirty="0" smtClean="0">
                <a:solidFill>
                  <a:srgbClr val="002D68"/>
                </a:solidFill>
              </a:rPr>
              <a:t> </a:t>
            </a:r>
            <a:r>
              <a:rPr lang="en-US" sz="3800" dirty="0" err="1" smtClean="0">
                <a:solidFill>
                  <a:srgbClr val="002D68"/>
                </a:solidFill>
              </a:rPr>
              <a:t>odio</a:t>
            </a:r>
            <a:r>
              <a:rPr lang="en-US" sz="3800" dirty="0" smtClean="0">
                <a:solidFill>
                  <a:srgbClr val="002D68"/>
                </a:solidFill>
              </a:rPr>
              <a:t> </a:t>
            </a:r>
            <a:r>
              <a:rPr lang="en-US" sz="3800" dirty="0" err="1" smtClean="0">
                <a:solidFill>
                  <a:srgbClr val="002D68"/>
                </a:solidFill>
              </a:rPr>
              <a:t>blandit</a:t>
            </a:r>
            <a:r>
              <a:rPr lang="en-US" sz="3800" dirty="0" smtClean="0">
                <a:solidFill>
                  <a:srgbClr val="002D68"/>
                </a:solidFill>
              </a:rPr>
              <a:t> </a:t>
            </a:r>
            <a:r>
              <a:rPr lang="en-US" sz="3800" dirty="0" err="1" smtClean="0">
                <a:solidFill>
                  <a:srgbClr val="002D68"/>
                </a:solidFill>
              </a:rPr>
              <a:t>elementum</a:t>
            </a:r>
            <a:r>
              <a:rPr lang="en-US" sz="3800" dirty="0" smtClean="0">
                <a:solidFill>
                  <a:srgbClr val="002D68"/>
                </a:solidFill>
              </a:rPr>
              <a:t>. </a:t>
            </a:r>
            <a:r>
              <a:rPr lang="en-US" sz="3800" dirty="0" err="1" smtClean="0">
                <a:solidFill>
                  <a:srgbClr val="002D68"/>
                </a:solidFill>
              </a:rPr>
              <a:t>Morbi</a:t>
            </a:r>
            <a:r>
              <a:rPr lang="en-US" sz="3800" dirty="0" smtClean="0">
                <a:solidFill>
                  <a:srgbClr val="002D68"/>
                </a:solidFill>
              </a:rPr>
              <a:t> id ligula ac ligula </a:t>
            </a:r>
            <a:r>
              <a:rPr lang="en-US" sz="3800" dirty="0" err="1" smtClean="0">
                <a:solidFill>
                  <a:srgbClr val="002D68"/>
                </a:solidFill>
              </a:rPr>
              <a:t>adipiscing</a:t>
            </a:r>
            <a:r>
              <a:rPr lang="en-US" sz="3800" dirty="0" smtClean="0">
                <a:solidFill>
                  <a:srgbClr val="002D68"/>
                </a:solidFill>
              </a:rPr>
              <a:t> </a:t>
            </a:r>
            <a:r>
              <a:rPr lang="en-US" sz="3800" dirty="0" err="1" smtClean="0">
                <a:solidFill>
                  <a:srgbClr val="002D68"/>
                </a:solidFill>
              </a:rPr>
              <a:t>iaculis</a:t>
            </a:r>
            <a:r>
              <a:rPr lang="en-US" sz="3800" dirty="0" smtClean="0">
                <a:solidFill>
                  <a:srgbClr val="002D68"/>
                </a:solidFill>
              </a:rPr>
              <a:t>. </a:t>
            </a:r>
            <a:r>
              <a:rPr lang="en-US" sz="3800" dirty="0" err="1" smtClean="0">
                <a:solidFill>
                  <a:srgbClr val="002D68"/>
                </a:solidFill>
              </a:rPr>
              <a:t>Nulla</a:t>
            </a:r>
            <a:r>
              <a:rPr lang="en-US" sz="3800" dirty="0" smtClean="0">
                <a:solidFill>
                  <a:srgbClr val="002D68"/>
                </a:solidFill>
              </a:rPr>
              <a:t> </a:t>
            </a:r>
            <a:r>
              <a:rPr lang="en-US" sz="3800" dirty="0" err="1" smtClean="0">
                <a:solidFill>
                  <a:srgbClr val="002D68"/>
                </a:solidFill>
              </a:rPr>
              <a:t>risus</a:t>
            </a:r>
            <a:r>
              <a:rPr lang="en-US" sz="3800" dirty="0" smtClean="0">
                <a:solidFill>
                  <a:srgbClr val="002D68"/>
                </a:solidFill>
              </a:rPr>
              <a:t> </a:t>
            </a:r>
            <a:r>
              <a:rPr lang="en-US" sz="3800" dirty="0" err="1" smtClean="0">
                <a:solidFill>
                  <a:srgbClr val="002D68"/>
                </a:solidFill>
              </a:rPr>
              <a:t>lorem</a:t>
            </a:r>
            <a:r>
              <a:rPr lang="en-US" sz="3800" dirty="0" smtClean="0">
                <a:solidFill>
                  <a:srgbClr val="002D68"/>
                </a:solidFill>
              </a:rPr>
              <a:t>, </a:t>
            </a:r>
            <a:r>
              <a:rPr lang="en-US" sz="3800" dirty="0" err="1" smtClean="0">
                <a:solidFill>
                  <a:srgbClr val="002D68"/>
                </a:solidFill>
              </a:rPr>
              <a:t>molestie</a:t>
            </a:r>
            <a:r>
              <a:rPr lang="en-US" sz="3800" dirty="0" smtClean="0">
                <a:solidFill>
                  <a:srgbClr val="002D68"/>
                </a:solidFill>
              </a:rPr>
              <a:t> ac, </a:t>
            </a:r>
            <a:r>
              <a:rPr lang="en-US" sz="3800" dirty="0" err="1" smtClean="0">
                <a:solidFill>
                  <a:srgbClr val="002D68"/>
                </a:solidFill>
              </a:rPr>
              <a:t>scelerisque</a:t>
            </a:r>
            <a:r>
              <a:rPr lang="en-US" sz="3800" dirty="0" smtClean="0">
                <a:solidFill>
                  <a:srgbClr val="002D68"/>
                </a:solidFill>
              </a:rPr>
              <a:t> </a:t>
            </a:r>
            <a:r>
              <a:rPr lang="en-US" sz="3800" dirty="0" err="1" smtClean="0">
                <a:solidFill>
                  <a:srgbClr val="002D68"/>
                </a:solidFill>
              </a:rPr>
              <a:t>quis</a:t>
            </a:r>
            <a:r>
              <a:rPr lang="en-US" sz="3800" dirty="0" smtClean="0">
                <a:solidFill>
                  <a:srgbClr val="002D68"/>
                </a:solidFill>
              </a:rPr>
              <a:t>, </a:t>
            </a:r>
            <a:r>
              <a:rPr lang="en-US" sz="3800" dirty="0" err="1" smtClean="0">
                <a:solidFill>
                  <a:srgbClr val="002D68"/>
                </a:solidFill>
              </a:rPr>
              <a:t>gravida</a:t>
            </a:r>
            <a:r>
              <a:rPr lang="en-US" sz="3800" dirty="0" smtClean="0">
                <a:solidFill>
                  <a:srgbClr val="002D68"/>
                </a:solidFill>
              </a:rPr>
              <a:t> </a:t>
            </a:r>
            <a:r>
              <a:rPr lang="en-US" sz="3800" dirty="0" err="1" smtClean="0">
                <a:solidFill>
                  <a:srgbClr val="002D68"/>
                </a:solidFill>
              </a:rPr>
              <a:t>eleifend</a:t>
            </a:r>
            <a:r>
              <a:rPr lang="en-US" sz="3800" dirty="0" smtClean="0">
                <a:solidFill>
                  <a:srgbClr val="002D68"/>
                </a:solidFill>
              </a:rPr>
              <a:t>, </a:t>
            </a:r>
            <a:r>
              <a:rPr lang="en-US" sz="3800" dirty="0" err="1" smtClean="0">
                <a:solidFill>
                  <a:srgbClr val="002D68"/>
                </a:solidFill>
              </a:rPr>
              <a:t>wisi</a:t>
            </a:r>
            <a:r>
              <a:rPr lang="en-US" sz="3800" dirty="0" smtClean="0">
                <a:solidFill>
                  <a:srgbClr val="002D68"/>
                </a:solidFill>
              </a:rPr>
              <a:t>. </a:t>
            </a:r>
          </a:p>
          <a:p>
            <a:pPr eaLnBrk="1" hangingPunct="1">
              <a:lnSpc>
                <a:spcPct val="110000"/>
              </a:lnSpc>
              <a:defRPr/>
            </a:pPr>
            <a:endParaRPr lang="en-US" sz="3800" dirty="0" smtClean="0">
              <a:solidFill>
                <a:srgbClr val="002D68"/>
              </a:solidFill>
            </a:endParaRPr>
          </a:p>
          <a:p>
            <a:pPr eaLnBrk="1" hangingPunct="1">
              <a:lnSpc>
                <a:spcPct val="110000"/>
              </a:lnSpc>
              <a:defRPr/>
            </a:pPr>
            <a:r>
              <a:rPr lang="en-US" sz="3800" dirty="0" err="1" smtClean="0">
                <a:solidFill>
                  <a:srgbClr val="002D68"/>
                </a:solidFill>
              </a:rPr>
              <a:t>Proin</a:t>
            </a:r>
            <a:r>
              <a:rPr lang="en-US" sz="3800" dirty="0" smtClean="0">
                <a:solidFill>
                  <a:srgbClr val="002D68"/>
                </a:solidFill>
              </a:rPr>
              <a:t> </a:t>
            </a:r>
            <a:r>
              <a:rPr lang="en-US" sz="3800" dirty="0" err="1" smtClean="0">
                <a:solidFill>
                  <a:srgbClr val="002D68"/>
                </a:solidFill>
              </a:rPr>
              <a:t>sapien</a:t>
            </a:r>
            <a:r>
              <a:rPr lang="en-US" sz="3800" dirty="0" smtClean="0">
                <a:solidFill>
                  <a:srgbClr val="002D68"/>
                </a:solidFill>
              </a:rPr>
              <a:t> ante, </a:t>
            </a:r>
            <a:r>
              <a:rPr lang="en-US" sz="3800" dirty="0" err="1" smtClean="0">
                <a:solidFill>
                  <a:srgbClr val="002D68"/>
                </a:solidFill>
              </a:rPr>
              <a:t>faucibus</a:t>
            </a:r>
            <a:r>
              <a:rPr lang="en-US" sz="3800" dirty="0" smtClean="0">
                <a:solidFill>
                  <a:srgbClr val="002D68"/>
                </a:solidFill>
              </a:rPr>
              <a:t> sit </a:t>
            </a:r>
            <a:r>
              <a:rPr lang="en-US" sz="3800" dirty="0" err="1" smtClean="0">
                <a:solidFill>
                  <a:srgbClr val="002D68"/>
                </a:solidFill>
              </a:rPr>
              <a:t>amet</a:t>
            </a:r>
            <a:r>
              <a:rPr lang="en-US" sz="3800" dirty="0" smtClean="0">
                <a:solidFill>
                  <a:srgbClr val="002D68"/>
                </a:solidFill>
              </a:rPr>
              <a:t>, </a:t>
            </a:r>
            <a:r>
              <a:rPr lang="en-US" sz="3800" dirty="0" err="1" smtClean="0">
                <a:solidFill>
                  <a:srgbClr val="002D68"/>
                </a:solidFill>
              </a:rPr>
              <a:t>mollis</a:t>
            </a:r>
            <a:r>
              <a:rPr lang="en-US" sz="3800" dirty="0" smtClean="0">
                <a:solidFill>
                  <a:srgbClr val="002D68"/>
                </a:solidFill>
              </a:rPr>
              <a:t> </a:t>
            </a:r>
            <a:r>
              <a:rPr lang="en-US" sz="3800" dirty="0" err="1" smtClean="0">
                <a:solidFill>
                  <a:srgbClr val="002D68"/>
                </a:solidFill>
              </a:rPr>
              <a:t>eu</a:t>
            </a:r>
            <a:r>
              <a:rPr lang="en-US" sz="3800" dirty="0" smtClean="0">
                <a:solidFill>
                  <a:srgbClr val="002D68"/>
                </a:solidFill>
              </a:rPr>
              <a:t>, </a:t>
            </a:r>
            <a:r>
              <a:rPr lang="en-US" sz="3800" dirty="0" err="1" smtClean="0">
                <a:solidFill>
                  <a:srgbClr val="002D68"/>
                </a:solidFill>
              </a:rPr>
              <a:t>molestie</a:t>
            </a:r>
            <a:r>
              <a:rPr lang="en-US" sz="3800" dirty="0" smtClean="0">
                <a:solidFill>
                  <a:srgbClr val="002D68"/>
                </a:solidFill>
              </a:rPr>
              <a:t> a, </a:t>
            </a:r>
            <a:r>
              <a:rPr lang="en-US" sz="3800" dirty="0" err="1" smtClean="0">
                <a:solidFill>
                  <a:srgbClr val="002D68"/>
                </a:solidFill>
              </a:rPr>
              <a:t>erat</a:t>
            </a:r>
            <a:r>
              <a:rPr lang="en-US" sz="3800" dirty="0" smtClean="0">
                <a:solidFill>
                  <a:srgbClr val="002D68"/>
                </a:solidFill>
              </a:rPr>
              <a:t>. </a:t>
            </a:r>
            <a:r>
              <a:rPr lang="en-US" sz="3800" dirty="0" err="1" smtClean="0">
                <a:solidFill>
                  <a:srgbClr val="002D68"/>
                </a:solidFill>
              </a:rPr>
              <a:t>Donec</a:t>
            </a:r>
            <a:r>
              <a:rPr lang="en-US" sz="3800" dirty="0" smtClean="0">
                <a:solidFill>
                  <a:srgbClr val="002D68"/>
                </a:solidFill>
              </a:rPr>
              <a:t> magna </a:t>
            </a:r>
            <a:r>
              <a:rPr lang="en-US" sz="3800" dirty="0" err="1" smtClean="0">
                <a:solidFill>
                  <a:srgbClr val="002D68"/>
                </a:solidFill>
              </a:rPr>
              <a:t>nibh</a:t>
            </a:r>
            <a:r>
              <a:rPr lang="en-US" sz="3800" dirty="0" smtClean="0">
                <a:solidFill>
                  <a:srgbClr val="002D68"/>
                </a:solidFill>
              </a:rPr>
              <a:t>, </a:t>
            </a:r>
            <a:r>
              <a:rPr lang="en-US" sz="3800" dirty="0" err="1" smtClean="0">
                <a:solidFill>
                  <a:srgbClr val="002D68"/>
                </a:solidFill>
              </a:rPr>
              <a:t>ultrices</a:t>
            </a:r>
            <a:r>
              <a:rPr lang="en-US" sz="3800" dirty="0" smtClean="0">
                <a:solidFill>
                  <a:srgbClr val="002D68"/>
                </a:solidFill>
              </a:rPr>
              <a:t> </a:t>
            </a:r>
            <a:r>
              <a:rPr lang="en-US" sz="3800" dirty="0" err="1" smtClean="0">
                <a:solidFill>
                  <a:srgbClr val="002D68"/>
                </a:solidFill>
              </a:rPr>
              <a:t>facilisis</a:t>
            </a:r>
            <a:r>
              <a:rPr lang="en-US" sz="3800" dirty="0" smtClean="0">
                <a:solidFill>
                  <a:srgbClr val="002D68"/>
                </a:solidFill>
              </a:rPr>
              <a:t>, </a:t>
            </a:r>
            <a:r>
              <a:rPr lang="en-US" sz="3800" dirty="0" err="1" smtClean="0">
                <a:solidFill>
                  <a:srgbClr val="002D68"/>
                </a:solidFill>
              </a:rPr>
              <a:t>dignissim</a:t>
            </a:r>
            <a:r>
              <a:rPr lang="en-US" sz="3800" dirty="0" smtClean="0">
                <a:solidFill>
                  <a:srgbClr val="002D68"/>
                </a:solidFill>
              </a:rPr>
              <a:t> at, </a:t>
            </a:r>
            <a:r>
              <a:rPr lang="en-US" sz="3800" dirty="0" err="1" smtClean="0">
                <a:solidFill>
                  <a:srgbClr val="002D68"/>
                </a:solidFill>
              </a:rPr>
              <a:t>mollis</a:t>
            </a:r>
            <a:r>
              <a:rPr lang="en-US" sz="3800" dirty="0" smtClean="0">
                <a:solidFill>
                  <a:srgbClr val="002D68"/>
                </a:solidFill>
              </a:rPr>
              <a:t> </a:t>
            </a:r>
            <a:r>
              <a:rPr lang="en-US" sz="3800" dirty="0" err="1" smtClean="0">
                <a:solidFill>
                  <a:srgbClr val="002D68"/>
                </a:solidFill>
              </a:rPr>
              <a:t>ut</a:t>
            </a:r>
            <a:r>
              <a:rPr lang="en-US" sz="3800" dirty="0" smtClean="0">
                <a:solidFill>
                  <a:srgbClr val="002D68"/>
                </a:solidFill>
              </a:rPr>
              <a:t>, diam. </a:t>
            </a:r>
            <a:r>
              <a:rPr lang="en-US" sz="3800" dirty="0" err="1" smtClean="0">
                <a:solidFill>
                  <a:srgbClr val="002D68"/>
                </a:solidFill>
              </a:rPr>
              <a:t>Nulla</a:t>
            </a:r>
            <a:r>
              <a:rPr lang="en-US" sz="3800" dirty="0" smtClean="0">
                <a:solidFill>
                  <a:srgbClr val="002D68"/>
                </a:solidFill>
              </a:rPr>
              <a:t> </a:t>
            </a:r>
            <a:r>
              <a:rPr lang="en-US" sz="3800" dirty="0" err="1" smtClean="0">
                <a:solidFill>
                  <a:srgbClr val="002D68"/>
                </a:solidFill>
              </a:rPr>
              <a:t>facilisi</a:t>
            </a:r>
            <a:r>
              <a:rPr lang="en-US" sz="3800" dirty="0" smtClean="0">
                <a:solidFill>
                  <a:srgbClr val="002D68"/>
                </a:solidFill>
              </a:rPr>
              <a:t>. Cum </a:t>
            </a:r>
            <a:r>
              <a:rPr lang="en-US" sz="3800" dirty="0" err="1" smtClean="0">
                <a:solidFill>
                  <a:srgbClr val="002D68"/>
                </a:solidFill>
              </a:rPr>
              <a:t>sociis</a:t>
            </a:r>
            <a:r>
              <a:rPr lang="en-US" sz="3800" dirty="0" smtClean="0">
                <a:solidFill>
                  <a:srgbClr val="002D68"/>
                </a:solidFill>
              </a:rPr>
              <a:t> </a:t>
            </a:r>
            <a:r>
              <a:rPr lang="en-US" sz="3800" dirty="0" err="1" smtClean="0">
                <a:solidFill>
                  <a:srgbClr val="002D68"/>
                </a:solidFill>
              </a:rPr>
              <a:t>natoque</a:t>
            </a:r>
            <a:r>
              <a:rPr lang="en-US" sz="3800" dirty="0" smtClean="0">
                <a:solidFill>
                  <a:srgbClr val="002D68"/>
                </a:solidFill>
              </a:rPr>
              <a:t> </a:t>
            </a:r>
            <a:r>
              <a:rPr lang="en-US" sz="3800" dirty="0" err="1" smtClean="0">
                <a:solidFill>
                  <a:srgbClr val="002D68"/>
                </a:solidFill>
              </a:rPr>
              <a:t>penatibus</a:t>
            </a:r>
            <a:r>
              <a:rPr lang="en-US" sz="3800" dirty="0" smtClean="0">
                <a:solidFill>
                  <a:srgbClr val="002D68"/>
                </a:solidFill>
              </a:rPr>
              <a:t> et </a:t>
            </a:r>
            <a:r>
              <a:rPr lang="en-US" sz="3800" dirty="0" err="1" smtClean="0">
                <a:solidFill>
                  <a:srgbClr val="002D68"/>
                </a:solidFill>
              </a:rPr>
              <a:t>magnis</a:t>
            </a:r>
            <a:r>
              <a:rPr lang="en-US" sz="3800" dirty="0" smtClean="0">
                <a:solidFill>
                  <a:srgbClr val="002D68"/>
                </a:solidFill>
              </a:rPr>
              <a:t> dis parturient </a:t>
            </a:r>
            <a:r>
              <a:rPr lang="en-US" sz="3800" dirty="0" err="1" smtClean="0">
                <a:solidFill>
                  <a:srgbClr val="002D68"/>
                </a:solidFill>
              </a:rPr>
              <a:t>montes</a:t>
            </a:r>
            <a:r>
              <a:rPr lang="en-US" sz="3800" dirty="0" smtClean="0">
                <a:solidFill>
                  <a:srgbClr val="002D68"/>
                </a:solidFill>
              </a:rPr>
              <a:t>, </a:t>
            </a:r>
            <a:r>
              <a:rPr lang="en-US" sz="3800" dirty="0" err="1" smtClean="0">
                <a:solidFill>
                  <a:srgbClr val="002D68"/>
                </a:solidFill>
              </a:rPr>
              <a:t>nascetur</a:t>
            </a:r>
            <a:r>
              <a:rPr lang="en-US" sz="3800" dirty="0" smtClean="0">
                <a:solidFill>
                  <a:srgbClr val="002D68"/>
                </a:solidFill>
              </a:rPr>
              <a:t> </a:t>
            </a:r>
            <a:r>
              <a:rPr lang="en-US" sz="3800" dirty="0" err="1" smtClean="0">
                <a:solidFill>
                  <a:srgbClr val="002D68"/>
                </a:solidFill>
              </a:rPr>
              <a:t>ridiculus</a:t>
            </a:r>
            <a:r>
              <a:rPr lang="en-US" sz="3800" dirty="0" smtClean="0">
                <a:solidFill>
                  <a:srgbClr val="002D68"/>
                </a:solidFill>
              </a:rPr>
              <a:t> mus. </a:t>
            </a:r>
          </a:p>
          <a:p>
            <a:pPr marL="571500" indent="-571500" eaLnBrk="1" hangingPunct="1">
              <a:lnSpc>
                <a:spcPct val="110000"/>
              </a:lnSpc>
              <a:buFont typeface="Arial" pitchFamily="34" charset="0"/>
              <a:buChar char="•"/>
              <a:defRPr/>
            </a:pPr>
            <a:r>
              <a:rPr lang="en-US" sz="3800" dirty="0" err="1" smtClean="0">
                <a:solidFill>
                  <a:srgbClr val="002D68"/>
                </a:solidFill>
              </a:rPr>
              <a:t>Morbi</a:t>
            </a:r>
            <a:r>
              <a:rPr lang="en-US" sz="3800" dirty="0" smtClean="0">
                <a:solidFill>
                  <a:srgbClr val="002D68"/>
                </a:solidFill>
              </a:rPr>
              <a:t> </a:t>
            </a:r>
            <a:r>
              <a:rPr lang="en-US" sz="3800" dirty="0" err="1" smtClean="0">
                <a:solidFill>
                  <a:srgbClr val="002D68"/>
                </a:solidFill>
              </a:rPr>
              <a:t>tristique</a:t>
            </a:r>
            <a:r>
              <a:rPr lang="en-US" sz="3800" dirty="0" smtClean="0">
                <a:solidFill>
                  <a:srgbClr val="002D68"/>
                </a:solidFill>
              </a:rPr>
              <a:t> </a:t>
            </a:r>
            <a:r>
              <a:rPr lang="en-US" sz="3800" dirty="0" err="1" smtClean="0">
                <a:solidFill>
                  <a:srgbClr val="002D68"/>
                </a:solidFill>
              </a:rPr>
              <a:t>erat</a:t>
            </a:r>
            <a:r>
              <a:rPr lang="en-US" sz="3800" dirty="0" smtClean="0">
                <a:solidFill>
                  <a:srgbClr val="002D68"/>
                </a:solidFill>
              </a:rPr>
              <a:t> at ligula. </a:t>
            </a:r>
          </a:p>
          <a:p>
            <a:pPr marL="571500" indent="-571500" eaLnBrk="1" hangingPunct="1">
              <a:lnSpc>
                <a:spcPct val="110000"/>
              </a:lnSpc>
              <a:buFont typeface="Arial" pitchFamily="34" charset="0"/>
              <a:buChar char="•"/>
              <a:defRPr/>
            </a:pPr>
            <a:r>
              <a:rPr lang="en-US" sz="3800" dirty="0" err="1" smtClean="0">
                <a:solidFill>
                  <a:srgbClr val="002D68"/>
                </a:solidFill>
              </a:rPr>
              <a:t>Curabitur</a:t>
            </a:r>
            <a:r>
              <a:rPr lang="en-US" sz="3800" dirty="0" smtClean="0">
                <a:solidFill>
                  <a:srgbClr val="002D68"/>
                </a:solidFill>
              </a:rPr>
              <a:t> in </a:t>
            </a:r>
            <a:r>
              <a:rPr lang="en-US" sz="3800" dirty="0" err="1" smtClean="0">
                <a:solidFill>
                  <a:srgbClr val="002D68"/>
                </a:solidFill>
              </a:rPr>
              <a:t>metus</a:t>
            </a:r>
            <a:r>
              <a:rPr lang="en-US" sz="3800" dirty="0" smtClean="0">
                <a:solidFill>
                  <a:srgbClr val="002D68"/>
                </a:solidFill>
              </a:rPr>
              <a:t>. </a:t>
            </a:r>
          </a:p>
          <a:p>
            <a:pPr marL="571500" indent="-571500" eaLnBrk="1" hangingPunct="1">
              <a:lnSpc>
                <a:spcPct val="110000"/>
              </a:lnSpc>
              <a:buFont typeface="Arial" pitchFamily="34" charset="0"/>
              <a:buChar char="•"/>
              <a:defRPr/>
            </a:pPr>
            <a:r>
              <a:rPr lang="en-US" sz="3800" dirty="0" err="1" smtClean="0">
                <a:solidFill>
                  <a:srgbClr val="002D68"/>
                </a:solidFill>
              </a:rPr>
              <a:t>Donec</a:t>
            </a:r>
            <a:r>
              <a:rPr lang="en-US" sz="3800" dirty="0" smtClean="0">
                <a:solidFill>
                  <a:srgbClr val="002D68"/>
                </a:solidFill>
              </a:rPr>
              <a:t> </a:t>
            </a:r>
            <a:r>
              <a:rPr lang="en-US" sz="3800" dirty="0" err="1" smtClean="0">
                <a:solidFill>
                  <a:srgbClr val="002D68"/>
                </a:solidFill>
              </a:rPr>
              <a:t>consequat</a:t>
            </a:r>
            <a:r>
              <a:rPr lang="en-US" sz="3800" dirty="0" smtClean="0">
                <a:solidFill>
                  <a:srgbClr val="002D68"/>
                </a:solidFill>
              </a:rPr>
              <a:t>. </a:t>
            </a:r>
          </a:p>
          <a:p>
            <a:pPr marL="571500" indent="-571500" eaLnBrk="1" hangingPunct="1">
              <a:lnSpc>
                <a:spcPct val="110000"/>
              </a:lnSpc>
              <a:buFont typeface="Arial" pitchFamily="34" charset="0"/>
              <a:buChar char="•"/>
              <a:defRPr/>
            </a:pPr>
            <a:r>
              <a:rPr lang="en-US" sz="3800" dirty="0" err="1" smtClean="0">
                <a:solidFill>
                  <a:srgbClr val="002D68"/>
                </a:solidFill>
              </a:rPr>
              <a:t>Quisque</a:t>
            </a:r>
            <a:r>
              <a:rPr lang="en-US" sz="3800" dirty="0" smtClean="0">
                <a:solidFill>
                  <a:srgbClr val="002D68"/>
                </a:solidFill>
              </a:rPr>
              <a:t> </a:t>
            </a:r>
            <a:r>
              <a:rPr lang="en-US" sz="3800" dirty="0" err="1" smtClean="0">
                <a:solidFill>
                  <a:srgbClr val="002D68"/>
                </a:solidFill>
              </a:rPr>
              <a:t>porta</a:t>
            </a:r>
            <a:r>
              <a:rPr lang="en-US" sz="3800" dirty="0" smtClean="0">
                <a:solidFill>
                  <a:srgbClr val="002D68"/>
                </a:solidFill>
              </a:rPr>
              <a:t>. Integer diam. </a:t>
            </a:r>
          </a:p>
          <a:p>
            <a:pPr eaLnBrk="1" hangingPunct="1">
              <a:lnSpc>
                <a:spcPct val="110000"/>
              </a:lnSpc>
              <a:defRPr/>
            </a:pPr>
            <a:endParaRPr lang="en-US" sz="3800" dirty="0" smtClean="0">
              <a:solidFill>
                <a:srgbClr val="002D68"/>
              </a:solidFill>
            </a:endParaRPr>
          </a:p>
          <a:p>
            <a:pPr eaLnBrk="1" hangingPunct="1">
              <a:lnSpc>
                <a:spcPct val="110000"/>
              </a:lnSpc>
              <a:defRPr/>
            </a:pPr>
            <a:r>
              <a:rPr lang="en-US" sz="3800" dirty="0" err="1" smtClean="0">
                <a:solidFill>
                  <a:srgbClr val="002D68"/>
                </a:solidFill>
              </a:rPr>
              <a:t>Mauris</a:t>
            </a:r>
            <a:r>
              <a:rPr lang="en-US" sz="3800" dirty="0" smtClean="0">
                <a:solidFill>
                  <a:srgbClr val="002D68"/>
                </a:solidFill>
              </a:rPr>
              <a:t> </a:t>
            </a:r>
            <a:r>
              <a:rPr lang="en-US" sz="3800" dirty="0" err="1" smtClean="0">
                <a:solidFill>
                  <a:srgbClr val="002D68"/>
                </a:solidFill>
              </a:rPr>
              <a:t>pellentesque</a:t>
            </a:r>
            <a:r>
              <a:rPr lang="en-US" sz="3800" dirty="0" smtClean="0">
                <a:solidFill>
                  <a:srgbClr val="002D68"/>
                </a:solidFill>
              </a:rPr>
              <a:t> </a:t>
            </a:r>
            <a:r>
              <a:rPr lang="en-US" sz="3800" dirty="0" err="1" smtClean="0">
                <a:solidFill>
                  <a:srgbClr val="002D68"/>
                </a:solidFill>
              </a:rPr>
              <a:t>aliquet</a:t>
            </a:r>
            <a:r>
              <a:rPr lang="en-US" sz="3800" dirty="0" smtClean="0">
                <a:solidFill>
                  <a:srgbClr val="002D68"/>
                </a:solidFill>
              </a:rPr>
              <a:t> </a:t>
            </a:r>
            <a:r>
              <a:rPr lang="en-US" sz="3800" dirty="0" err="1" smtClean="0">
                <a:solidFill>
                  <a:srgbClr val="002D68"/>
                </a:solidFill>
              </a:rPr>
              <a:t>elit</a:t>
            </a:r>
            <a:r>
              <a:rPr lang="en-US" sz="3800" dirty="0" smtClean="0">
                <a:solidFill>
                  <a:srgbClr val="002D68"/>
                </a:solidFill>
              </a:rPr>
              <a:t>. </a:t>
            </a:r>
            <a:r>
              <a:rPr lang="en-US" sz="3800" dirty="0" err="1" smtClean="0">
                <a:solidFill>
                  <a:srgbClr val="002D68"/>
                </a:solidFill>
              </a:rPr>
              <a:t>Curabitur</a:t>
            </a:r>
            <a:r>
              <a:rPr lang="en-US" sz="3800" dirty="0" smtClean="0">
                <a:solidFill>
                  <a:srgbClr val="002D68"/>
                </a:solidFill>
              </a:rPr>
              <a:t> </a:t>
            </a:r>
            <a:r>
              <a:rPr lang="en-US" sz="3800" dirty="0" err="1" smtClean="0">
                <a:solidFill>
                  <a:srgbClr val="002D68"/>
                </a:solidFill>
              </a:rPr>
              <a:t>hendrerit</a:t>
            </a:r>
            <a:r>
              <a:rPr lang="en-US" sz="3800" dirty="0" smtClean="0">
                <a:solidFill>
                  <a:srgbClr val="002D68"/>
                </a:solidFill>
              </a:rPr>
              <a:t> </a:t>
            </a:r>
            <a:r>
              <a:rPr lang="en-US" sz="3800" dirty="0" err="1" smtClean="0">
                <a:solidFill>
                  <a:srgbClr val="002D68"/>
                </a:solidFill>
              </a:rPr>
              <a:t>metus</a:t>
            </a:r>
            <a:r>
              <a:rPr lang="en-US" sz="3800" dirty="0" smtClean="0">
                <a:solidFill>
                  <a:srgbClr val="002D68"/>
                </a:solidFill>
              </a:rPr>
              <a:t> </a:t>
            </a:r>
            <a:r>
              <a:rPr lang="en-US" sz="3800" dirty="0" err="1" smtClean="0">
                <a:solidFill>
                  <a:srgbClr val="002D68"/>
                </a:solidFill>
              </a:rPr>
              <a:t>quis</a:t>
            </a:r>
            <a:r>
              <a:rPr lang="en-US" sz="3800" dirty="0" smtClean="0">
                <a:solidFill>
                  <a:srgbClr val="002D68"/>
                </a:solidFill>
              </a:rPr>
              <a:t> </a:t>
            </a:r>
            <a:r>
              <a:rPr lang="en-US" sz="3800" dirty="0" err="1" smtClean="0">
                <a:solidFill>
                  <a:srgbClr val="002D68"/>
                </a:solidFill>
              </a:rPr>
              <a:t>augue</a:t>
            </a:r>
            <a:r>
              <a:rPr lang="en-US" sz="3800" dirty="0" smtClean="0">
                <a:solidFill>
                  <a:srgbClr val="002D68"/>
                </a:solidFill>
              </a:rPr>
              <a:t>. </a:t>
            </a:r>
            <a:r>
              <a:rPr lang="en-US" sz="3800" dirty="0" err="1" smtClean="0">
                <a:solidFill>
                  <a:srgbClr val="002D68"/>
                </a:solidFill>
              </a:rPr>
              <a:t>Mauris</a:t>
            </a:r>
            <a:r>
              <a:rPr lang="en-US" sz="3800" dirty="0" smtClean="0">
                <a:solidFill>
                  <a:srgbClr val="002D68"/>
                </a:solidFill>
              </a:rPr>
              <a:t> </a:t>
            </a:r>
            <a:r>
              <a:rPr lang="en-US" sz="3800" dirty="0" err="1" smtClean="0">
                <a:solidFill>
                  <a:srgbClr val="002D68"/>
                </a:solidFill>
              </a:rPr>
              <a:t>rhoncus</a:t>
            </a:r>
            <a:r>
              <a:rPr lang="en-US" sz="3800" dirty="0" smtClean="0">
                <a:solidFill>
                  <a:srgbClr val="002D68"/>
                </a:solidFill>
              </a:rPr>
              <a:t>, magna vitae </a:t>
            </a:r>
            <a:r>
              <a:rPr lang="en-US" sz="3800" dirty="0" err="1" smtClean="0">
                <a:solidFill>
                  <a:srgbClr val="002D68"/>
                </a:solidFill>
              </a:rPr>
              <a:t>laoreet</a:t>
            </a:r>
            <a:r>
              <a:rPr lang="en-US" sz="3800" dirty="0" smtClean="0">
                <a:solidFill>
                  <a:srgbClr val="002D68"/>
                </a:solidFill>
              </a:rPr>
              <a:t> </a:t>
            </a:r>
            <a:r>
              <a:rPr lang="en-US" sz="3800" dirty="0" err="1" smtClean="0">
                <a:solidFill>
                  <a:srgbClr val="002D68"/>
                </a:solidFill>
              </a:rPr>
              <a:t>imperdiet</a:t>
            </a:r>
            <a:r>
              <a:rPr lang="en-US" sz="3800" dirty="0" smtClean="0">
                <a:solidFill>
                  <a:srgbClr val="002D68"/>
                </a:solidFill>
              </a:rPr>
              <a:t>, ligula dolor </a:t>
            </a:r>
            <a:r>
              <a:rPr lang="en-US" sz="3800" dirty="0" err="1" smtClean="0">
                <a:solidFill>
                  <a:srgbClr val="002D68"/>
                </a:solidFill>
              </a:rPr>
              <a:t>hendrerit</a:t>
            </a:r>
            <a:r>
              <a:rPr lang="en-US" sz="3800" dirty="0" smtClean="0">
                <a:solidFill>
                  <a:srgbClr val="002D68"/>
                </a:solidFill>
              </a:rPr>
              <a:t> quam, sit </a:t>
            </a:r>
            <a:r>
              <a:rPr lang="en-US" sz="3800" dirty="0" err="1" smtClean="0">
                <a:solidFill>
                  <a:srgbClr val="002D68"/>
                </a:solidFill>
              </a:rPr>
              <a:t>amet</a:t>
            </a:r>
            <a:r>
              <a:rPr lang="en-US" sz="3800" dirty="0" smtClean="0">
                <a:solidFill>
                  <a:srgbClr val="002D68"/>
                </a:solidFill>
              </a:rPr>
              <a:t> </a:t>
            </a:r>
            <a:r>
              <a:rPr lang="en-US" sz="3800" dirty="0" err="1" smtClean="0">
                <a:solidFill>
                  <a:srgbClr val="002D68"/>
                </a:solidFill>
              </a:rPr>
              <a:t>mollis</a:t>
            </a:r>
            <a:r>
              <a:rPr lang="en-US" sz="3800" dirty="0" smtClean="0">
                <a:solidFill>
                  <a:srgbClr val="002D68"/>
                </a:solidFill>
              </a:rPr>
              <a:t> </a:t>
            </a:r>
            <a:r>
              <a:rPr lang="en-US" sz="3800" dirty="0" err="1" smtClean="0">
                <a:solidFill>
                  <a:srgbClr val="002D68"/>
                </a:solidFill>
              </a:rPr>
              <a:t>augue</a:t>
            </a:r>
            <a:r>
              <a:rPr lang="en-US" sz="3800" dirty="0" smtClean="0">
                <a:solidFill>
                  <a:srgbClr val="002D68"/>
                </a:solidFill>
              </a:rPr>
              <a:t> </a:t>
            </a:r>
            <a:r>
              <a:rPr lang="en-US" sz="3800" dirty="0" err="1" smtClean="0">
                <a:solidFill>
                  <a:srgbClr val="002D68"/>
                </a:solidFill>
              </a:rPr>
              <a:t>nibh</a:t>
            </a:r>
            <a:r>
              <a:rPr lang="en-US" sz="3800" dirty="0" smtClean="0">
                <a:solidFill>
                  <a:srgbClr val="002D68"/>
                </a:solidFill>
              </a:rPr>
              <a:t> et </a:t>
            </a:r>
            <a:r>
              <a:rPr lang="en-US" sz="3800" dirty="0" err="1" smtClean="0">
                <a:solidFill>
                  <a:srgbClr val="002D68"/>
                </a:solidFill>
              </a:rPr>
              <a:t>lorem</a:t>
            </a:r>
            <a:r>
              <a:rPr lang="en-US" sz="3800" dirty="0" smtClean="0">
                <a:solidFill>
                  <a:srgbClr val="002D68"/>
                </a:solidFill>
              </a:rPr>
              <a:t>. Nam </a:t>
            </a:r>
            <a:r>
              <a:rPr lang="en-US" sz="3800" dirty="0" err="1" smtClean="0">
                <a:solidFill>
                  <a:srgbClr val="002D68"/>
                </a:solidFill>
              </a:rPr>
              <a:t>odio</a:t>
            </a:r>
            <a:r>
              <a:rPr lang="en-US" sz="3800" dirty="0" smtClean="0">
                <a:solidFill>
                  <a:srgbClr val="002D68"/>
                </a:solidFill>
              </a:rPr>
              <a:t> </a:t>
            </a:r>
            <a:r>
              <a:rPr lang="en-US" sz="3800" dirty="0" err="1" smtClean="0">
                <a:solidFill>
                  <a:srgbClr val="002D68"/>
                </a:solidFill>
              </a:rPr>
              <a:t>wisi</a:t>
            </a:r>
            <a:r>
              <a:rPr lang="en-US" sz="3800" dirty="0" smtClean="0">
                <a:solidFill>
                  <a:srgbClr val="002D68"/>
                </a:solidFill>
              </a:rPr>
              <a:t>, </a:t>
            </a:r>
            <a:r>
              <a:rPr lang="en-US" sz="3800" dirty="0" err="1" smtClean="0">
                <a:solidFill>
                  <a:srgbClr val="002D68"/>
                </a:solidFill>
              </a:rPr>
              <a:t>faucibus</a:t>
            </a:r>
            <a:r>
              <a:rPr lang="en-US" sz="3800" dirty="0" smtClean="0">
                <a:solidFill>
                  <a:srgbClr val="002D68"/>
                </a:solidFill>
              </a:rPr>
              <a:t> id, dictum </a:t>
            </a:r>
            <a:r>
              <a:rPr lang="en-US" sz="3800" dirty="0" err="1" smtClean="0">
                <a:solidFill>
                  <a:srgbClr val="002D68"/>
                </a:solidFill>
              </a:rPr>
              <a:t>nec</a:t>
            </a:r>
            <a:r>
              <a:rPr lang="en-US" sz="3800" dirty="0" smtClean="0">
                <a:solidFill>
                  <a:srgbClr val="002D68"/>
                </a:solidFill>
              </a:rPr>
              <a:t>, </a:t>
            </a:r>
            <a:r>
              <a:rPr lang="en-US" sz="3800" dirty="0" err="1" smtClean="0">
                <a:solidFill>
                  <a:srgbClr val="002D68"/>
                </a:solidFill>
              </a:rPr>
              <a:t>dignissim</a:t>
            </a:r>
            <a:r>
              <a:rPr lang="en-US" sz="3800" dirty="0" smtClean="0">
                <a:solidFill>
                  <a:srgbClr val="002D68"/>
                </a:solidFill>
              </a:rPr>
              <a:t> </a:t>
            </a:r>
            <a:r>
              <a:rPr lang="en-US" sz="3800" dirty="0" err="1" smtClean="0">
                <a:solidFill>
                  <a:srgbClr val="002D68"/>
                </a:solidFill>
              </a:rPr>
              <a:t>eget</a:t>
            </a:r>
            <a:r>
              <a:rPr lang="en-US" sz="3800" dirty="0" smtClean="0">
                <a:solidFill>
                  <a:srgbClr val="002D68"/>
                </a:solidFill>
              </a:rPr>
              <a:t>, ante. </a:t>
            </a:r>
          </a:p>
        </p:txBody>
      </p:sp>
      <p:sp>
        <p:nvSpPr>
          <p:cNvPr id="2053" name="Text Box 49"/>
          <p:cNvSpPr txBox="1">
            <a:spLocks noChangeArrowheads="1"/>
          </p:cNvSpPr>
          <p:nvPr/>
        </p:nvSpPr>
        <p:spPr bwMode="auto">
          <a:xfrm>
            <a:off x="37196713" y="8747125"/>
            <a:ext cx="9255125" cy="588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3763" eaLnBrk="0" hangingPunct="0">
              <a:defRPr sz="3300">
                <a:solidFill>
                  <a:schemeClr val="tx1"/>
                </a:solidFill>
                <a:latin typeface="Arial" charset="0"/>
              </a:defRPr>
            </a:lvl1pPr>
            <a:lvl2pPr marL="742950" indent="-285750" defTabSz="4703763" eaLnBrk="0" hangingPunct="0">
              <a:defRPr sz="3300">
                <a:solidFill>
                  <a:schemeClr val="tx1"/>
                </a:solidFill>
                <a:latin typeface="Arial" charset="0"/>
              </a:defRPr>
            </a:lvl2pPr>
            <a:lvl3pPr defTabSz="4703763" eaLnBrk="0" hangingPunct="0">
              <a:defRPr sz="3300">
                <a:solidFill>
                  <a:schemeClr val="tx1"/>
                </a:solidFill>
                <a:latin typeface="Arial" charset="0"/>
              </a:defRPr>
            </a:lvl3pPr>
            <a:lvl4pPr marL="1600200" indent="-228600" defTabSz="4703763" eaLnBrk="0" hangingPunct="0">
              <a:defRPr sz="3300">
                <a:solidFill>
                  <a:schemeClr val="tx1"/>
                </a:solidFill>
                <a:latin typeface="Arial" charset="0"/>
              </a:defRPr>
            </a:lvl4pPr>
            <a:lvl5pPr marL="2057400" indent="-228600" defTabSz="4703763" eaLnBrk="0" hangingPunct="0">
              <a:defRPr sz="3300">
                <a:solidFill>
                  <a:schemeClr val="tx1"/>
                </a:solidFill>
                <a:latin typeface="Arial" charset="0"/>
              </a:defRPr>
            </a:lvl5pPr>
            <a:lvl6pPr marL="2514600" indent="-228600" defTabSz="4703763" eaLnBrk="0" fontAlgn="base" hangingPunct="0">
              <a:spcBef>
                <a:spcPct val="0"/>
              </a:spcBef>
              <a:spcAft>
                <a:spcPct val="0"/>
              </a:spcAft>
              <a:defRPr sz="3300">
                <a:solidFill>
                  <a:schemeClr val="tx1"/>
                </a:solidFill>
                <a:latin typeface="Arial" charset="0"/>
              </a:defRPr>
            </a:lvl6pPr>
            <a:lvl7pPr marL="2971800" indent="-228600" defTabSz="4703763" eaLnBrk="0" fontAlgn="base" hangingPunct="0">
              <a:spcBef>
                <a:spcPct val="0"/>
              </a:spcBef>
              <a:spcAft>
                <a:spcPct val="0"/>
              </a:spcAft>
              <a:defRPr sz="3300">
                <a:solidFill>
                  <a:schemeClr val="tx1"/>
                </a:solidFill>
                <a:latin typeface="Arial" charset="0"/>
              </a:defRPr>
            </a:lvl7pPr>
            <a:lvl8pPr marL="3429000" indent="-228600" defTabSz="4703763" eaLnBrk="0" fontAlgn="base" hangingPunct="0">
              <a:spcBef>
                <a:spcPct val="0"/>
              </a:spcBef>
              <a:spcAft>
                <a:spcPct val="0"/>
              </a:spcAft>
              <a:defRPr sz="3300">
                <a:solidFill>
                  <a:schemeClr val="tx1"/>
                </a:solidFill>
                <a:latin typeface="Arial" charset="0"/>
              </a:defRPr>
            </a:lvl8pPr>
            <a:lvl9pPr marL="3886200" indent="-228600" defTabSz="4703763" eaLnBrk="0" fontAlgn="base" hangingPunct="0">
              <a:spcBef>
                <a:spcPct val="0"/>
              </a:spcBef>
              <a:spcAft>
                <a:spcPct val="0"/>
              </a:spcAft>
              <a:defRPr sz="3300">
                <a:solidFill>
                  <a:schemeClr val="tx1"/>
                </a:solidFill>
                <a:latin typeface="Arial" charset="0"/>
              </a:defRPr>
            </a:lvl9pPr>
          </a:lstStyle>
          <a:p>
            <a:pPr eaLnBrk="1" hangingPunct="1">
              <a:lnSpc>
                <a:spcPct val="110000"/>
              </a:lnSpc>
            </a:pPr>
            <a:r>
              <a:rPr lang="en-US" sz="3800">
                <a:solidFill>
                  <a:srgbClr val="002D68"/>
                </a:solidFill>
              </a:rPr>
              <a:t>Lorem ipsum dolor sit amet, consectetuer adipiscing elit. Nam in diam consectetuer odio blandit elementum. Morbi id ligula ac ligula adipiscing iaculis. Nulla risus lorem, molestie ac, scelerisque quis, gravida eleifend, wisi. Proin sapien ante, faucibus sit amet, mollis eu, molestie a, erat. Donec magna nibh, ultrices facilisis, dignissim at, mollis ut, diam. Nulla facilisi. </a:t>
            </a:r>
          </a:p>
        </p:txBody>
      </p:sp>
      <p:sp>
        <p:nvSpPr>
          <p:cNvPr id="2054" name="Text Box 49"/>
          <p:cNvSpPr txBox="1">
            <a:spLocks noChangeArrowheads="1"/>
          </p:cNvSpPr>
          <p:nvPr/>
        </p:nvSpPr>
        <p:spPr bwMode="auto">
          <a:xfrm>
            <a:off x="37196713" y="19611975"/>
            <a:ext cx="9255125" cy="776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3763" eaLnBrk="0" hangingPunct="0">
              <a:defRPr sz="3300">
                <a:solidFill>
                  <a:schemeClr val="tx1"/>
                </a:solidFill>
                <a:latin typeface="Arial" charset="0"/>
              </a:defRPr>
            </a:lvl1pPr>
            <a:lvl2pPr marL="742950" indent="-285750" defTabSz="4703763" eaLnBrk="0" hangingPunct="0">
              <a:defRPr sz="3300">
                <a:solidFill>
                  <a:schemeClr val="tx1"/>
                </a:solidFill>
                <a:latin typeface="Arial" charset="0"/>
              </a:defRPr>
            </a:lvl2pPr>
            <a:lvl3pPr defTabSz="4703763" eaLnBrk="0" hangingPunct="0">
              <a:defRPr sz="3300">
                <a:solidFill>
                  <a:schemeClr val="tx1"/>
                </a:solidFill>
                <a:latin typeface="Arial" charset="0"/>
              </a:defRPr>
            </a:lvl3pPr>
            <a:lvl4pPr marL="1600200" indent="-228600" defTabSz="4703763" eaLnBrk="0" hangingPunct="0">
              <a:defRPr sz="3300">
                <a:solidFill>
                  <a:schemeClr val="tx1"/>
                </a:solidFill>
                <a:latin typeface="Arial" charset="0"/>
              </a:defRPr>
            </a:lvl4pPr>
            <a:lvl5pPr marL="2057400" indent="-228600" defTabSz="4703763" eaLnBrk="0" hangingPunct="0">
              <a:defRPr sz="3300">
                <a:solidFill>
                  <a:schemeClr val="tx1"/>
                </a:solidFill>
                <a:latin typeface="Arial" charset="0"/>
              </a:defRPr>
            </a:lvl5pPr>
            <a:lvl6pPr marL="2514600" indent="-228600" defTabSz="4703763" eaLnBrk="0" fontAlgn="base" hangingPunct="0">
              <a:spcBef>
                <a:spcPct val="0"/>
              </a:spcBef>
              <a:spcAft>
                <a:spcPct val="0"/>
              </a:spcAft>
              <a:defRPr sz="3300">
                <a:solidFill>
                  <a:schemeClr val="tx1"/>
                </a:solidFill>
                <a:latin typeface="Arial" charset="0"/>
              </a:defRPr>
            </a:lvl6pPr>
            <a:lvl7pPr marL="2971800" indent="-228600" defTabSz="4703763" eaLnBrk="0" fontAlgn="base" hangingPunct="0">
              <a:spcBef>
                <a:spcPct val="0"/>
              </a:spcBef>
              <a:spcAft>
                <a:spcPct val="0"/>
              </a:spcAft>
              <a:defRPr sz="3300">
                <a:solidFill>
                  <a:schemeClr val="tx1"/>
                </a:solidFill>
                <a:latin typeface="Arial" charset="0"/>
              </a:defRPr>
            </a:lvl7pPr>
            <a:lvl8pPr marL="3429000" indent="-228600" defTabSz="4703763" eaLnBrk="0" fontAlgn="base" hangingPunct="0">
              <a:spcBef>
                <a:spcPct val="0"/>
              </a:spcBef>
              <a:spcAft>
                <a:spcPct val="0"/>
              </a:spcAft>
              <a:defRPr sz="3300">
                <a:solidFill>
                  <a:schemeClr val="tx1"/>
                </a:solidFill>
                <a:latin typeface="Arial" charset="0"/>
              </a:defRPr>
            </a:lvl8pPr>
            <a:lvl9pPr marL="3886200" indent="-228600" defTabSz="4703763" eaLnBrk="0" fontAlgn="base" hangingPunct="0">
              <a:spcBef>
                <a:spcPct val="0"/>
              </a:spcBef>
              <a:spcAft>
                <a:spcPct val="0"/>
              </a:spcAft>
              <a:defRPr sz="3300">
                <a:solidFill>
                  <a:schemeClr val="tx1"/>
                </a:solidFill>
                <a:latin typeface="Arial" charset="0"/>
              </a:defRPr>
            </a:lvl9pPr>
          </a:lstStyle>
          <a:p>
            <a:pPr eaLnBrk="1" hangingPunct="1">
              <a:lnSpc>
                <a:spcPct val="110000"/>
              </a:lnSpc>
            </a:pPr>
            <a:r>
              <a:rPr lang="en-US" sz="3800">
                <a:solidFill>
                  <a:srgbClr val="002D68"/>
                </a:solidFill>
              </a:rPr>
              <a:t>Cum sociis natoque penatibus et magnis dis parturient montes, nascetur ridiculus mus. Morbi tristique erat at ligula. Curabitur in metus. Donec consequat. Quisque porta. Integer diam. Mauris pellentesque aliquet elit. Curabitur hendrerit metus quis augue. Mauris rhoncus, magna vitae laoreet imperdiet, ligula dolor hendrerit quam, sit amet mollis augue nibh et lorem. Nam odio wisi, faucibus id, dictum nec, dignissim eget, ante. </a:t>
            </a:r>
          </a:p>
        </p:txBody>
      </p:sp>
      <p:sp>
        <p:nvSpPr>
          <p:cNvPr id="2055" name="Text Box 49"/>
          <p:cNvSpPr txBox="1">
            <a:spLocks noChangeArrowheads="1"/>
          </p:cNvSpPr>
          <p:nvPr/>
        </p:nvSpPr>
        <p:spPr bwMode="auto">
          <a:xfrm>
            <a:off x="1501775" y="24680863"/>
            <a:ext cx="9253538" cy="202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3763" eaLnBrk="0" hangingPunct="0">
              <a:defRPr sz="3300">
                <a:solidFill>
                  <a:schemeClr val="tx1"/>
                </a:solidFill>
                <a:latin typeface="Arial" charset="0"/>
              </a:defRPr>
            </a:lvl1pPr>
            <a:lvl2pPr marL="742950" indent="-285750" defTabSz="4703763" eaLnBrk="0" hangingPunct="0">
              <a:defRPr sz="3300">
                <a:solidFill>
                  <a:schemeClr val="tx1"/>
                </a:solidFill>
                <a:latin typeface="Arial" charset="0"/>
              </a:defRPr>
            </a:lvl2pPr>
            <a:lvl3pPr defTabSz="4703763" eaLnBrk="0" hangingPunct="0">
              <a:defRPr sz="3300">
                <a:solidFill>
                  <a:schemeClr val="tx1"/>
                </a:solidFill>
                <a:latin typeface="Arial" charset="0"/>
              </a:defRPr>
            </a:lvl3pPr>
            <a:lvl4pPr marL="1600200" indent="-228600" defTabSz="4703763" eaLnBrk="0" hangingPunct="0">
              <a:defRPr sz="3300">
                <a:solidFill>
                  <a:schemeClr val="tx1"/>
                </a:solidFill>
                <a:latin typeface="Arial" charset="0"/>
              </a:defRPr>
            </a:lvl4pPr>
            <a:lvl5pPr marL="2057400" indent="-228600" defTabSz="4703763" eaLnBrk="0" hangingPunct="0">
              <a:defRPr sz="3300">
                <a:solidFill>
                  <a:schemeClr val="tx1"/>
                </a:solidFill>
                <a:latin typeface="Arial" charset="0"/>
              </a:defRPr>
            </a:lvl5pPr>
            <a:lvl6pPr marL="2514600" indent="-228600" defTabSz="4703763" eaLnBrk="0" fontAlgn="base" hangingPunct="0">
              <a:spcBef>
                <a:spcPct val="0"/>
              </a:spcBef>
              <a:spcAft>
                <a:spcPct val="0"/>
              </a:spcAft>
              <a:defRPr sz="3300">
                <a:solidFill>
                  <a:schemeClr val="tx1"/>
                </a:solidFill>
                <a:latin typeface="Arial" charset="0"/>
              </a:defRPr>
            </a:lvl6pPr>
            <a:lvl7pPr marL="2971800" indent="-228600" defTabSz="4703763" eaLnBrk="0" fontAlgn="base" hangingPunct="0">
              <a:spcBef>
                <a:spcPct val="0"/>
              </a:spcBef>
              <a:spcAft>
                <a:spcPct val="0"/>
              </a:spcAft>
              <a:defRPr sz="3300">
                <a:solidFill>
                  <a:schemeClr val="tx1"/>
                </a:solidFill>
                <a:latin typeface="Arial" charset="0"/>
              </a:defRPr>
            </a:lvl7pPr>
            <a:lvl8pPr marL="3429000" indent="-228600" defTabSz="4703763" eaLnBrk="0" fontAlgn="base" hangingPunct="0">
              <a:spcBef>
                <a:spcPct val="0"/>
              </a:spcBef>
              <a:spcAft>
                <a:spcPct val="0"/>
              </a:spcAft>
              <a:defRPr sz="3300">
                <a:solidFill>
                  <a:schemeClr val="tx1"/>
                </a:solidFill>
                <a:latin typeface="Arial" charset="0"/>
              </a:defRPr>
            </a:lvl8pPr>
            <a:lvl9pPr marL="3886200" indent="-228600" defTabSz="4703763" eaLnBrk="0" fontAlgn="base" hangingPunct="0">
              <a:spcBef>
                <a:spcPct val="0"/>
              </a:spcBef>
              <a:spcAft>
                <a:spcPct val="0"/>
              </a:spcAft>
              <a:defRPr sz="3300">
                <a:solidFill>
                  <a:schemeClr val="tx1"/>
                </a:solidFill>
                <a:latin typeface="Arial" charset="0"/>
              </a:defRPr>
            </a:lvl9pPr>
          </a:lstStyle>
          <a:p>
            <a:pPr eaLnBrk="1" hangingPunct="1">
              <a:lnSpc>
                <a:spcPct val="110000"/>
              </a:lnSpc>
            </a:pPr>
            <a:r>
              <a:rPr lang="en-US" sz="3800">
                <a:solidFill>
                  <a:srgbClr val="002D68"/>
                </a:solidFill>
              </a:rPr>
              <a:t>Lorem ipsum dolor sit amet, consectetuer adipiscing elit. Nam in diam consectetuer odio blandit elementum. Morbi id ligula.</a:t>
            </a:r>
          </a:p>
        </p:txBody>
      </p:sp>
      <p:sp>
        <p:nvSpPr>
          <p:cNvPr id="2056" name="TextBox 31"/>
          <p:cNvSpPr txBox="1">
            <a:spLocks noChangeArrowheads="1"/>
          </p:cNvSpPr>
          <p:nvPr/>
        </p:nvSpPr>
        <p:spPr bwMode="auto">
          <a:xfrm>
            <a:off x="6324600" y="395288"/>
            <a:ext cx="31696025" cy="306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300">
                <a:solidFill>
                  <a:schemeClr val="tx1"/>
                </a:solidFill>
                <a:latin typeface="Arial" charset="0"/>
              </a:defRPr>
            </a:lvl1pPr>
            <a:lvl2pPr marL="742950" indent="-285750" eaLnBrk="0" hangingPunct="0">
              <a:defRPr sz="3300">
                <a:solidFill>
                  <a:schemeClr val="tx1"/>
                </a:solidFill>
                <a:latin typeface="Arial" charset="0"/>
              </a:defRPr>
            </a:lvl2pPr>
            <a:lvl3pPr eaLnBrk="0" hangingPunct="0">
              <a:defRPr sz="3300">
                <a:solidFill>
                  <a:schemeClr val="tx1"/>
                </a:solidFill>
                <a:latin typeface="Arial" charset="0"/>
              </a:defRPr>
            </a:lvl3pPr>
            <a:lvl4pPr marL="1600200" indent="-228600" eaLnBrk="0" hangingPunct="0">
              <a:defRPr sz="3300">
                <a:solidFill>
                  <a:schemeClr val="tx1"/>
                </a:solidFill>
                <a:latin typeface="Arial" charset="0"/>
              </a:defRPr>
            </a:lvl4pPr>
            <a:lvl5pPr marL="2057400" indent="-228600" eaLnBrk="0" hangingPunct="0">
              <a:defRPr sz="3300">
                <a:solidFill>
                  <a:schemeClr val="tx1"/>
                </a:solidFill>
                <a:latin typeface="Arial" charset="0"/>
              </a:defRPr>
            </a:lvl5pPr>
            <a:lvl6pPr marL="2514600" indent="-228600" eaLnBrk="0" fontAlgn="base" hangingPunct="0">
              <a:spcBef>
                <a:spcPct val="0"/>
              </a:spcBef>
              <a:spcAft>
                <a:spcPct val="0"/>
              </a:spcAft>
              <a:defRPr sz="3300">
                <a:solidFill>
                  <a:schemeClr val="tx1"/>
                </a:solidFill>
                <a:latin typeface="Arial" charset="0"/>
              </a:defRPr>
            </a:lvl6pPr>
            <a:lvl7pPr marL="2971800" indent="-228600" eaLnBrk="0" fontAlgn="base" hangingPunct="0">
              <a:spcBef>
                <a:spcPct val="0"/>
              </a:spcBef>
              <a:spcAft>
                <a:spcPct val="0"/>
              </a:spcAft>
              <a:defRPr sz="3300">
                <a:solidFill>
                  <a:schemeClr val="tx1"/>
                </a:solidFill>
                <a:latin typeface="Arial" charset="0"/>
              </a:defRPr>
            </a:lvl7pPr>
            <a:lvl8pPr marL="3429000" indent="-228600" eaLnBrk="0" fontAlgn="base" hangingPunct="0">
              <a:spcBef>
                <a:spcPct val="0"/>
              </a:spcBef>
              <a:spcAft>
                <a:spcPct val="0"/>
              </a:spcAft>
              <a:defRPr sz="3300">
                <a:solidFill>
                  <a:schemeClr val="tx1"/>
                </a:solidFill>
                <a:latin typeface="Arial" charset="0"/>
              </a:defRPr>
            </a:lvl8pPr>
            <a:lvl9pPr marL="3886200" indent="-228600" eaLnBrk="0" fontAlgn="base" hangingPunct="0">
              <a:spcBef>
                <a:spcPct val="0"/>
              </a:spcBef>
              <a:spcAft>
                <a:spcPct val="0"/>
              </a:spcAft>
              <a:defRPr sz="3300">
                <a:solidFill>
                  <a:schemeClr val="tx1"/>
                </a:solidFill>
                <a:latin typeface="Arial" charset="0"/>
              </a:defRPr>
            </a:lvl9pPr>
          </a:lstStyle>
          <a:p>
            <a:pPr eaLnBrk="1" hangingPunct="1"/>
            <a:r>
              <a:rPr lang="en-US" sz="11500">
                <a:solidFill>
                  <a:schemeClr val="bg1"/>
                </a:solidFill>
                <a:latin typeface="Georgia" pitchFamily="18" charset="0"/>
              </a:rPr>
              <a:t>Your Poster Title Goes On This Line Here</a:t>
            </a:r>
          </a:p>
          <a:p>
            <a:pPr eaLnBrk="1" hangingPunct="1"/>
            <a:r>
              <a:rPr lang="en-US" sz="8000">
                <a:solidFill>
                  <a:schemeClr val="bg1"/>
                </a:solidFill>
                <a:latin typeface="Georgia" pitchFamily="18" charset="0"/>
              </a:rPr>
              <a:t>Your Name Here, St. Francis Medical Center</a:t>
            </a:r>
          </a:p>
        </p:txBody>
      </p:sp>
      <p:sp>
        <p:nvSpPr>
          <p:cNvPr id="2057" name="Rounded Rectangle 34"/>
          <p:cNvSpPr>
            <a:spLocks noChangeArrowheads="1"/>
          </p:cNvSpPr>
          <p:nvPr/>
        </p:nvSpPr>
        <p:spPr bwMode="auto">
          <a:xfrm>
            <a:off x="13258800" y="7265988"/>
            <a:ext cx="9601200" cy="1096962"/>
          </a:xfrm>
          <a:prstGeom prst="roundRect">
            <a:avLst>
              <a:gd name="adj" fmla="val 16667"/>
            </a:avLst>
          </a:prstGeom>
          <a:solidFill>
            <a:srgbClr val="C0D1E2"/>
          </a:solidFill>
          <a:ln>
            <a:noFill/>
          </a:ln>
          <a:extLst>
            <a:ext uri="{91240B29-F687-4F45-9708-019B960494DF}">
              <a14:hiddenLine xmlns:a14="http://schemas.microsoft.com/office/drawing/2010/main" w="9525" algn="ctr">
                <a:solidFill>
                  <a:srgbClr val="000000"/>
                </a:solidFill>
                <a:round/>
                <a:headEnd/>
                <a:tailEnd/>
              </a14:hiddenLine>
            </a:ext>
          </a:extLst>
        </p:spPr>
        <p:txBody>
          <a:bodyPr anchor="ctr"/>
          <a:lstStyle/>
          <a:p>
            <a:pPr algn="ctr" defTabSz="3762375"/>
            <a:r>
              <a:rPr lang="en-US" sz="6600" b="1">
                <a:solidFill>
                  <a:srgbClr val="073767"/>
                </a:solidFill>
                <a:latin typeface="Georgia" pitchFamily="18" charset="0"/>
              </a:rPr>
              <a:t>Methods</a:t>
            </a:r>
            <a:endParaRPr lang="en-US" sz="6600">
              <a:solidFill>
                <a:srgbClr val="073767"/>
              </a:solidFill>
            </a:endParaRPr>
          </a:p>
        </p:txBody>
      </p:sp>
      <p:sp>
        <p:nvSpPr>
          <p:cNvPr id="2058" name="Rounded Rectangle 35"/>
          <p:cNvSpPr>
            <a:spLocks noChangeArrowheads="1"/>
          </p:cNvSpPr>
          <p:nvPr/>
        </p:nvSpPr>
        <p:spPr bwMode="auto">
          <a:xfrm>
            <a:off x="25069800" y="7265988"/>
            <a:ext cx="9601200" cy="1096962"/>
          </a:xfrm>
          <a:prstGeom prst="roundRect">
            <a:avLst>
              <a:gd name="adj" fmla="val 16667"/>
            </a:avLst>
          </a:prstGeom>
          <a:solidFill>
            <a:srgbClr val="C0D1E2"/>
          </a:solidFill>
          <a:ln>
            <a:noFill/>
          </a:ln>
          <a:extLst>
            <a:ext uri="{91240B29-F687-4F45-9708-019B960494DF}">
              <a14:hiddenLine xmlns:a14="http://schemas.microsoft.com/office/drawing/2010/main" w="9525" algn="ctr">
                <a:solidFill>
                  <a:srgbClr val="000000"/>
                </a:solidFill>
                <a:round/>
                <a:headEnd/>
                <a:tailEnd/>
              </a14:hiddenLine>
            </a:ext>
          </a:extLst>
        </p:spPr>
        <p:txBody>
          <a:bodyPr anchor="ctr"/>
          <a:lstStyle/>
          <a:p>
            <a:pPr algn="ctr" defTabSz="3762375"/>
            <a:r>
              <a:rPr lang="en-US" sz="6600" b="1">
                <a:solidFill>
                  <a:srgbClr val="073767"/>
                </a:solidFill>
                <a:latin typeface="Georgia" pitchFamily="18" charset="0"/>
              </a:rPr>
              <a:t>Results</a:t>
            </a:r>
            <a:endParaRPr lang="en-US" sz="6600">
              <a:solidFill>
                <a:srgbClr val="073767"/>
              </a:solidFill>
            </a:endParaRPr>
          </a:p>
        </p:txBody>
      </p:sp>
      <p:sp>
        <p:nvSpPr>
          <p:cNvPr id="2059" name="Rounded Rectangle 36"/>
          <p:cNvSpPr>
            <a:spLocks noChangeArrowheads="1"/>
          </p:cNvSpPr>
          <p:nvPr/>
        </p:nvSpPr>
        <p:spPr bwMode="auto">
          <a:xfrm>
            <a:off x="37023675" y="7265988"/>
            <a:ext cx="9601200" cy="1096962"/>
          </a:xfrm>
          <a:prstGeom prst="roundRect">
            <a:avLst>
              <a:gd name="adj" fmla="val 16667"/>
            </a:avLst>
          </a:prstGeom>
          <a:solidFill>
            <a:srgbClr val="C0D1E2"/>
          </a:solidFill>
          <a:ln>
            <a:noFill/>
          </a:ln>
          <a:extLst>
            <a:ext uri="{91240B29-F687-4F45-9708-019B960494DF}">
              <a14:hiddenLine xmlns:a14="http://schemas.microsoft.com/office/drawing/2010/main" w="9525" algn="ctr">
                <a:solidFill>
                  <a:srgbClr val="000000"/>
                </a:solidFill>
                <a:round/>
                <a:headEnd/>
                <a:tailEnd/>
              </a14:hiddenLine>
            </a:ext>
          </a:extLst>
        </p:spPr>
        <p:txBody>
          <a:bodyPr anchor="ctr"/>
          <a:lstStyle/>
          <a:p>
            <a:pPr algn="ctr" defTabSz="3762375"/>
            <a:r>
              <a:rPr lang="en-US" sz="6600" b="1">
                <a:solidFill>
                  <a:srgbClr val="073767"/>
                </a:solidFill>
                <a:latin typeface="Georgia" pitchFamily="18" charset="0"/>
              </a:rPr>
              <a:t>Discussion</a:t>
            </a:r>
            <a:endParaRPr lang="en-US" sz="6600">
              <a:solidFill>
                <a:srgbClr val="073767"/>
              </a:solidFill>
            </a:endParaRPr>
          </a:p>
        </p:txBody>
      </p:sp>
      <p:sp>
        <p:nvSpPr>
          <p:cNvPr id="2060" name="Rounded Rectangle 37"/>
          <p:cNvSpPr>
            <a:spLocks noChangeArrowheads="1"/>
          </p:cNvSpPr>
          <p:nvPr/>
        </p:nvSpPr>
        <p:spPr bwMode="auto">
          <a:xfrm>
            <a:off x="1328738" y="7265988"/>
            <a:ext cx="9601200" cy="1096962"/>
          </a:xfrm>
          <a:prstGeom prst="roundRect">
            <a:avLst>
              <a:gd name="adj" fmla="val 16667"/>
            </a:avLst>
          </a:prstGeom>
          <a:solidFill>
            <a:srgbClr val="C0D1E2"/>
          </a:solidFill>
          <a:ln>
            <a:noFill/>
          </a:ln>
          <a:extLst>
            <a:ext uri="{91240B29-F687-4F45-9708-019B960494DF}">
              <a14:hiddenLine xmlns:a14="http://schemas.microsoft.com/office/drawing/2010/main" w="9525" algn="ctr">
                <a:solidFill>
                  <a:srgbClr val="000000"/>
                </a:solidFill>
                <a:round/>
                <a:headEnd/>
                <a:tailEnd/>
              </a14:hiddenLine>
            </a:ext>
          </a:extLst>
        </p:spPr>
        <p:txBody>
          <a:bodyPr anchor="ctr"/>
          <a:lstStyle/>
          <a:p>
            <a:pPr algn="ctr" defTabSz="3762375"/>
            <a:r>
              <a:rPr lang="en-US" sz="6600" b="1">
                <a:solidFill>
                  <a:srgbClr val="073767"/>
                </a:solidFill>
                <a:latin typeface="Georgia" pitchFamily="18" charset="0"/>
              </a:rPr>
              <a:t>Introduction</a:t>
            </a:r>
            <a:endParaRPr lang="en-US" sz="6600">
              <a:solidFill>
                <a:srgbClr val="073767"/>
              </a:solidFill>
            </a:endParaRPr>
          </a:p>
        </p:txBody>
      </p:sp>
      <p:sp>
        <p:nvSpPr>
          <p:cNvPr id="2061" name="Rounded Rectangle 38"/>
          <p:cNvSpPr>
            <a:spLocks noChangeArrowheads="1"/>
          </p:cNvSpPr>
          <p:nvPr/>
        </p:nvSpPr>
        <p:spPr bwMode="auto">
          <a:xfrm>
            <a:off x="1328738" y="23317200"/>
            <a:ext cx="9601200" cy="1096963"/>
          </a:xfrm>
          <a:prstGeom prst="roundRect">
            <a:avLst>
              <a:gd name="adj" fmla="val 16667"/>
            </a:avLst>
          </a:prstGeom>
          <a:solidFill>
            <a:srgbClr val="C0D1E2"/>
          </a:solidFill>
          <a:ln>
            <a:noFill/>
          </a:ln>
          <a:extLst>
            <a:ext uri="{91240B29-F687-4F45-9708-019B960494DF}">
              <a14:hiddenLine xmlns:a14="http://schemas.microsoft.com/office/drawing/2010/main" w="9525" algn="ctr">
                <a:solidFill>
                  <a:srgbClr val="000000"/>
                </a:solidFill>
                <a:round/>
                <a:headEnd/>
                <a:tailEnd/>
              </a14:hiddenLine>
            </a:ext>
          </a:extLst>
        </p:spPr>
        <p:txBody>
          <a:bodyPr anchor="ctr"/>
          <a:lstStyle/>
          <a:p>
            <a:pPr algn="ctr" defTabSz="3762375"/>
            <a:r>
              <a:rPr lang="en-US" sz="6600" b="1">
                <a:solidFill>
                  <a:srgbClr val="073767"/>
                </a:solidFill>
                <a:latin typeface="Georgia" pitchFamily="18" charset="0"/>
              </a:rPr>
              <a:t>Participants</a:t>
            </a:r>
            <a:endParaRPr lang="en-US" sz="6600">
              <a:solidFill>
                <a:srgbClr val="073767"/>
              </a:solidFill>
            </a:endParaRPr>
          </a:p>
        </p:txBody>
      </p:sp>
      <p:sp>
        <p:nvSpPr>
          <p:cNvPr id="2062" name="Rounded Rectangle 39"/>
          <p:cNvSpPr>
            <a:spLocks noChangeArrowheads="1"/>
          </p:cNvSpPr>
          <p:nvPr/>
        </p:nvSpPr>
        <p:spPr bwMode="auto">
          <a:xfrm>
            <a:off x="37023675" y="18181638"/>
            <a:ext cx="9601200" cy="1096962"/>
          </a:xfrm>
          <a:prstGeom prst="roundRect">
            <a:avLst>
              <a:gd name="adj" fmla="val 16667"/>
            </a:avLst>
          </a:prstGeom>
          <a:solidFill>
            <a:srgbClr val="C0D1E2"/>
          </a:solidFill>
          <a:ln>
            <a:noFill/>
          </a:ln>
          <a:extLst>
            <a:ext uri="{91240B29-F687-4F45-9708-019B960494DF}">
              <a14:hiddenLine xmlns:a14="http://schemas.microsoft.com/office/drawing/2010/main" w="9525" algn="ctr">
                <a:solidFill>
                  <a:srgbClr val="000000"/>
                </a:solidFill>
                <a:round/>
                <a:headEnd/>
                <a:tailEnd/>
              </a14:hiddenLine>
            </a:ext>
          </a:extLst>
        </p:spPr>
        <p:txBody>
          <a:bodyPr anchor="ctr"/>
          <a:lstStyle/>
          <a:p>
            <a:pPr algn="ctr" defTabSz="3762375"/>
            <a:r>
              <a:rPr lang="en-US" sz="6600" b="1">
                <a:solidFill>
                  <a:srgbClr val="073767"/>
                </a:solidFill>
                <a:latin typeface="Georgia" pitchFamily="18" charset="0"/>
              </a:rPr>
              <a:t>Conclusion</a:t>
            </a:r>
          </a:p>
        </p:txBody>
      </p:sp>
      <p:pic>
        <p:nvPicPr>
          <p:cNvPr id="2063" name="Picture 43" descr="OLLU_CancerCenter_stacked1_white.png"/>
          <p:cNvPicPr>
            <a:picLocks noChangeAspect="1"/>
          </p:cNvPicPr>
          <p:nvPr/>
        </p:nvPicPr>
        <p:blipFill>
          <a:blip r:embed="rId3">
            <a:extLst>
              <a:ext uri="{28A0092B-C50C-407E-A947-70E740481C1C}">
                <a14:useLocalDpi xmlns:a14="http://schemas.microsoft.com/office/drawing/2010/main" val="0"/>
              </a:ext>
            </a:extLst>
          </a:blip>
          <a:srcRect r="71533"/>
          <a:stretch>
            <a:fillRect/>
          </a:stretch>
        </p:blipFill>
        <p:spPr bwMode="auto">
          <a:xfrm>
            <a:off x="44043600" y="0"/>
            <a:ext cx="4495800"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064" name="Object 276"/>
          <p:cNvGraphicFramePr>
            <a:graphicFrameLocks noChangeAspect="1"/>
          </p:cNvGraphicFramePr>
          <p:nvPr/>
        </p:nvGraphicFramePr>
        <p:xfrm>
          <a:off x="26208038" y="25146000"/>
          <a:ext cx="7002462" cy="4905375"/>
        </p:xfrm>
        <a:graphic>
          <a:graphicData uri="http://schemas.openxmlformats.org/presentationml/2006/ole">
            <mc:AlternateContent xmlns:mc="http://schemas.openxmlformats.org/markup-compatibility/2006">
              <mc:Choice xmlns:v="urn:schemas-microsoft-com:vml" Requires="v">
                <p:oleObj spid="_x0000_s2082" name="Chart" r:id="rId4" imgW="11791831" imgH="11791831" progId="MSGraph.Chart.8">
                  <p:embed followColorScheme="full"/>
                </p:oleObj>
              </mc:Choice>
              <mc:Fallback>
                <p:oleObj name="Chart" r:id="rId4" imgW="11791831" imgH="11791831" progId="MSGraph.Chart.8">
                  <p:embed followColorScheme="full"/>
                  <p:pic>
                    <p:nvPicPr>
                      <p:cNvPr id="0" name="Object 27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208038" y="25146000"/>
                        <a:ext cx="7002462" cy="4905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81" name="Group 263"/>
          <p:cNvGraphicFramePr>
            <a:graphicFrameLocks noGrp="1"/>
          </p:cNvGraphicFramePr>
          <p:nvPr/>
        </p:nvGraphicFramePr>
        <p:xfrm>
          <a:off x="14135100" y="9144000"/>
          <a:ext cx="7734300" cy="3768725"/>
        </p:xfrm>
        <a:graphic>
          <a:graphicData uri="http://schemas.openxmlformats.org/drawingml/2006/table">
            <a:tbl>
              <a:tblPr/>
              <a:tblGrid>
                <a:gridCol w="5092700"/>
                <a:gridCol w="2641600"/>
              </a:tblGrid>
              <a:tr h="784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smtClean="0">
                          <a:ln>
                            <a:noFill/>
                          </a:ln>
                          <a:solidFill>
                            <a:schemeClr val="tx1"/>
                          </a:solidFill>
                          <a:effectLst/>
                          <a:latin typeface="Arial" pitchFamily="34" charset="0"/>
                        </a:rPr>
                        <a:t>Demographics</a:t>
                      </a:r>
                    </a:p>
                  </a:txBody>
                  <a:tcPr marL="274320" marR="274320" marT="45725" marB="4572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smtClean="0">
                          <a:ln>
                            <a:noFill/>
                          </a:ln>
                          <a:solidFill>
                            <a:schemeClr val="tx1"/>
                          </a:solidFill>
                          <a:effectLst/>
                          <a:latin typeface="Arial" pitchFamily="34" charset="0"/>
                        </a:rPr>
                        <a:t>#</a:t>
                      </a:r>
                    </a:p>
                  </a:txBody>
                  <a:tcPr marL="274320" marR="274320" marT="45725" marB="45725" horzOverflow="overflow">
                    <a:lnL>
                      <a:noFill/>
                    </a:lnL>
                    <a:lnR>
                      <a:noFill/>
                    </a:lnR>
                    <a:lnT>
                      <a:noFill/>
                    </a:lnT>
                    <a:lnB>
                      <a:noFill/>
                    </a:lnB>
                    <a:lnTlToBr>
                      <a:noFill/>
                    </a:lnTlToBr>
                    <a:lnBlToTr>
                      <a:noFill/>
                    </a:lnBlToTr>
                    <a:noFill/>
                  </a:tcPr>
                </a:tc>
              </a:tr>
              <a:tr h="746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smtClean="0">
                          <a:ln>
                            <a:noFill/>
                          </a:ln>
                          <a:solidFill>
                            <a:schemeClr val="tx1"/>
                          </a:solidFill>
                          <a:effectLst/>
                          <a:latin typeface="Arial" pitchFamily="34" charset="0"/>
                        </a:rPr>
                        <a:t>Average Age</a:t>
                      </a:r>
                    </a:p>
                  </a:txBody>
                  <a:tcPr marL="274320" marR="274320" marT="45725" marB="4572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smtClean="0">
                          <a:ln>
                            <a:noFill/>
                          </a:ln>
                          <a:solidFill>
                            <a:schemeClr val="tx1"/>
                          </a:solidFill>
                          <a:effectLst/>
                          <a:latin typeface="Arial" pitchFamily="34" charset="0"/>
                        </a:rPr>
                        <a:t>35</a:t>
                      </a:r>
                    </a:p>
                  </a:txBody>
                  <a:tcPr marL="274320" marR="274320" marT="45725" marB="45725" horzOverflow="overflow">
                    <a:lnL>
                      <a:noFill/>
                    </a:lnL>
                    <a:lnR>
                      <a:noFill/>
                    </a:lnR>
                    <a:lnT>
                      <a:noFill/>
                    </a:lnT>
                    <a:lnB>
                      <a:noFill/>
                    </a:lnB>
                    <a:lnTlToBr>
                      <a:noFill/>
                    </a:lnTlToBr>
                    <a:lnBlToTr>
                      <a:noFill/>
                    </a:lnBlToTr>
                    <a:noFill/>
                  </a:tcPr>
                </a:tc>
              </a:tr>
              <a:tr h="746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smtClean="0">
                          <a:ln>
                            <a:noFill/>
                          </a:ln>
                          <a:solidFill>
                            <a:schemeClr val="tx1"/>
                          </a:solidFill>
                          <a:effectLst/>
                          <a:latin typeface="Arial" pitchFamily="34" charset="0"/>
                        </a:rPr>
                        <a:t>Average Weight</a:t>
                      </a:r>
                    </a:p>
                  </a:txBody>
                  <a:tcPr marL="274320" marR="274320" marT="45725" marB="4572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smtClean="0">
                          <a:ln>
                            <a:noFill/>
                          </a:ln>
                          <a:solidFill>
                            <a:schemeClr val="tx1"/>
                          </a:solidFill>
                          <a:effectLst/>
                          <a:latin typeface="Arial" pitchFamily="34" charset="0"/>
                        </a:rPr>
                        <a:t>152</a:t>
                      </a:r>
                    </a:p>
                  </a:txBody>
                  <a:tcPr marL="274320" marR="274320" marT="45725" marB="45725" horzOverflow="overflow">
                    <a:lnL>
                      <a:noFill/>
                    </a:lnL>
                    <a:lnR>
                      <a:noFill/>
                    </a:lnR>
                    <a:lnT>
                      <a:noFill/>
                    </a:lnT>
                    <a:lnB>
                      <a:noFill/>
                    </a:lnB>
                    <a:lnTlToBr>
                      <a:noFill/>
                    </a:lnTlToBr>
                    <a:lnBlToTr>
                      <a:noFill/>
                    </a:lnBlToTr>
                    <a:noFill/>
                  </a:tcPr>
                </a:tc>
              </a:tr>
              <a:tr h="746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smtClean="0">
                          <a:ln>
                            <a:noFill/>
                          </a:ln>
                          <a:solidFill>
                            <a:schemeClr val="tx1"/>
                          </a:solidFill>
                          <a:effectLst/>
                          <a:latin typeface="Arial" pitchFamily="34" charset="0"/>
                        </a:rPr>
                        <a:t>Average Shoe Size</a:t>
                      </a:r>
                    </a:p>
                  </a:txBody>
                  <a:tcPr marL="274320" marR="274320" marT="45725" marB="4572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smtClean="0">
                          <a:ln>
                            <a:noFill/>
                          </a:ln>
                          <a:solidFill>
                            <a:schemeClr val="tx1"/>
                          </a:solidFill>
                          <a:effectLst/>
                          <a:latin typeface="Arial" pitchFamily="34" charset="0"/>
                        </a:rPr>
                        <a:t>9</a:t>
                      </a:r>
                    </a:p>
                  </a:txBody>
                  <a:tcPr marL="274320" marR="274320" marT="45725" marB="45725" horzOverflow="overflow">
                    <a:lnL>
                      <a:noFill/>
                    </a:lnL>
                    <a:lnR>
                      <a:noFill/>
                    </a:lnR>
                    <a:lnT>
                      <a:noFill/>
                    </a:lnT>
                    <a:lnB>
                      <a:noFill/>
                    </a:lnB>
                    <a:lnTlToBr>
                      <a:noFill/>
                    </a:lnTlToBr>
                    <a:lnBlToTr>
                      <a:noFill/>
                    </a:lnBlToTr>
                    <a:noFill/>
                  </a:tcPr>
                </a:tc>
              </a:tr>
              <a:tr h="746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smtClean="0">
                          <a:ln>
                            <a:noFill/>
                          </a:ln>
                          <a:solidFill>
                            <a:schemeClr val="tx1"/>
                          </a:solidFill>
                          <a:effectLst/>
                          <a:latin typeface="Arial" pitchFamily="34" charset="0"/>
                        </a:rPr>
                        <a:t>Total  Participants</a:t>
                      </a:r>
                    </a:p>
                  </a:txBody>
                  <a:tcPr marL="274320" marR="274320" marT="45725" marB="4572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smtClean="0">
                          <a:ln>
                            <a:noFill/>
                          </a:ln>
                          <a:solidFill>
                            <a:schemeClr val="tx1"/>
                          </a:solidFill>
                          <a:effectLst/>
                          <a:latin typeface="Arial" pitchFamily="34" charset="0"/>
                        </a:rPr>
                        <a:t>105</a:t>
                      </a:r>
                    </a:p>
                  </a:txBody>
                  <a:tcPr marL="274320" marR="274320" marT="45725" marB="45725" horzOverflow="overflow">
                    <a:lnL>
                      <a:noFill/>
                    </a:lnL>
                    <a:lnR>
                      <a:noFill/>
                    </a:lnR>
                    <a:lnT>
                      <a:noFill/>
                    </a:lnT>
                    <a:lnB>
                      <a:noFill/>
                    </a:lnB>
                    <a:lnTlToBr>
                      <a:noFill/>
                    </a:lnTlToBr>
                    <a:lnBlToTr>
                      <a:noFill/>
                    </a:lnBlToTr>
                    <a:noFill/>
                  </a:tcPr>
                </a:tc>
              </a:tr>
            </a:tbl>
          </a:graphicData>
        </a:graphic>
      </p:graphicFrame>
      <p:sp>
        <p:nvSpPr>
          <p:cNvPr id="882" name="Text Box 29"/>
          <p:cNvSpPr txBox="1">
            <a:spLocks noChangeArrowheads="1"/>
          </p:cNvSpPr>
          <p:nvPr/>
        </p:nvSpPr>
        <p:spPr bwMode="auto">
          <a:xfrm>
            <a:off x="12420600" y="10210800"/>
            <a:ext cx="24460200" cy="10960100"/>
          </a:xfrm>
          <a:prstGeom prst="rect">
            <a:avLst/>
          </a:prstGeom>
          <a:solidFill>
            <a:schemeClr val="tx1">
              <a:lumMod val="75000"/>
              <a:lumOff val="25000"/>
            </a:schemeClr>
          </a:solidFill>
          <a:ln w="9525">
            <a:solidFill>
              <a:schemeClr val="tx1"/>
            </a:solidFill>
            <a:miter lim="800000"/>
            <a:headEnd/>
            <a:tailEnd/>
          </a:ln>
          <a:effectLst/>
        </p:spPr>
        <p:txBody>
          <a:bodyPr lIns="228600" tIns="228600" rIns="228600" bIns="228600">
            <a:spAutoFit/>
          </a:bodyPr>
          <a:lstStyle/>
          <a:p>
            <a:pPr defTabSz="3762375">
              <a:defRPr/>
            </a:pPr>
            <a:r>
              <a:rPr lang="en-US" altLang="ja-JP" sz="4600" dirty="0">
                <a:solidFill>
                  <a:schemeClr val="bg2">
                    <a:lumMod val="20000"/>
                    <a:lumOff val="80000"/>
                  </a:schemeClr>
                </a:solidFill>
                <a:latin typeface="Arial" pitchFamily="34" charset="0"/>
                <a:ea typeface="MS PGothic" pitchFamily="34" charset="-128"/>
              </a:rPr>
              <a:t>This template complements of MakeSigns.com</a:t>
            </a:r>
          </a:p>
          <a:p>
            <a:pPr defTabSz="3762375">
              <a:defRPr/>
            </a:pP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If you opened this file directly from a web browser, you’ll want to save it to your computer before adding your poster information.</a:t>
            </a:r>
            <a:br>
              <a:rPr lang="en-US" altLang="ja-JP" sz="4600" dirty="0">
                <a:solidFill>
                  <a:schemeClr val="bg2">
                    <a:lumMod val="20000"/>
                    <a:lumOff val="80000"/>
                  </a:schemeClr>
                </a:solidFill>
                <a:latin typeface="Arial" pitchFamily="34" charset="0"/>
                <a:ea typeface="MS PGothic" pitchFamily="34" charset="-128"/>
              </a:rPr>
            </a:b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This template has a page size of </a:t>
            </a:r>
            <a:r>
              <a:rPr lang="en-US" altLang="ja-JP" sz="4600" b="1" dirty="0">
                <a:solidFill>
                  <a:schemeClr val="bg2">
                    <a:lumMod val="20000"/>
                    <a:lumOff val="80000"/>
                  </a:schemeClr>
                </a:solidFill>
                <a:latin typeface="Arial" pitchFamily="34" charset="0"/>
                <a:ea typeface="MS PGothic" pitchFamily="34" charset="-128"/>
              </a:rPr>
              <a:t>36”x 54”</a:t>
            </a:r>
            <a:r>
              <a:rPr lang="en-US" altLang="ja-JP" sz="4600" dirty="0">
                <a:solidFill>
                  <a:schemeClr val="bg2">
                    <a:lumMod val="20000"/>
                    <a:lumOff val="80000"/>
                  </a:schemeClr>
                </a:solidFill>
                <a:latin typeface="Arial" pitchFamily="34" charset="0"/>
                <a:ea typeface="MS PGothic" pitchFamily="34" charset="-128"/>
              </a:rPr>
              <a:t>. When uploaded at MakeSigns.com, this template can be used to order posters in the following sizes: </a:t>
            </a:r>
            <a:r>
              <a:rPr lang="en-US" altLang="ja-JP" sz="4600" b="1" dirty="0">
                <a:solidFill>
                  <a:schemeClr val="bg2">
                    <a:lumMod val="20000"/>
                    <a:lumOff val="80000"/>
                  </a:schemeClr>
                </a:solidFill>
                <a:latin typeface="Arial" pitchFamily="34" charset="0"/>
                <a:ea typeface="MS PGothic" pitchFamily="34" charset="-128"/>
              </a:rPr>
              <a:t>36”x 54”</a:t>
            </a:r>
            <a:r>
              <a:rPr lang="en-US" altLang="ja-JP" sz="4600" dirty="0">
                <a:solidFill>
                  <a:schemeClr val="bg2">
                    <a:lumMod val="20000"/>
                    <a:lumOff val="80000"/>
                  </a:schemeClr>
                </a:solidFill>
                <a:latin typeface="Arial" pitchFamily="34" charset="0"/>
                <a:ea typeface="MS PGothic" pitchFamily="34" charset="-128"/>
              </a:rPr>
              <a:t>, </a:t>
            </a:r>
            <a:r>
              <a:rPr lang="en-US" altLang="ja-JP" sz="4600" b="1" dirty="0">
                <a:solidFill>
                  <a:schemeClr val="bg2">
                    <a:lumMod val="20000"/>
                    <a:lumOff val="80000"/>
                  </a:schemeClr>
                </a:solidFill>
                <a:latin typeface="Arial" pitchFamily="34" charset="0"/>
                <a:ea typeface="MS PGothic" pitchFamily="34" charset="-128"/>
              </a:rPr>
              <a:t>42”x 63”, 28”x 42”, and 24”x 36”.</a:t>
            </a:r>
            <a:br>
              <a:rPr lang="en-US" altLang="ja-JP" sz="4600" b="1" dirty="0">
                <a:solidFill>
                  <a:schemeClr val="bg2">
                    <a:lumMod val="20000"/>
                    <a:lumOff val="80000"/>
                  </a:schemeClr>
                </a:solidFill>
                <a:latin typeface="Arial" pitchFamily="34" charset="0"/>
                <a:ea typeface="MS PGothic" pitchFamily="34" charset="-128"/>
              </a:rPr>
            </a:b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We recommend that you avoid changing the page size of the template. Please keep in mind, if you do change the page size it will alter the available print sizes listed above.</a:t>
            </a:r>
          </a:p>
          <a:p>
            <a:pPr defTabSz="3762375">
              <a:defRPr/>
            </a:pPr>
            <a:r>
              <a:rPr lang="en-US" altLang="ja-JP" sz="4600" dirty="0">
                <a:solidFill>
                  <a:schemeClr val="bg2">
                    <a:lumMod val="20000"/>
                    <a:lumOff val="80000"/>
                  </a:schemeClr>
                </a:solidFill>
                <a:latin typeface="Arial" pitchFamily="34" charset="0"/>
                <a:ea typeface="MS PGothic" pitchFamily="34" charset="-128"/>
              </a:rPr>
              <a:t>Any changes to the template size should be done before entering your information.</a:t>
            </a:r>
          </a:p>
          <a:p>
            <a:pPr defTabSz="3762375">
              <a:defRPr/>
            </a:pPr>
            <a:r>
              <a:rPr lang="en-US" altLang="ja-JP" sz="4600" dirty="0">
                <a:solidFill>
                  <a:schemeClr val="bg2">
                    <a:lumMod val="20000"/>
                    <a:lumOff val="80000"/>
                  </a:schemeClr>
                </a:solidFill>
                <a:latin typeface="Arial" pitchFamily="34" charset="0"/>
                <a:ea typeface="MS PGothic" pitchFamily="34" charset="-128"/>
              </a:rPr>
              <a:t>If you have any questions about creating a scientific poster, visit MakeSigns.com or email us at support@graphicsland.com</a:t>
            </a:r>
          </a:p>
          <a:p>
            <a:pPr algn="r" defTabSz="3762375">
              <a:defRPr/>
            </a:pPr>
            <a:r>
              <a:rPr lang="en-US" altLang="ja-JP" sz="4400" dirty="0">
                <a:solidFill>
                  <a:schemeClr val="bg2">
                    <a:lumMod val="20000"/>
                    <a:lumOff val="80000"/>
                  </a:schemeClr>
                </a:solidFill>
                <a:latin typeface="Arial" pitchFamily="34" charset="0"/>
                <a:ea typeface="MS PGothic" pitchFamily="34" charset="-128"/>
              </a:rPr>
              <a:t>©2010 Graphicsland</a:t>
            </a:r>
            <a:endParaRPr lang="en-US" sz="4400" dirty="0">
              <a:solidFill>
                <a:schemeClr val="bg2">
                  <a:lumMod val="20000"/>
                  <a:lumOff val="80000"/>
                </a:schemeClr>
              </a:solidFill>
              <a:latin typeface="Arial" pitchFamily="34" charset="0"/>
              <a:ea typeface="MS PGothic" pitchFamily="34" charset="-128"/>
            </a:endParaRPr>
          </a:p>
        </p:txBody>
      </p:sp>
      <p:pic>
        <p:nvPicPr>
          <p:cNvPr id="2077" name="Picture 159"/>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445863" y="28592463"/>
            <a:ext cx="10850562" cy="214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8" name="Picture 160"/>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1190525" y="23731538"/>
            <a:ext cx="6324600" cy="2341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9" name="Picture 161"/>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1190525" y="26250900"/>
            <a:ext cx="6324600" cy="234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0" name="Picture 162"/>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9429988" y="30778450"/>
            <a:ext cx="10848975" cy="213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1" name="Picture 164"/>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403213" y="27813000"/>
            <a:ext cx="7888287" cy="292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2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2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4220</TotalTime>
  <Words>715</Words>
  <Application>Microsoft Office PowerPoint</Application>
  <PresentationFormat>Custom</PresentationFormat>
  <Paragraphs>40</Paragraphs>
  <Slides>1</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7" baseType="lpstr">
      <vt:lpstr>Arial</vt:lpstr>
      <vt:lpstr>Calibri</vt:lpstr>
      <vt:lpstr>Georgia</vt:lpstr>
      <vt:lpstr>MS PGothic</vt:lpstr>
      <vt:lpstr>Default Design</vt:lpstr>
      <vt:lpstr>Microsoft Graph Chart</vt:lpstr>
      <vt:lpstr>PowerPoint Presentation</vt:lpstr>
    </vt:vector>
  </TitlesOfParts>
  <Company>Graphicsland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Style B 36 by 48 wide</dc:title>
  <dc:creator>Cindy Kranz</dc:creator>
  <cp:lastModifiedBy>jessie</cp:lastModifiedBy>
  <cp:revision>69</cp:revision>
  <dcterms:created xsi:type="dcterms:W3CDTF">2004-07-27T21:05:42Z</dcterms:created>
  <dcterms:modified xsi:type="dcterms:W3CDTF">2013-01-31T16:05:43Z</dcterms:modified>
</cp:coreProperties>
</file>