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534" y="-54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6115200"/>
        <c:axId val="316121088"/>
        <c:axId val="0"/>
      </c:bar3DChart>
      <c:catAx>
        <c:axId val="316115200"/>
        <c:scaling>
          <c:orientation val="minMax"/>
        </c:scaling>
        <c:delete val="0"/>
        <c:axPos val="b"/>
        <c:majorTickMark val="out"/>
        <c:minorTickMark val="none"/>
        <c:tickLblPos val="nextTo"/>
        <c:crossAx val="316121088"/>
        <c:crosses val="autoZero"/>
        <c:auto val="1"/>
        <c:lblAlgn val="ctr"/>
        <c:lblOffset val="100"/>
        <c:noMultiLvlLbl val="0"/>
      </c:catAx>
      <c:valAx>
        <c:axId val="316121088"/>
        <c:scaling>
          <c:orientation val="minMax"/>
        </c:scaling>
        <c:delete val="0"/>
        <c:axPos val="l"/>
        <c:majorGridlines/>
        <c:numFmt formatCode="General" sourceLinked="1"/>
        <c:majorTickMark val="out"/>
        <c:minorTickMark val="none"/>
        <c:tickLblPos val="nextTo"/>
        <c:crossAx val="3161152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6173312"/>
        <c:axId val="316179584"/>
      </c:lineChart>
      <c:catAx>
        <c:axId val="316173312"/>
        <c:scaling>
          <c:orientation val="minMax"/>
        </c:scaling>
        <c:delete val="0"/>
        <c:axPos val="b"/>
        <c:majorTickMark val="out"/>
        <c:minorTickMark val="none"/>
        <c:tickLblPos val="nextTo"/>
        <c:crossAx val="316179584"/>
        <c:crosses val="autoZero"/>
        <c:auto val="1"/>
        <c:lblAlgn val="ctr"/>
        <c:lblOffset val="100"/>
        <c:noMultiLvlLbl val="0"/>
      </c:catAx>
      <c:valAx>
        <c:axId val="316179584"/>
        <c:scaling>
          <c:orientation val="minMax"/>
        </c:scaling>
        <c:delete val="0"/>
        <c:axPos val="l"/>
        <c:majorGridlines/>
        <c:numFmt formatCode="General" sourceLinked="1"/>
        <c:majorTickMark val="out"/>
        <c:minorTickMark val="none"/>
        <c:tickLblPos val="nextTo"/>
        <c:crossAx val="31617331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spPr>
            <a:solidFill>
              <a:schemeClr val="accent5">
                <a:lumMod val="60000"/>
                <a:lumOff val="40000"/>
              </a:schemeClr>
            </a:solidFill>
          </c:spPr>
          <c:dPt>
            <c:idx val="0"/>
            <c:bubble3D val="0"/>
          </c:dPt>
          <c:dPt>
            <c:idx val="1"/>
            <c:bubble3D val="0"/>
          </c:dPt>
          <c:dPt>
            <c:idx val="2"/>
            <c:bubble3D val="0"/>
          </c:dPt>
          <c:dPt>
            <c:idx val="3"/>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axId val="316308480"/>
        <c:axId val="316310272"/>
      </c:radarChart>
      <c:catAx>
        <c:axId val="316308480"/>
        <c:scaling>
          <c:orientation val="minMax"/>
        </c:scaling>
        <c:delete val="0"/>
        <c:axPos val="b"/>
        <c:majorGridlines/>
        <c:majorTickMark val="out"/>
        <c:minorTickMark val="none"/>
        <c:tickLblPos val="nextTo"/>
        <c:crossAx val="316310272"/>
        <c:crosses val="autoZero"/>
        <c:auto val="1"/>
        <c:lblAlgn val="ctr"/>
        <c:lblOffset val="100"/>
        <c:noMultiLvlLbl val="0"/>
      </c:catAx>
      <c:valAx>
        <c:axId val="316310272"/>
        <c:scaling>
          <c:orientation val="minMax"/>
        </c:scaling>
        <c:delete val="0"/>
        <c:axPos val="l"/>
        <c:majorGridlines/>
        <c:numFmt formatCode="General" sourceLinked="1"/>
        <c:majorTickMark val="out"/>
        <c:minorTickMark val="none"/>
        <c:tickLblPos val="nextTo"/>
        <c:crossAx val="3163084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ymbol val="none"/>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ymbol val="none"/>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ymbol val="none"/>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6376192"/>
        <c:axId val="316377728"/>
      </c:lineChart>
      <c:catAx>
        <c:axId val="316376192"/>
        <c:scaling>
          <c:orientation val="minMax"/>
        </c:scaling>
        <c:delete val="0"/>
        <c:axPos val="b"/>
        <c:majorTickMark val="out"/>
        <c:minorTickMark val="none"/>
        <c:tickLblPos val="nextTo"/>
        <c:crossAx val="316377728"/>
        <c:crosses val="autoZero"/>
        <c:auto val="1"/>
        <c:lblAlgn val="ctr"/>
        <c:lblOffset val="100"/>
        <c:noMultiLvlLbl val="0"/>
      </c:catAx>
      <c:valAx>
        <c:axId val="316377728"/>
        <c:scaling>
          <c:orientation val="minMax"/>
        </c:scaling>
        <c:delete val="0"/>
        <c:axPos val="l"/>
        <c:majorGridlines/>
        <c:numFmt formatCode="General" sourceLinked="1"/>
        <c:majorTickMark val="out"/>
        <c:minorTickMark val="none"/>
        <c:tickLblPos val="nextTo"/>
        <c:crossAx val="31637619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122"/>
          <p:cNvSpPr/>
          <p:nvPr/>
        </p:nvSpPr>
        <p:spPr>
          <a:xfrm rot="10800000" flipH="1">
            <a:off x="1" y="19354799"/>
            <a:ext cx="43891200" cy="25907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solidFill>
            <a:srgbClr val="00477F"/>
          </a:solidFill>
          <a:ln>
            <a:noFill/>
          </a:ln>
          <a:effectLst>
            <a:outerShdw blurRad="215900" dist="762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93183" y="20111438"/>
            <a:ext cx="8504834" cy="1678838"/>
          </a:xfrm>
          <a:prstGeom prst="rect">
            <a:avLst/>
          </a:prstGeom>
        </p:spPr>
      </p:pic>
      <p:sp>
        <p:nvSpPr>
          <p:cNvPr id="53" name="Rectangle 122"/>
          <p:cNvSpPr/>
          <p:nvPr/>
        </p:nvSpPr>
        <p:spPr>
          <a:xfrm rot="10800000" flipH="1">
            <a:off x="1" y="20097991"/>
            <a:ext cx="43891200" cy="1847608"/>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22"/>
          <p:cNvSpPr/>
          <p:nvPr/>
        </p:nvSpPr>
        <p:spPr>
          <a:xfrm flipH="1">
            <a:off x="-8178" y="-3"/>
            <a:ext cx="43975578" cy="4243140"/>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49379"/>
              <a:gd name="connsiteY0" fmla="*/ 0 h 4028997"/>
              <a:gd name="connsiteX1" fmla="*/ 32918400 w 32949379"/>
              <a:gd name="connsiteY1" fmla="*/ 0 h 4028997"/>
              <a:gd name="connsiteX2" fmla="*/ 32949379 w 32949379"/>
              <a:gd name="connsiteY2" fmla="*/ 4028997 h 4028997"/>
              <a:gd name="connsiteX3" fmla="*/ 0 w 32949379"/>
              <a:gd name="connsiteY3" fmla="*/ 3657600 h 4028997"/>
              <a:gd name="connsiteX4" fmla="*/ 0 w 32949379"/>
              <a:gd name="connsiteY4" fmla="*/ 0 h 4028997"/>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3038780"/>
              <a:gd name="connsiteY0" fmla="*/ 0 h 4073411"/>
              <a:gd name="connsiteX1" fmla="*/ 33038739 w 33038780"/>
              <a:gd name="connsiteY1" fmla="*/ 4282 h 4073411"/>
              <a:gd name="connsiteX2" fmla="*/ 32949379 w 33038780"/>
              <a:gd name="connsiteY2" fmla="*/ 4028997 h 4073411"/>
              <a:gd name="connsiteX3" fmla="*/ 24063 w 33038780"/>
              <a:gd name="connsiteY3" fmla="*/ 4073411 h 4073411"/>
              <a:gd name="connsiteX4" fmla="*/ 0 w 33038780"/>
              <a:gd name="connsiteY4" fmla="*/ 0 h 4073411"/>
              <a:gd name="connsiteX0" fmla="*/ 0 w 32955508"/>
              <a:gd name="connsiteY0" fmla="*/ 1 h 4073412"/>
              <a:gd name="connsiteX1" fmla="*/ 32955173 w 32955508"/>
              <a:gd name="connsiteY1" fmla="*/ 0 h 4073412"/>
              <a:gd name="connsiteX2" fmla="*/ 32949379 w 32955508"/>
              <a:gd name="connsiteY2" fmla="*/ 4028998 h 4073412"/>
              <a:gd name="connsiteX3" fmla="*/ 24063 w 32955508"/>
              <a:gd name="connsiteY3" fmla="*/ 4073412 h 4073412"/>
              <a:gd name="connsiteX4" fmla="*/ 0 w 32955508"/>
              <a:gd name="connsiteY4" fmla="*/ 1 h 4073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5508" h="4073412">
                <a:moveTo>
                  <a:pt x="0" y="1"/>
                </a:moveTo>
                <a:lnTo>
                  <a:pt x="32955173" y="0"/>
                </a:lnTo>
                <a:cubicBezTo>
                  <a:pt x="32957478" y="1212095"/>
                  <a:pt x="32947074" y="2816903"/>
                  <a:pt x="32949379" y="4028998"/>
                </a:cubicBezTo>
                <a:cubicBezTo>
                  <a:pt x="28292225" y="323977"/>
                  <a:pt x="6689818" y="-370725"/>
                  <a:pt x="24063" y="4073412"/>
                </a:cubicBezTo>
                <a:lnTo>
                  <a:pt x="0" y="1"/>
                </a:lnTo>
                <a:close/>
              </a:path>
            </a:pathLst>
          </a:custGeom>
          <a:solidFill>
            <a:srgbClr val="00477F"/>
          </a:solidFill>
          <a:ln>
            <a:noFill/>
          </a:ln>
          <a:effectLst>
            <a:outerShdw blurRad="215900" dist="215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122"/>
          <p:cNvSpPr/>
          <p:nvPr/>
        </p:nvSpPr>
        <p:spPr>
          <a:xfrm flipH="1">
            <a:off x="0" y="0"/>
            <a:ext cx="43891200" cy="3695217"/>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0578226" y="277774"/>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122"/>
          <p:cNvSpPr/>
          <p:nvPr/>
        </p:nvSpPr>
        <p:spPr>
          <a:xfrm flipH="1">
            <a:off x="-152400" y="220764"/>
            <a:ext cx="35294652" cy="2263572"/>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0">
                <a:schemeClr val="bg1"/>
              </a:gs>
              <a:gs pos="62000">
                <a:srgbClr val="B06010">
                  <a:shade val="30000"/>
                  <a:satMod val="115000"/>
                </a:srgbClr>
              </a:gs>
              <a:gs pos="40000">
                <a:srgbClr val="B06010">
                  <a:shade val="100000"/>
                  <a:satMod val="115000"/>
                </a:srgbClr>
              </a:gs>
            </a:gsLst>
            <a:lin ang="5640000" scaled="0"/>
            <a:tileRect/>
          </a:gradFill>
          <a:ln w="762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41148000" y="436563"/>
            <a:ext cx="2071688" cy="2187968"/>
            <a:chOff x="27968575" y="436563"/>
            <a:chExt cx="1385888" cy="1463675"/>
          </a:xfrm>
        </p:grpSpPr>
        <p:sp>
          <p:nvSpPr>
            <p:cNvPr id="56" name="Freeform 5"/>
            <p:cNvSpPr>
              <a:spLocks/>
            </p:cNvSpPr>
            <p:nvPr/>
          </p:nvSpPr>
          <p:spPr bwMode="auto">
            <a:xfrm>
              <a:off x="28097163" y="474663"/>
              <a:ext cx="411163" cy="347663"/>
            </a:xfrm>
            <a:custGeom>
              <a:avLst/>
              <a:gdLst>
                <a:gd name="T0" fmla="*/ 216 w 1554"/>
                <a:gd name="T1" fmla="*/ 1319 h 1319"/>
                <a:gd name="T2" fmla="*/ 239 w 1554"/>
                <a:gd name="T3" fmla="*/ 1270 h 1319"/>
                <a:gd name="T4" fmla="*/ 266 w 1554"/>
                <a:gd name="T5" fmla="*/ 1211 h 1319"/>
                <a:gd name="T6" fmla="*/ 295 w 1554"/>
                <a:gd name="T7" fmla="*/ 1154 h 1319"/>
                <a:gd name="T8" fmla="*/ 321 w 1554"/>
                <a:gd name="T9" fmla="*/ 1110 h 1319"/>
                <a:gd name="T10" fmla="*/ 352 w 1554"/>
                <a:gd name="T11" fmla="*/ 1064 h 1319"/>
                <a:gd name="T12" fmla="*/ 383 w 1554"/>
                <a:gd name="T13" fmla="*/ 1017 h 1319"/>
                <a:gd name="T14" fmla="*/ 413 w 1554"/>
                <a:gd name="T15" fmla="*/ 968 h 1319"/>
                <a:gd name="T16" fmla="*/ 444 w 1554"/>
                <a:gd name="T17" fmla="*/ 921 h 1319"/>
                <a:gd name="T18" fmla="*/ 504 w 1554"/>
                <a:gd name="T19" fmla="*/ 841 h 1319"/>
                <a:gd name="T20" fmla="*/ 585 w 1554"/>
                <a:gd name="T21" fmla="*/ 742 h 1319"/>
                <a:gd name="T22" fmla="*/ 671 w 1554"/>
                <a:gd name="T23" fmla="*/ 649 h 1319"/>
                <a:gd name="T24" fmla="*/ 710 w 1554"/>
                <a:gd name="T25" fmla="*/ 610 h 1319"/>
                <a:gd name="T26" fmla="*/ 742 w 1554"/>
                <a:gd name="T27" fmla="*/ 582 h 1319"/>
                <a:gd name="T28" fmla="*/ 835 w 1554"/>
                <a:gd name="T29" fmla="*/ 513 h 1319"/>
                <a:gd name="T30" fmla="*/ 925 w 1554"/>
                <a:gd name="T31" fmla="*/ 450 h 1319"/>
                <a:gd name="T32" fmla="*/ 1014 w 1554"/>
                <a:gd name="T33" fmla="*/ 389 h 1319"/>
                <a:gd name="T34" fmla="*/ 1108 w 1554"/>
                <a:gd name="T35" fmla="*/ 322 h 1319"/>
                <a:gd name="T36" fmla="*/ 1159 w 1554"/>
                <a:gd name="T37" fmla="*/ 290 h 1319"/>
                <a:gd name="T38" fmla="*/ 1213 w 1554"/>
                <a:gd name="T39" fmla="*/ 263 h 1319"/>
                <a:gd name="T40" fmla="*/ 1272 w 1554"/>
                <a:gd name="T41" fmla="*/ 238 h 1319"/>
                <a:gd name="T42" fmla="*/ 1330 w 1554"/>
                <a:gd name="T43" fmla="*/ 218 h 1319"/>
                <a:gd name="T44" fmla="*/ 1448 w 1554"/>
                <a:gd name="T45" fmla="*/ 177 h 1319"/>
                <a:gd name="T46" fmla="*/ 1503 w 1554"/>
                <a:gd name="T47" fmla="*/ 155 h 1319"/>
                <a:gd name="T48" fmla="*/ 1554 w 1554"/>
                <a:gd name="T49" fmla="*/ 130 h 1319"/>
                <a:gd name="T50" fmla="*/ 1547 w 1554"/>
                <a:gd name="T51" fmla="*/ 94 h 1319"/>
                <a:gd name="T52" fmla="*/ 1544 w 1554"/>
                <a:gd name="T53" fmla="*/ 77 h 1319"/>
                <a:gd name="T54" fmla="*/ 1543 w 1554"/>
                <a:gd name="T55" fmla="*/ 54 h 1319"/>
                <a:gd name="T56" fmla="*/ 1517 w 1554"/>
                <a:gd name="T57" fmla="*/ 4 h 1319"/>
                <a:gd name="T58" fmla="*/ 1461 w 1554"/>
                <a:gd name="T59" fmla="*/ 14 h 1319"/>
                <a:gd name="T60" fmla="*/ 1400 w 1554"/>
                <a:gd name="T61" fmla="*/ 31 h 1319"/>
                <a:gd name="T62" fmla="*/ 1335 w 1554"/>
                <a:gd name="T63" fmla="*/ 51 h 1319"/>
                <a:gd name="T64" fmla="*/ 1269 w 1554"/>
                <a:gd name="T65" fmla="*/ 76 h 1319"/>
                <a:gd name="T66" fmla="*/ 1201 w 1554"/>
                <a:gd name="T67" fmla="*/ 105 h 1319"/>
                <a:gd name="T68" fmla="*/ 1132 w 1554"/>
                <a:gd name="T69" fmla="*/ 138 h 1319"/>
                <a:gd name="T70" fmla="*/ 1063 w 1554"/>
                <a:gd name="T71" fmla="*/ 172 h 1319"/>
                <a:gd name="T72" fmla="*/ 962 w 1554"/>
                <a:gd name="T73" fmla="*/ 227 h 1319"/>
                <a:gd name="T74" fmla="*/ 836 w 1554"/>
                <a:gd name="T75" fmla="*/ 304 h 1319"/>
                <a:gd name="T76" fmla="*/ 726 w 1554"/>
                <a:gd name="T77" fmla="*/ 379 h 1319"/>
                <a:gd name="T78" fmla="*/ 659 w 1554"/>
                <a:gd name="T79" fmla="*/ 432 h 1319"/>
                <a:gd name="T80" fmla="*/ 622 w 1554"/>
                <a:gd name="T81" fmla="*/ 464 h 1319"/>
                <a:gd name="T82" fmla="*/ 558 w 1554"/>
                <a:gd name="T83" fmla="*/ 528 h 1319"/>
                <a:gd name="T84" fmla="*/ 473 w 1554"/>
                <a:gd name="T85" fmla="*/ 612 h 1319"/>
                <a:gd name="T86" fmla="*/ 394 w 1554"/>
                <a:gd name="T87" fmla="*/ 693 h 1319"/>
                <a:gd name="T88" fmla="*/ 313 w 1554"/>
                <a:gd name="T89" fmla="*/ 785 h 1319"/>
                <a:gd name="T90" fmla="*/ 250 w 1554"/>
                <a:gd name="T91" fmla="*/ 863 h 1319"/>
                <a:gd name="T92" fmla="*/ 214 w 1554"/>
                <a:gd name="T93" fmla="*/ 916 h 1319"/>
                <a:gd name="T94" fmla="*/ 175 w 1554"/>
                <a:gd name="T95" fmla="*/ 975 h 1319"/>
                <a:gd name="T96" fmla="*/ 140 w 1554"/>
                <a:gd name="T97" fmla="*/ 1031 h 1319"/>
                <a:gd name="T98" fmla="*/ 113 w 1554"/>
                <a:gd name="T99" fmla="*/ 1078 h 1319"/>
                <a:gd name="T100" fmla="*/ 80 w 1554"/>
                <a:gd name="T101" fmla="*/ 1143 h 1319"/>
                <a:gd name="T102" fmla="*/ 43 w 1554"/>
                <a:gd name="T103" fmla="*/ 1214 h 1319"/>
                <a:gd name="T104" fmla="*/ 11 w 1554"/>
                <a:gd name="T105" fmla="*/ 127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4" h="1319">
                  <a:moveTo>
                    <a:pt x="0" y="1286"/>
                  </a:moveTo>
                  <a:lnTo>
                    <a:pt x="216" y="1319"/>
                  </a:lnTo>
                  <a:lnTo>
                    <a:pt x="227" y="1296"/>
                  </a:lnTo>
                  <a:lnTo>
                    <a:pt x="239" y="1270"/>
                  </a:lnTo>
                  <a:lnTo>
                    <a:pt x="252" y="1241"/>
                  </a:lnTo>
                  <a:lnTo>
                    <a:pt x="266" y="1211"/>
                  </a:lnTo>
                  <a:lnTo>
                    <a:pt x="281" y="1181"/>
                  </a:lnTo>
                  <a:lnTo>
                    <a:pt x="295" y="1154"/>
                  </a:lnTo>
                  <a:lnTo>
                    <a:pt x="308" y="1130"/>
                  </a:lnTo>
                  <a:lnTo>
                    <a:pt x="321" y="1110"/>
                  </a:lnTo>
                  <a:lnTo>
                    <a:pt x="336" y="1088"/>
                  </a:lnTo>
                  <a:lnTo>
                    <a:pt x="352" y="1064"/>
                  </a:lnTo>
                  <a:lnTo>
                    <a:pt x="367" y="1041"/>
                  </a:lnTo>
                  <a:lnTo>
                    <a:pt x="383" y="1017"/>
                  </a:lnTo>
                  <a:lnTo>
                    <a:pt x="398" y="992"/>
                  </a:lnTo>
                  <a:lnTo>
                    <a:pt x="413" y="968"/>
                  </a:lnTo>
                  <a:lnTo>
                    <a:pt x="429" y="944"/>
                  </a:lnTo>
                  <a:lnTo>
                    <a:pt x="444" y="921"/>
                  </a:lnTo>
                  <a:lnTo>
                    <a:pt x="471" y="884"/>
                  </a:lnTo>
                  <a:lnTo>
                    <a:pt x="504" y="841"/>
                  </a:lnTo>
                  <a:lnTo>
                    <a:pt x="543" y="792"/>
                  </a:lnTo>
                  <a:lnTo>
                    <a:pt x="585" y="742"/>
                  </a:lnTo>
                  <a:lnTo>
                    <a:pt x="629" y="693"/>
                  </a:lnTo>
                  <a:lnTo>
                    <a:pt x="671" y="649"/>
                  </a:lnTo>
                  <a:lnTo>
                    <a:pt x="691" y="629"/>
                  </a:lnTo>
                  <a:lnTo>
                    <a:pt x="710" y="610"/>
                  </a:lnTo>
                  <a:lnTo>
                    <a:pt x="727" y="595"/>
                  </a:lnTo>
                  <a:lnTo>
                    <a:pt x="742" y="582"/>
                  </a:lnTo>
                  <a:lnTo>
                    <a:pt x="790" y="546"/>
                  </a:lnTo>
                  <a:lnTo>
                    <a:pt x="835" y="513"/>
                  </a:lnTo>
                  <a:lnTo>
                    <a:pt x="879" y="480"/>
                  </a:lnTo>
                  <a:lnTo>
                    <a:pt x="925" y="450"/>
                  </a:lnTo>
                  <a:lnTo>
                    <a:pt x="969" y="419"/>
                  </a:lnTo>
                  <a:lnTo>
                    <a:pt x="1014" y="389"/>
                  </a:lnTo>
                  <a:lnTo>
                    <a:pt x="1061" y="356"/>
                  </a:lnTo>
                  <a:lnTo>
                    <a:pt x="1108" y="322"/>
                  </a:lnTo>
                  <a:lnTo>
                    <a:pt x="1133" y="305"/>
                  </a:lnTo>
                  <a:lnTo>
                    <a:pt x="1159" y="290"/>
                  </a:lnTo>
                  <a:lnTo>
                    <a:pt x="1185" y="276"/>
                  </a:lnTo>
                  <a:lnTo>
                    <a:pt x="1213" y="263"/>
                  </a:lnTo>
                  <a:lnTo>
                    <a:pt x="1242" y="250"/>
                  </a:lnTo>
                  <a:lnTo>
                    <a:pt x="1272" y="238"/>
                  </a:lnTo>
                  <a:lnTo>
                    <a:pt x="1301" y="227"/>
                  </a:lnTo>
                  <a:lnTo>
                    <a:pt x="1330" y="218"/>
                  </a:lnTo>
                  <a:lnTo>
                    <a:pt x="1389" y="197"/>
                  </a:lnTo>
                  <a:lnTo>
                    <a:pt x="1448" y="177"/>
                  </a:lnTo>
                  <a:lnTo>
                    <a:pt x="1476" y="166"/>
                  </a:lnTo>
                  <a:lnTo>
                    <a:pt x="1503" y="155"/>
                  </a:lnTo>
                  <a:lnTo>
                    <a:pt x="1529" y="143"/>
                  </a:lnTo>
                  <a:lnTo>
                    <a:pt x="1554" y="130"/>
                  </a:lnTo>
                  <a:lnTo>
                    <a:pt x="1552" y="110"/>
                  </a:lnTo>
                  <a:lnTo>
                    <a:pt x="1547" y="94"/>
                  </a:lnTo>
                  <a:lnTo>
                    <a:pt x="1546" y="86"/>
                  </a:lnTo>
                  <a:lnTo>
                    <a:pt x="1544" y="77"/>
                  </a:lnTo>
                  <a:lnTo>
                    <a:pt x="1544" y="67"/>
                  </a:lnTo>
                  <a:lnTo>
                    <a:pt x="1543" y="54"/>
                  </a:lnTo>
                  <a:lnTo>
                    <a:pt x="1543" y="0"/>
                  </a:lnTo>
                  <a:lnTo>
                    <a:pt x="1517" y="4"/>
                  </a:lnTo>
                  <a:lnTo>
                    <a:pt x="1489" y="8"/>
                  </a:lnTo>
                  <a:lnTo>
                    <a:pt x="1461" y="14"/>
                  </a:lnTo>
                  <a:lnTo>
                    <a:pt x="1430" y="22"/>
                  </a:lnTo>
                  <a:lnTo>
                    <a:pt x="1400" y="31"/>
                  </a:lnTo>
                  <a:lnTo>
                    <a:pt x="1368" y="40"/>
                  </a:lnTo>
                  <a:lnTo>
                    <a:pt x="1335" y="51"/>
                  </a:lnTo>
                  <a:lnTo>
                    <a:pt x="1303" y="63"/>
                  </a:lnTo>
                  <a:lnTo>
                    <a:pt x="1269" y="76"/>
                  </a:lnTo>
                  <a:lnTo>
                    <a:pt x="1235" y="91"/>
                  </a:lnTo>
                  <a:lnTo>
                    <a:pt x="1201" y="105"/>
                  </a:lnTo>
                  <a:lnTo>
                    <a:pt x="1167" y="121"/>
                  </a:lnTo>
                  <a:lnTo>
                    <a:pt x="1132" y="138"/>
                  </a:lnTo>
                  <a:lnTo>
                    <a:pt x="1098" y="155"/>
                  </a:lnTo>
                  <a:lnTo>
                    <a:pt x="1063" y="172"/>
                  </a:lnTo>
                  <a:lnTo>
                    <a:pt x="1029" y="191"/>
                  </a:lnTo>
                  <a:lnTo>
                    <a:pt x="962" y="227"/>
                  </a:lnTo>
                  <a:lnTo>
                    <a:pt x="898" y="265"/>
                  </a:lnTo>
                  <a:lnTo>
                    <a:pt x="836" y="304"/>
                  </a:lnTo>
                  <a:lnTo>
                    <a:pt x="779" y="342"/>
                  </a:lnTo>
                  <a:lnTo>
                    <a:pt x="726" y="379"/>
                  </a:lnTo>
                  <a:lnTo>
                    <a:pt x="679" y="415"/>
                  </a:lnTo>
                  <a:lnTo>
                    <a:pt x="659" y="432"/>
                  </a:lnTo>
                  <a:lnTo>
                    <a:pt x="639" y="448"/>
                  </a:lnTo>
                  <a:lnTo>
                    <a:pt x="622" y="464"/>
                  </a:lnTo>
                  <a:lnTo>
                    <a:pt x="607" y="478"/>
                  </a:lnTo>
                  <a:lnTo>
                    <a:pt x="558" y="528"/>
                  </a:lnTo>
                  <a:lnTo>
                    <a:pt x="514" y="571"/>
                  </a:lnTo>
                  <a:lnTo>
                    <a:pt x="473" y="612"/>
                  </a:lnTo>
                  <a:lnTo>
                    <a:pt x="433" y="652"/>
                  </a:lnTo>
                  <a:lnTo>
                    <a:pt x="394" y="693"/>
                  </a:lnTo>
                  <a:lnTo>
                    <a:pt x="354" y="737"/>
                  </a:lnTo>
                  <a:lnTo>
                    <a:pt x="313" y="785"/>
                  </a:lnTo>
                  <a:lnTo>
                    <a:pt x="268" y="842"/>
                  </a:lnTo>
                  <a:lnTo>
                    <a:pt x="250" y="863"/>
                  </a:lnTo>
                  <a:lnTo>
                    <a:pt x="233" y="888"/>
                  </a:lnTo>
                  <a:lnTo>
                    <a:pt x="214" y="916"/>
                  </a:lnTo>
                  <a:lnTo>
                    <a:pt x="194" y="945"/>
                  </a:lnTo>
                  <a:lnTo>
                    <a:pt x="175" y="975"/>
                  </a:lnTo>
                  <a:lnTo>
                    <a:pt x="156" y="1004"/>
                  </a:lnTo>
                  <a:lnTo>
                    <a:pt x="140" y="1031"/>
                  </a:lnTo>
                  <a:lnTo>
                    <a:pt x="125" y="1056"/>
                  </a:lnTo>
                  <a:lnTo>
                    <a:pt x="113" y="1078"/>
                  </a:lnTo>
                  <a:lnTo>
                    <a:pt x="97" y="1109"/>
                  </a:lnTo>
                  <a:lnTo>
                    <a:pt x="80" y="1143"/>
                  </a:lnTo>
                  <a:lnTo>
                    <a:pt x="61" y="1179"/>
                  </a:lnTo>
                  <a:lnTo>
                    <a:pt x="43" y="1214"/>
                  </a:lnTo>
                  <a:lnTo>
                    <a:pt x="25" y="1245"/>
                  </a:lnTo>
                  <a:lnTo>
                    <a:pt x="11" y="1270"/>
                  </a:lnTo>
                  <a:lnTo>
                    <a:pt x="0" y="12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6"/>
            <p:cNvSpPr>
              <a:spLocks/>
            </p:cNvSpPr>
            <p:nvPr/>
          </p:nvSpPr>
          <p:spPr bwMode="auto">
            <a:xfrm>
              <a:off x="28559125" y="436563"/>
              <a:ext cx="188913" cy="303213"/>
            </a:xfrm>
            <a:custGeom>
              <a:avLst/>
              <a:gdLst>
                <a:gd name="T0" fmla="*/ 195 w 712"/>
                <a:gd name="T1" fmla="*/ 0 h 1144"/>
                <a:gd name="T2" fmla="*/ 8 w 712"/>
                <a:gd name="T3" fmla="*/ 56 h 1144"/>
                <a:gd name="T4" fmla="*/ 20 w 712"/>
                <a:gd name="T5" fmla="*/ 134 h 1144"/>
                <a:gd name="T6" fmla="*/ 32 w 712"/>
                <a:gd name="T7" fmla="*/ 262 h 1144"/>
                <a:gd name="T8" fmla="*/ 43 w 712"/>
                <a:gd name="T9" fmla="*/ 443 h 1144"/>
                <a:gd name="T10" fmla="*/ 53 w 712"/>
                <a:gd name="T11" fmla="*/ 576 h 1144"/>
                <a:gd name="T12" fmla="*/ 62 w 712"/>
                <a:gd name="T13" fmla="*/ 659 h 1144"/>
                <a:gd name="T14" fmla="*/ 73 w 712"/>
                <a:gd name="T15" fmla="*/ 734 h 1144"/>
                <a:gd name="T16" fmla="*/ 84 w 712"/>
                <a:gd name="T17" fmla="*/ 821 h 1144"/>
                <a:gd name="T18" fmla="*/ 97 w 712"/>
                <a:gd name="T19" fmla="*/ 916 h 1144"/>
                <a:gd name="T20" fmla="*/ 106 w 712"/>
                <a:gd name="T21" fmla="*/ 1002 h 1144"/>
                <a:gd name="T22" fmla="*/ 108 w 712"/>
                <a:gd name="T23" fmla="*/ 1051 h 1144"/>
                <a:gd name="T24" fmla="*/ 112 w 712"/>
                <a:gd name="T25" fmla="*/ 1074 h 1144"/>
                <a:gd name="T26" fmla="*/ 116 w 712"/>
                <a:gd name="T27" fmla="*/ 1089 h 1144"/>
                <a:gd name="T28" fmla="*/ 123 w 712"/>
                <a:gd name="T29" fmla="*/ 1099 h 1144"/>
                <a:gd name="T30" fmla="*/ 158 w 712"/>
                <a:gd name="T31" fmla="*/ 1109 h 1144"/>
                <a:gd name="T32" fmla="*/ 224 w 712"/>
                <a:gd name="T33" fmla="*/ 1127 h 1144"/>
                <a:gd name="T34" fmla="*/ 265 w 712"/>
                <a:gd name="T35" fmla="*/ 1134 h 1144"/>
                <a:gd name="T36" fmla="*/ 310 w 712"/>
                <a:gd name="T37" fmla="*/ 1141 h 1144"/>
                <a:gd name="T38" fmla="*/ 357 w 712"/>
                <a:gd name="T39" fmla="*/ 1144 h 1144"/>
                <a:gd name="T40" fmla="*/ 397 w 712"/>
                <a:gd name="T41" fmla="*/ 1144 h 1144"/>
                <a:gd name="T42" fmla="*/ 436 w 712"/>
                <a:gd name="T43" fmla="*/ 1142 h 1144"/>
                <a:gd name="T44" fmla="*/ 475 w 712"/>
                <a:gd name="T45" fmla="*/ 1136 h 1144"/>
                <a:gd name="T46" fmla="*/ 514 w 712"/>
                <a:gd name="T47" fmla="*/ 1128 h 1144"/>
                <a:gd name="T48" fmla="*/ 548 w 712"/>
                <a:gd name="T49" fmla="*/ 1115 h 1144"/>
                <a:gd name="T50" fmla="*/ 571 w 712"/>
                <a:gd name="T51" fmla="*/ 1102 h 1144"/>
                <a:gd name="T52" fmla="*/ 584 w 712"/>
                <a:gd name="T53" fmla="*/ 1091 h 1144"/>
                <a:gd name="T54" fmla="*/ 595 w 712"/>
                <a:gd name="T55" fmla="*/ 1079 h 1144"/>
                <a:gd name="T56" fmla="*/ 604 w 712"/>
                <a:gd name="T57" fmla="*/ 1066 h 1144"/>
                <a:gd name="T58" fmla="*/ 611 w 712"/>
                <a:gd name="T59" fmla="*/ 1051 h 1144"/>
                <a:gd name="T60" fmla="*/ 615 w 712"/>
                <a:gd name="T61" fmla="*/ 1035 h 1144"/>
                <a:gd name="T62" fmla="*/ 618 w 712"/>
                <a:gd name="T63" fmla="*/ 987 h 1144"/>
                <a:gd name="T64" fmla="*/ 626 w 712"/>
                <a:gd name="T65" fmla="*/ 904 h 1144"/>
                <a:gd name="T66" fmla="*/ 635 w 712"/>
                <a:gd name="T67" fmla="*/ 817 h 1144"/>
                <a:gd name="T68" fmla="*/ 644 w 712"/>
                <a:gd name="T69" fmla="*/ 733 h 1144"/>
                <a:gd name="T70" fmla="*/ 661 w 712"/>
                <a:gd name="T71" fmla="*/ 622 h 1144"/>
                <a:gd name="T72" fmla="*/ 682 w 712"/>
                <a:gd name="T73" fmla="*/ 452 h 1144"/>
                <a:gd name="T74" fmla="*/ 699 w 712"/>
                <a:gd name="T75" fmla="*/ 267 h 1144"/>
                <a:gd name="T76" fmla="*/ 709 w 712"/>
                <a:gd name="T77" fmla="*/ 135 h 1144"/>
                <a:gd name="T78" fmla="*/ 712 w 712"/>
                <a:gd name="T79" fmla="*/ 55 h 1144"/>
                <a:gd name="T80" fmla="*/ 519 w 712"/>
                <a:gd name="T81"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2" h="1144">
                  <a:moveTo>
                    <a:pt x="519" y="0"/>
                  </a:moveTo>
                  <a:lnTo>
                    <a:pt x="195" y="0"/>
                  </a:lnTo>
                  <a:lnTo>
                    <a:pt x="0" y="21"/>
                  </a:lnTo>
                  <a:lnTo>
                    <a:pt x="8" y="56"/>
                  </a:lnTo>
                  <a:lnTo>
                    <a:pt x="14" y="94"/>
                  </a:lnTo>
                  <a:lnTo>
                    <a:pt x="20" y="134"/>
                  </a:lnTo>
                  <a:lnTo>
                    <a:pt x="24" y="175"/>
                  </a:lnTo>
                  <a:lnTo>
                    <a:pt x="32" y="262"/>
                  </a:lnTo>
                  <a:lnTo>
                    <a:pt x="38" y="352"/>
                  </a:lnTo>
                  <a:lnTo>
                    <a:pt x="43" y="443"/>
                  </a:lnTo>
                  <a:lnTo>
                    <a:pt x="50" y="533"/>
                  </a:lnTo>
                  <a:lnTo>
                    <a:pt x="53" y="576"/>
                  </a:lnTo>
                  <a:lnTo>
                    <a:pt x="57" y="618"/>
                  </a:lnTo>
                  <a:lnTo>
                    <a:pt x="62" y="659"/>
                  </a:lnTo>
                  <a:lnTo>
                    <a:pt x="67" y="699"/>
                  </a:lnTo>
                  <a:lnTo>
                    <a:pt x="73" y="734"/>
                  </a:lnTo>
                  <a:lnTo>
                    <a:pt x="79" y="775"/>
                  </a:lnTo>
                  <a:lnTo>
                    <a:pt x="84" y="821"/>
                  </a:lnTo>
                  <a:lnTo>
                    <a:pt x="91" y="868"/>
                  </a:lnTo>
                  <a:lnTo>
                    <a:pt x="97" y="916"/>
                  </a:lnTo>
                  <a:lnTo>
                    <a:pt x="102" y="961"/>
                  </a:lnTo>
                  <a:lnTo>
                    <a:pt x="106" y="1002"/>
                  </a:lnTo>
                  <a:lnTo>
                    <a:pt x="108" y="1037"/>
                  </a:lnTo>
                  <a:lnTo>
                    <a:pt x="108" y="1051"/>
                  </a:lnTo>
                  <a:lnTo>
                    <a:pt x="110" y="1064"/>
                  </a:lnTo>
                  <a:lnTo>
                    <a:pt x="112" y="1074"/>
                  </a:lnTo>
                  <a:lnTo>
                    <a:pt x="114" y="1082"/>
                  </a:lnTo>
                  <a:lnTo>
                    <a:pt x="116" y="1089"/>
                  </a:lnTo>
                  <a:lnTo>
                    <a:pt x="119" y="1094"/>
                  </a:lnTo>
                  <a:lnTo>
                    <a:pt x="123" y="1099"/>
                  </a:lnTo>
                  <a:lnTo>
                    <a:pt x="129" y="1102"/>
                  </a:lnTo>
                  <a:lnTo>
                    <a:pt x="158" y="1109"/>
                  </a:lnTo>
                  <a:lnTo>
                    <a:pt x="207" y="1121"/>
                  </a:lnTo>
                  <a:lnTo>
                    <a:pt x="224" y="1127"/>
                  </a:lnTo>
                  <a:lnTo>
                    <a:pt x="243" y="1131"/>
                  </a:lnTo>
                  <a:lnTo>
                    <a:pt x="265" y="1134"/>
                  </a:lnTo>
                  <a:lnTo>
                    <a:pt x="288" y="1139"/>
                  </a:lnTo>
                  <a:lnTo>
                    <a:pt x="310" y="1141"/>
                  </a:lnTo>
                  <a:lnTo>
                    <a:pt x="334" y="1143"/>
                  </a:lnTo>
                  <a:lnTo>
                    <a:pt x="357" y="1144"/>
                  </a:lnTo>
                  <a:lnTo>
                    <a:pt x="378" y="1144"/>
                  </a:lnTo>
                  <a:lnTo>
                    <a:pt x="397" y="1144"/>
                  </a:lnTo>
                  <a:lnTo>
                    <a:pt x="416" y="1143"/>
                  </a:lnTo>
                  <a:lnTo>
                    <a:pt x="436" y="1142"/>
                  </a:lnTo>
                  <a:lnTo>
                    <a:pt x="455" y="1140"/>
                  </a:lnTo>
                  <a:lnTo>
                    <a:pt x="475" y="1136"/>
                  </a:lnTo>
                  <a:lnTo>
                    <a:pt x="494" y="1132"/>
                  </a:lnTo>
                  <a:lnTo>
                    <a:pt x="514" y="1128"/>
                  </a:lnTo>
                  <a:lnTo>
                    <a:pt x="531" y="1121"/>
                  </a:lnTo>
                  <a:lnTo>
                    <a:pt x="548" y="1115"/>
                  </a:lnTo>
                  <a:lnTo>
                    <a:pt x="563" y="1106"/>
                  </a:lnTo>
                  <a:lnTo>
                    <a:pt x="571" y="1102"/>
                  </a:lnTo>
                  <a:lnTo>
                    <a:pt x="577" y="1096"/>
                  </a:lnTo>
                  <a:lnTo>
                    <a:pt x="584" y="1091"/>
                  </a:lnTo>
                  <a:lnTo>
                    <a:pt x="589" y="1086"/>
                  </a:lnTo>
                  <a:lnTo>
                    <a:pt x="595" y="1079"/>
                  </a:lnTo>
                  <a:lnTo>
                    <a:pt x="600" y="1073"/>
                  </a:lnTo>
                  <a:lnTo>
                    <a:pt x="604" y="1066"/>
                  </a:lnTo>
                  <a:lnTo>
                    <a:pt x="608" y="1058"/>
                  </a:lnTo>
                  <a:lnTo>
                    <a:pt x="611" y="1051"/>
                  </a:lnTo>
                  <a:lnTo>
                    <a:pt x="613" y="1043"/>
                  </a:lnTo>
                  <a:lnTo>
                    <a:pt x="615" y="1035"/>
                  </a:lnTo>
                  <a:lnTo>
                    <a:pt x="616" y="1026"/>
                  </a:lnTo>
                  <a:lnTo>
                    <a:pt x="618" y="987"/>
                  </a:lnTo>
                  <a:lnTo>
                    <a:pt x="622" y="946"/>
                  </a:lnTo>
                  <a:lnTo>
                    <a:pt x="626" y="904"/>
                  </a:lnTo>
                  <a:lnTo>
                    <a:pt x="629" y="861"/>
                  </a:lnTo>
                  <a:lnTo>
                    <a:pt x="635" y="817"/>
                  </a:lnTo>
                  <a:lnTo>
                    <a:pt x="639" y="774"/>
                  </a:lnTo>
                  <a:lnTo>
                    <a:pt x="644" y="733"/>
                  </a:lnTo>
                  <a:lnTo>
                    <a:pt x="651" y="693"/>
                  </a:lnTo>
                  <a:lnTo>
                    <a:pt x="661" y="622"/>
                  </a:lnTo>
                  <a:lnTo>
                    <a:pt x="671" y="541"/>
                  </a:lnTo>
                  <a:lnTo>
                    <a:pt x="682" y="452"/>
                  </a:lnTo>
                  <a:lnTo>
                    <a:pt x="692" y="360"/>
                  </a:lnTo>
                  <a:lnTo>
                    <a:pt x="699" y="267"/>
                  </a:lnTo>
                  <a:lnTo>
                    <a:pt x="707" y="177"/>
                  </a:lnTo>
                  <a:lnTo>
                    <a:pt x="709" y="135"/>
                  </a:lnTo>
                  <a:lnTo>
                    <a:pt x="711" y="94"/>
                  </a:lnTo>
                  <a:lnTo>
                    <a:pt x="712" y="55"/>
                  </a:lnTo>
                  <a:lnTo>
                    <a:pt x="712" y="19"/>
                  </a:lnTo>
                  <a:lnTo>
                    <a:pt x="519"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7"/>
            <p:cNvSpPr>
              <a:spLocks/>
            </p:cNvSpPr>
            <p:nvPr/>
          </p:nvSpPr>
          <p:spPr bwMode="auto">
            <a:xfrm>
              <a:off x="28802013" y="474663"/>
              <a:ext cx="411163" cy="347663"/>
            </a:xfrm>
            <a:custGeom>
              <a:avLst/>
              <a:gdLst>
                <a:gd name="T0" fmla="*/ 1554 w 1554"/>
                <a:gd name="T1" fmla="*/ 1297 h 1319"/>
                <a:gd name="T2" fmla="*/ 1491 w 1554"/>
                <a:gd name="T3" fmla="*/ 1175 h 1319"/>
                <a:gd name="T4" fmla="*/ 1437 w 1554"/>
                <a:gd name="T5" fmla="*/ 1068 h 1319"/>
                <a:gd name="T6" fmla="*/ 1377 w 1554"/>
                <a:gd name="T7" fmla="*/ 964 h 1319"/>
                <a:gd name="T8" fmla="*/ 1341 w 1554"/>
                <a:gd name="T9" fmla="*/ 909 h 1319"/>
                <a:gd name="T10" fmla="*/ 1300 w 1554"/>
                <a:gd name="T11" fmla="*/ 849 h 1319"/>
                <a:gd name="T12" fmla="*/ 1264 w 1554"/>
                <a:gd name="T13" fmla="*/ 804 h 1319"/>
                <a:gd name="T14" fmla="*/ 1225 w 1554"/>
                <a:gd name="T15" fmla="*/ 756 h 1319"/>
                <a:gd name="T16" fmla="*/ 1137 w 1554"/>
                <a:gd name="T17" fmla="*/ 658 h 1319"/>
                <a:gd name="T18" fmla="*/ 1044 w 1554"/>
                <a:gd name="T19" fmla="*/ 563 h 1319"/>
                <a:gd name="T20" fmla="*/ 958 w 1554"/>
                <a:gd name="T21" fmla="*/ 478 h 1319"/>
                <a:gd name="T22" fmla="*/ 914 w 1554"/>
                <a:gd name="T23" fmla="*/ 439 h 1319"/>
                <a:gd name="T24" fmla="*/ 865 w 1554"/>
                <a:gd name="T25" fmla="*/ 402 h 1319"/>
                <a:gd name="T26" fmla="*/ 814 w 1554"/>
                <a:gd name="T27" fmla="*/ 364 h 1319"/>
                <a:gd name="T28" fmla="*/ 758 w 1554"/>
                <a:gd name="T29" fmla="*/ 327 h 1319"/>
                <a:gd name="T30" fmla="*/ 647 w 1554"/>
                <a:gd name="T31" fmla="*/ 258 h 1319"/>
                <a:gd name="T32" fmla="*/ 540 w 1554"/>
                <a:gd name="T33" fmla="*/ 195 h 1319"/>
                <a:gd name="T34" fmla="*/ 437 w 1554"/>
                <a:gd name="T35" fmla="*/ 142 h 1319"/>
                <a:gd name="T36" fmla="*/ 369 w 1554"/>
                <a:gd name="T37" fmla="*/ 111 h 1319"/>
                <a:gd name="T38" fmla="*/ 295 w 1554"/>
                <a:gd name="T39" fmla="*/ 78 h 1319"/>
                <a:gd name="T40" fmla="*/ 219 w 1554"/>
                <a:gd name="T41" fmla="*/ 49 h 1319"/>
                <a:gd name="T42" fmla="*/ 145 w 1554"/>
                <a:gd name="T43" fmla="*/ 25 h 1319"/>
                <a:gd name="T44" fmla="*/ 78 w 1554"/>
                <a:gd name="T45" fmla="*/ 8 h 1319"/>
                <a:gd name="T46" fmla="*/ 48 w 1554"/>
                <a:gd name="T47" fmla="*/ 3 h 1319"/>
                <a:gd name="T48" fmla="*/ 21 w 1554"/>
                <a:gd name="T49" fmla="*/ 0 h 1319"/>
                <a:gd name="T50" fmla="*/ 18 w 1554"/>
                <a:gd name="T51" fmla="*/ 41 h 1319"/>
                <a:gd name="T52" fmla="*/ 11 w 1554"/>
                <a:gd name="T53" fmla="*/ 64 h 1319"/>
                <a:gd name="T54" fmla="*/ 3 w 1554"/>
                <a:gd name="T55" fmla="*/ 81 h 1319"/>
                <a:gd name="T56" fmla="*/ 0 w 1554"/>
                <a:gd name="T57" fmla="*/ 108 h 1319"/>
                <a:gd name="T58" fmla="*/ 2 w 1554"/>
                <a:gd name="T59" fmla="*/ 116 h 1319"/>
                <a:gd name="T60" fmla="*/ 7 w 1554"/>
                <a:gd name="T61" fmla="*/ 124 h 1319"/>
                <a:gd name="T62" fmla="*/ 29 w 1554"/>
                <a:gd name="T63" fmla="*/ 138 h 1319"/>
                <a:gd name="T64" fmla="*/ 58 w 1554"/>
                <a:gd name="T65" fmla="*/ 152 h 1319"/>
                <a:gd name="T66" fmla="*/ 94 w 1554"/>
                <a:gd name="T67" fmla="*/ 165 h 1319"/>
                <a:gd name="T68" fmla="*/ 166 w 1554"/>
                <a:gd name="T69" fmla="*/ 190 h 1319"/>
                <a:gd name="T70" fmla="*/ 216 w 1554"/>
                <a:gd name="T71" fmla="*/ 206 h 1319"/>
                <a:gd name="T72" fmla="*/ 272 w 1554"/>
                <a:gd name="T73" fmla="*/ 232 h 1319"/>
                <a:gd name="T74" fmla="*/ 326 w 1554"/>
                <a:gd name="T75" fmla="*/ 258 h 1319"/>
                <a:gd name="T76" fmla="*/ 380 w 1554"/>
                <a:gd name="T77" fmla="*/ 284 h 1319"/>
                <a:gd name="T78" fmla="*/ 433 w 1554"/>
                <a:gd name="T79" fmla="*/ 312 h 1319"/>
                <a:gd name="T80" fmla="*/ 488 w 1554"/>
                <a:gd name="T81" fmla="*/ 343 h 1319"/>
                <a:gd name="T82" fmla="*/ 538 w 1554"/>
                <a:gd name="T83" fmla="*/ 375 h 1319"/>
                <a:gd name="T84" fmla="*/ 629 w 1554"/>
                <a:gd name="T85" fmla="*/ 437 h 1319"/>
                <a:gd name="T86" fmla="*/ 716 w 1554"/>
                <a:gd name="T87" fmla="*/ 503 h 1319"/>
                <a:gd name="T88" fmla="*/ 807 w 1554"/>
                <a:gd name="T89" fmla="*/ 576 h 1319"/>
                <a:gd name="T90" fmla="*/ 852 w 1554"/>
                <a:gd name="T91" fmla="*/ 612 h 1319"/>
                <a:gd name="T92" fmla="*/ 895 w 1554"/>
                <a:gd name="T93" fmla="*/ 650 h 1319"/>
                <a:gd name="T94" fmla="*/ 935 w 1554"/>
                <a:gd name="T95" fmla="*/ 690 h 1319"/>
                <a:gd name="T96" fmla="*/ 974 w 1554"/>
                <a:gd name="T97" fmla="*/ 732 h 1319"/>
                <a:gd name="T98" fmla="*/ 1046 w 1554"/>
                <a:gd name="T99" fmla="*/ 820 h 1319"/>
                <a:gd name="T100" fmla="*/ 1114 w 1554"/>
                <a:gd name="T101" fmla="*/ 912 h 1319"/>
                <a:gd name="T102" fmla="*/ 1177 w 1554"/>
                <a:gd name="T103" fmla="*/ 1009 h 1319"/>
                <a:gd name="T104" fmla="*/ 1236 w 1554"/>
                <a:gd name="T105" fmla="*/ 1110 h 1319"/>
                <a:gd name="T106" fmla="*/ 1350 w 1554"/>
                <a:gd name="T107" fmla="*/ 1319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54" h="1319">
                  <a:moveTo>
                    <a:pt x="1350" y="1319"/>
                  </a:moveTo>
                  <a:lnTo>
                    <a:pt x="1554" y="1297"/>
                  </a:lnTo>
                  <a:lnTo>
                    <a:pt x="1521" y="1233"/>
                  </a:lnTo>
                  <a:lnTo>
                    <a:pt x="1491" y="1175"/>
                  </a:lnTo>
                  <a:lnTo>
                    <a:pt x="1464" y="1120"/>
                  </a:lnTo>
                  <a:lnTo>
                    <a:pt x="1437" y="1068"/>
                  </a:lnTo>
                  <a:lnTo>
                    <a:pt x="1408" y="1016"/>
                  </a:lnTo>
                  <a:lnTo>
                    <a:pt x="1377" y="964"/>
                  </a:lnTo>
                  <a:lnTo>
                    <a:pt x="1360" y="937"/>
                  </a:lnTo>
                  <a:lnTo>
                    <a:pt x="1341" y="909"/>
                  </a:lnTo>
                  <a:lnTo>
                    <a:pt x="1322" y="879"/>
                  </a:lnTo>
                  <a:lnTo>
                    <a:pt x="1300" y="849"/>
                  </a:lnTo>
                  <a:lnTo>
                    <a:pt x="1283" y="828"/>
                  </a:lnTo>
                  <a:lnTo>
                    <a:pt x="1264" y="804"/>
                  </a:lnTo>
                  <a:lnTo>
                    <a:pt x="1245" y="780"/>
                  </a:lnTo>
                  <a:lnTo>
                    <a:pt x="1225" y="756"/>
                  </a:lnTo>
                  <a:lnTo>
                    <a:pt x="1182" y="708"/>
                  </a:lnTo>
                  <a:lnTo>
                    <a:pt x="1137" y="658"/>
                  </a:lnTo>
                  <a:lnTo>
                    <a:pt x="1090" y="609"/>
                  </a:lnTo>
                  <a:lnTo>
                    <a:pt x="1044" y="563"/>
                  </a:lnTo>
                  <a:lnTo>
                    <a:pt x="999" y="518"/>
                  </a:lnTo>
                  <a:lnTo>
                    <a:pt x="958" y="478"/>
                  </a:lnTo>
                  <a:lnTo>
                    <a:pt x="937" y="459"/>
                  </a:lnTo>
                  <a:lnTo>
                    <a:pt x="914" y="439"/>
                  </a:lnTo>
                  <a:lnTo>
                    <a:pt x="890" y="420"/>
                  </a:lnTo>
                  <a:lnTo>
                    <a:pt x="865" y="402"/>
                  </a:lnTo>
                  <a:lnTo>
                    <a:pt x="839" y="382"/>
                  </a:lnTo>
                  <a:lnTo>
                    <a:pt x="814" y="364"/>
                  </a:lnTo>
                  <a:lnTo>
                    <a:pt x="787" y="345"/>
                  </a:lnTo>
                  <a:lnTo>
                    <a:pt x="758" y="327"/>
                  </a:lnTo>
                  <a:lnTo>
                    <a:pt x="703" y="291"/>
                  </a:lnTo>
                  <a:lnTo>
                    <a:pt x="647" y="258"/>
                  </a:lnTo>
                  <a:lnTo>
                    <a:pt x="592" y="225"/>
                  </a:lnTo>
                  <a:lnTo>
                    <a:pt x="540" y="195"/>
                  </a:lnTo>
                  <a:lnTo>
                    <a:pt x="496" y="171"/>
                  </a:lnTo>
                  <a:lnTo>
                    <a:pt x="437" y="142"/>
                  </a:lnTo>
                  <a:lnTo>
                    <a:pt x="405" y="127"/>
                  </a:lnTo>
                  <a:lnTo>
                    <a:pt x="369" y="111"/>
                  </a:lnTo>
                  <a:lnTo>
                    <a:pt x="333" y="94"/>
                  </a:lnTo>
                  <a:lnTo>
                    <a:pt x="295" y="78"/>
                  </a:lnTo>
                  <a:lnTo>
                    <a:pt x="257" y="63"/>
                  </a:lnTo>
                  <a:lnTo>
                    <a:pt x="219" y="49"/>
                  </a:lnTo>
                  <a:lnTo>
                    <a:pt x="181" y="36"/>
                  </a:lnTo>
                  <a:lnTo>
                    <a:pt x="145" y="25"/>
                  </a:lnTo>
                  <a:lnTo>
                    <a:pt x="110" y="16"/>
                  </a:lnTo>
                  <a:lnTo>
                    <a:pt x="78" y="8"/>
                  </a:lnTo>
                  <a:lnTo>
                    <a:pt x="62" y="5"/>
                  </a:lnTo>
                  <a:lnTo>
                    <a:pt x="48" y="3"/>
                  </a:lnTo>
                  <a:lnTo>
                    <a:pt x="34" y="1"/>
                  </a:lnTo>
                  <a:lnTo>
                    <a:pt x="21" y="0"/>
                  </a:lnTo>
                  <a:lnTo>
                    <a:pt x="20" y="25"/>
                  </a:lnTo>
                  <a:lnTo>
                    <a:pt x="18" y="41"/>
                  </a:lnTo>
                  <a:lnTo>
                    <a:pt x="15" y="54"/>
                  </a:lnTo>
                  <a:lnTo>
                    <a:pt x="11" y="64"/>
                  </a:lnTo>
                  <a:lnTo>
                    <a:pt x="6" y="72"/>
                  </a:lnTo>
                  <a:lnTo>
                    <a:pt x="3" y="81"/>
                  </a:lnTo>
                  <a:lnTo>
                    <a:pt x="1" y="92"/>
                  </a:lnTo>
                  <a:lnTo>
                    <a:pt x="0" y="108"/>
                  </a:lnTo>
                  <a:lnTo>
                    <a:pt x="1" y="113"/>
                  </a:lnTo>
                  <a:lnTo>
                    <a:pt x="2" y="116"/>
                  </a:lnTo>
                  <a:lnTo>
                    <a:pt x="4" y="119"/>
                  </a:lnTo>
                  <a:lnTo>
                    <a:pt x="7" y="124"/>
                  </a:lnTo>
                  <a:lnTo>
                    <a:pt x="17" y="130"/>
                  </a:lnTo>
                  <a:lnTo>
                    <a:pt x="29" y="138"/>
                  </a:lnTo>
                  <a:lnTo>
                    <a:pt x="43" y="144"/>
                  </a:lnTo>
                  <a:lnTo>
                    <a:pt x="58" y="152"/>
                  </a:lnTo>
                  <a:lnTo>
                    <a:pt x="75" y="158"/>
                  </a:lnTo>
                  <a:lnTo>
                    <a:pt x="94" y="165"/>
                  </a:lnTo>
                  <a:lnTo>
                    <a:pt x="132" y="178"/>
                  </a:lnTo>
                  <a:lnTo>
                    <a:pt x="166" y="190"/>
                  </a:lnTo>
                  <a:lnTo>
                    <a:pt x="196" y="198"/>
                  </a:lnTo>
                  <a:lnTo>
                    <a:pt x="216" y="206"/>
                  </a:lnTo>
                  <a:lnTo>
                    <a:pt x="244" y="219"/>
                  </a:lnTo>
                  <a:lnTo>
                    <a:pt x="272" y="232"/>
                  </a:lnTo>
                  <a:lnTo>
                    <a:pt x="299" y="245"/>
                  </a:lnTo>
                  <a:lnTo>
                    <a:pt x="326" y="258"/>
                  </a:lnTo>
                  <a:lnTo>
                    <a:pt x="353" y="271"/>
                  </a:lnTo>
                  <a:lnTo>
                    <a:pt x="380" y="284"/>
                  </a:lnTo>
                  <a:lnTo>
                    <a:pt x="406" y="298"/>
                  </a:lnTo>
                  <a:lnTo>
                    <a:pt x="433" y="312"/>
                  </a:lnTo>
                  <a:lnTo>
                    <a:pt x="461" y="328"/>
                  </a:lnTo>
                  <a:lnTo>
                    <a:pt x="488" y="343"/>
                  </a:lnTo>
                  <a:lnTo>
                    <a:pt x="514" y="358"/>
                  </a:lnTo>
                  <a:lnTo>
                    <a:pt x="538" y="375"/>
                  </a:lnTo>
                  <a:lnTo>
                    <a:pt x="584" y="405"/>
                  </a:lnTo>
                  <a:lnTo>
                    <a:pt x="629" y="437"/>
                  </a:lnTo>
                  <a:lnTo>
                    <a:pt x="672" y="470"/>
                  </a:lnTo>
                  <a:lnTo>
                    <a:pt x="716" y="503"/>
                  </a:lnTo>
                  <a:lnTo>
                    <a:pt x="761" y="538"/>
                  </a:lnTo>
                  <a:lnTo>
                    <a:pt x="807" y="576"/>
                  </a:lnTo>
                  <a:lnTo>
                    <a:pt x="830" y="593"/>
                  </a:lnTo>
                  <a:lnTo>
                    <a:pt x="852" y="612"/>
                  </a:lnTo>
                  <a:lnTo>
                    <a:pt x="873" y="631"/>
                  </a:lnTo>
                  <a:lnTo>
                    <a:pt x="895" y="650"/>
                  </a:lnTo>
                  <a:lnTo>
                    <a:pt x="915" y="670"/>
                  </a:lnTo>
                  <a:lnTo>
                    <a:pt x="935" y="690"/>
                  </a:lnTo>
                  <a:lnTo>
                    <a:pt x="955" y="711"/>
                  </a:lnTo>
                  <a:lnTo>
                    <a:pt x="974" y="732"/>
                  </a:lnTo>
                  <a:lnTo>
                    <a:pt x="1011" y="776"/>
                  </a:lnTo>
                  <a:lnTo>
                    <a:pt x="1046" y="820"/>
                  </a:lnTo>
                  <a:lnTo>
                    <a:pt x="1081" y="865"/>
                  </a:lnTo>
                  <a:lnTo>
                    <a:pt x="1114" y="912"/>
                  </a:lnTo>
                  <a:lnTo>
                    <a:pt x="1145" y="961"/>
                  </a:lnTo>
                  <a:lnTo>
                    <a:pt x="1177" y="1009"/>
                  </a:lnTo>
                  <a:lnTo>
                    <a:pt x="1206" y="1059"/>
                  </a:lnTo>
                  <a:lnTo>
                    <a:pt x="1236" y="1110"/>
                  </a:lnTo>
                  <a:lnTo>
                    <a:pt x="1293" y="1214"/>
                  </a:lnTo>
                  <a:lnTo>
                    <a:pt x="1350" y="131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8"/>
            <p:cNvSpPr>
              <a:spLocks/>
            </p:cNvSpPr>
            <p:nvPr/>
          </p:nvSpPr>
          <p:spPr bwMode="auto">
            <a:xfrm>
              <a:off x="27968575" y="804863"/>
              <a:ext cx="1385888" cy="1095375"/>
            </a:xfrm>
            <a:custGeom>
              <a:avLst/>
              <a:gdLst>
                <a:gd name="T0" fmla="*/ 1954 w 5241"/>
                <a:gd name="T1" fmla="*/ 3102 h 4139"/>
                <a:gd name="T2" fmla="*/ 3336 w 5241"/>
                <a:gd name="T3" fmla="*/ 4139 h 4139"/>
                <a:gd name="T4" fmla="*/ 3218 w 5241"/>
                <a:gd name="T5" fmla="*/ 2757 h 4139"/>
                <a:gd name="T6" fmla="*/ 3139 w 5241"/>
                <a:gd name="T7" fmla="*/ 889 h 4139"/>
                <a:gd name="T8" fmla="*/ 3274 w 5241"/>
                <a:gd name="T9" fmla="*/ 895 h 4139"/>
                <a:gd name="T10" fmla="*/ 3418 w 5241"/>
                <a:gd name="T11" fmla="*/ 906 h 4139"/>
                <a:gd name="T12" fmla="*/ 3567 w 5241"/>
                <a:gd name="T13" fmla="*/ 921 h 4139"/>
                <a:gd name="T14" fmla="*/ 3718 w 5241"/>
                <a:gd name="T15" fmla="*/ 938 h 4139"/>
                <a:gd name="T16" fmla="*/ 3864 w 5241"/>
                <a:gd name="T17" fmla="*/ 959 h 4139"/>
                <a:gd name="T18" fmla="*/ 4002 w 5241"/>
                <a:gd name="T19" fmla="*/ 979 h 4139"/>
                <a:gd name="T20" fmla="*/ 4129 w 5241"/>
                <a:gd name="T21" fmla="*/ 1001 h 4139"/>
                <a:gd name="T22" fmla="*/ 4251 w 5241"/>
                <a:gd name="T23" fmla="*/ 1023 h 4139"/>
                <a:gd name="T24" fmla="*/ 4384 w 5241"/>
                <a:gd name="T25" fmla="*/ 1044 h 4139"/>
                <a:gd name="T26" fmla="*/ 4517 w 5241"/>
                <a:gd name="T27" fmla="*/ 1063 h 4139"/>
                <a:gd name="T28" fmla="*/ 4647 w 5241"/>
                <a:gd name="T29" fmla="*/ 1086 h 4139"/>
                <a:gd name="T30" fmla="*/ 4760 w 5241"/>
                <a:gd name="T31" fmla="*/ 1111 h 4139"/>
                <a:gd name="T32" fmla="*/ 4897 w 5241"/>
                <a:gd name="T33" fmla="*/ 1146 h 4139"/>
                <a:gd name="T34" fmla="*/ 5049 w 5241"/>
                <a:gd name="T35" fmla="*/ 1182 h 4139"/>
                <a:gd name="T36" fmla="*/ 5149 w 5241"/>
                <a:gd name="T37" fmla="*/ 1203 h 4139"/>
                <a:gd name="T38" fmla="*/ 5198 w 5241"/>
                <a:gd name="T39" fmla="*/ 1210 h 4139"/>
                <a:gd name="T40" fmla="*/ 5241 w 5241"/>
                <a:gd name="T41" fmla="*/ 910 h 4139"/>
                <a:gd name="T42" fmla="*/ 5235 w 5241"/>
                <a:gd name="T43" fmla="*/ 806 h 4139"/>
                <a:gd name="T44" fmla="*/ 5229 w 5241"/>
                <a:gd name="T45" fmla="*/ 696 h 4139"/>
                <a:gd name="T46" fmla="*/ 5216 w 5241"/>
                <a:gd name="T47" fmla="*/ 577 h 4139"/>
                <a:gd name="T48" fmla="*/ 5199 w 5241"/>
                <a:gd name="T49" fmla="*/ 455 h 4139"/>
                <a:gd name="T50" fmla="*/ 5176 w 5241"/>
                <a:gd name="T51" fmla="*/ 334 h 4139"/>
                <a:gd name="T52" fmla="*/ 5150 w 5241"/>
                <a:gd name="T53" fmla="*/ 220 h 4139"/>
                <a:gd name="T54" fmla="*/ 5121 w 5241"/>
                <a:gd name="T55" fmla="*/ 119 h 4139"/>
                <a:gd name="T56" fmla="*/ 5098 w 5241"/>
                <a:gd name="T57" fmla="*/ 55 h 4139"/>
                <a:gd name="T58" fmla="*/ 5082 w 5241"/>
                <a:gd name="T59" fmla="*/ 19 h 4139"/>
                <a:gd name="T60" fmla="*/ 4707 w 5241"/>
                <a:gd name="T61" fmla="*/ 46 h 4139"/>
                <a:gd name="T62" fmla="*/ 3003 w 5241"/>
                <a:gd name="T63" fmla="*/ 141 h 4139"/>
                <a:gd name="T64" fmla="*/ 703 w 5241"/>
                <a:gd name="T65" fmla="*/ 68 h 4139"/>
                <a:gd name="T66" fmla="*/ 152 w 5241"/>
                <a:gd name="T67" fmla="*/ 0 h 4139"/>
                <a:gd name="T68" fmla="*/ 126 w 5241"/>
                <a:gd name="T69" fmla="*/ 99 h 4139"/>
                <a:gd name="T70" fmla="*/ 95 w 5241"/>
                <a:gd name="T71" fmla="*/ 195 h 4139"/>
                <a:gd name="T72" fmla="*/ 66 w 5241"/>
                <a:gd name="T73" fmla="*/ 294 h 4139"/>
                <a:gd name="T74" fmla="*/ 54 w 5241"/>
                <a:gd name="T75" fmla="*/ 346 h 4139"/>
                <a:gd name="T76" fmla="*/ 43 w 5241"/>
                <a:gd name="T77" fmla="*/ 403 h 4139"/>
                <a:gd name="T78" fmla="*/ 27 w 5241"/>
                <a:gd name="T79" fmla="*/ 511 h 4139"/>
                <a:gd name="T80" fmla="*/ 14 w 5241"/>
                <a:gd name="T81" fmla="*/ 620 h 4139"/>
                <a:gd name="T82" fmla="*/ 5 w 5241"/>
                <a:gd name="T83" fmla="*/ 734 h 4139"/>
                <a:gd name="T84" fmla="*/ 0 w 5241"/>
                <a:gd name="T85" fmla="*/ 856 h 4139"/>
                <a:gd name="T86" fmla="*/ 13 w 5241"/>
                <a:gd name="T87" fmla="*/ 1201 h 4139"/>
                <a:gd name="T88" fmla="*/ 53 w 5241"/>
                <a:gd name="T89" fmla="*/ 1198 h 4139"/>
                <a:gd name="T90" fmla="*/ 110 w 5241"/>
                <a:gd name="T91" fmla="*/ 1188 h 4139"/>
                <a:gd name="T92" fmla="*/ 256 w 5241"/>
                <a:gd name="T93" fmla="*/ 1156 h 4139"/>
                <a:gd name="T94" fmla="*/ 404 w 5241"/>
                <a:gd name="T95" fmla="*/ 1122 h 4139"/>
                <a:gd name="T96" fmla="*/ 510 w 5241"/>
                <a:gd name="T97" fmla="*/ 1096 h 4139"/>
                <a:gd name="T98" fmla="*/ 636 w 5241"/>
                <a:gd name="T99" fmla="*/ 1069 h 4139"/>
                <a:gd name="T100" fmla="*/ 762 w 5241"/>
                <a:gd name="T101" fmla="*/ 1046 h 4139"/>
                <a:gd name="T102" fmla="*/ 890 w 5241"/>
                <a:gd name="T103" fmla="*/ 1024 h 4139"/>
                <a:gd name="T104" fmla="*/ 1020 w 5241"/>
                <a:gd name="T105" fmla="*/ 1001 h 4139"/>
                <a:gd name="T106" fmla="*/ 1147 w 5241"/>
                <a:gd name="T107" fmla="*/ 980 h 4139"/>
                <a:gd name="T108" fmla="*/ 1288 w 5241"/>
                <a:gd name="T109" fmla="*/ 962 h 4139"/>
                <a:gd name="T110" fmla="*/ 1430 w 5241"/>
                <a:gd name="T111" fmla="*/ 946 h 4139"/>
                <a:gd name="T112" fmla="*/ 1555 w 5241"/>
                <a:gd name="T113" fmla="*/ 933 h 4139"/>
                <a:gd name="T114" fmla="*/ 1689 w 5241"/>
                <a:gd name="T115" fmla="*/ 917 h 4139"/>
                <a:gd name="T116" fmla="*/ 1839 w 5241"/>
                <a:gd name="T117" fmla="*/ 903 h 4139"/>
                <a:gd name="T118" fmla="*/ 1986 w 5241"/>
                <a:gd name="T119" fmla="*/ 893 h 4139"/>
                <a:gd name="T120" fmla="*/ 2116 w 5241"/>
                <a:gd name="T121" fmla="*/ 888 h 4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41" h="4139">
                  <a:moveTo>
                    <a:pt x="1987" y="2757"/>
                  </a:moveTo>
                  <a:lnTo>
                    <a:pt x="1954" y="3102"/>
                  </a:lnTo>
                  <a:lnTo>
                    <a:pt x="1859" y="4139"/>
                  </a:lnTo>
                  <a:lnTo>
                    <a:pt x="3336" y="4139"/>
                  </a:lnTo>
                  <a:lnTo>
                    <a:pt x="3250" y="3102"/>
                  </a:lnTo>
                  <a:lnTo>
                    <a:pt x="3218" y="2757"/>
                  </a:lnTo>
                  <a:lnTo>
                    <a:pt x="3077" y="888"/>
                  </a:lnTo>
                  <a:lnTo>
                    <a:pt x="3139" y="889"/>
                  </a:lnTo>
                  <a:lnTo>
                    <a:pt x="3205" y="891"/>
                  </a:lnTo>
                  <a:lnTo>
                    <a:pt x="3274" y="895"/>
                  </a:lnTo>
                  <a:lnTo>
                    <a:pt x="3344" y="900"/>
                  </a:lnTo>
                  <a:lnTo>
                    <a:pt x="3418" y="906"/>
                  </a:lnTo>
                  <a:lnTo>
                    <a:pt x="3492" y="912"/>
                  </a:lnTo>
                  <a:lnTo>
                    <a:pt x="3567" y="921"/>
                  </a:lnTo>
                  <a:lnTo>
                    <a:pt x="3642" y="929"/>
                  </a:lnTo>
                  <a:lnTo>
                    <a:pt x="3718" y="938"/>
                  </a:lnTo>
                  <a:lnTo>
                    <a:pt x="3791" y="948"/>
                  </a:lnTo>
                  <a:lnTo>
                    <a:pt x="3864" y="959"/>
                  </a:lnTo>
                  <a:lnTo>
                    <a:pt x="3935" y="968"/>
                  </a:lnTo>
                  <a:lnTo>
                    <a:pt x="4002" y="979"/>
                  </a:lnTo>
                  <a:lnTo>
                    <a:pt x="4067" y="990"/>
                  </a:lnTo>
                  <a:lnTo>
                    <a:pt x="4129" y="1001"/>
                  </a:lnTo>
                  <a:lnTo>
                    <a:pt x="4185" y="1012"/>
                  </a:lnTo>
                  <a:lnTo>
                    <a:pt x="4251" y="1023"/>
                  </a:lnTo>
                  <a:lnTo>
                    <a:pt x="4317" y="1034"/>
                  </a:lnTo>
                  <a:lnTo>
                    <a:pt x="4384" y="1044"/>
                  </a:lnTo>
                  <a:lnTo>
                    <a:pt x="4451" y="1054"/>
                  </a:lnTo>
                  <a:lnTo>
                    <a:pt x="4517" y="1063"/>
                  </a:lnTo>
                  <a:lnTo>
                    <a:pt x="4583" y="1074"/>
                  </a:lnTo>
                  <a:lnTo>
                    <a:pt x="4647" y="1086"/>
                  </a:lnTo>
                  <a:lnTo>
                    <a:pt x="4712" y="1100"/>
                  </a:lnTo>
                  <a:lnTo>
                    <a:pt x="4760" y="1111"/>
                  </a:lnTo>
                  <a:lnTo>
                    <a:pt x="4824" y="1127"/>
                  </a:lnTo>
                  <a:lnTo>
                    <a:pt x="4897" y="1146"/>
                  </a:lnTo>
                  <a:lnTo>
                    <a:pt x="4974" y="1164"/>
                  </a:lnTo>
                  <a:lnTo>
                    <a:pt x="5049" y="1182"/>
                  </a:lnTo>
                  <a:lnTo>
                    <a:pt x="5119" y="1198"/>
                  </a:lnTo>
                  <a:lnTo>
                    <a:pt x="5149" y="1203"/>
                  </a:lnTo>
                  <a:lnTo>
                    <a:pt x="5176" y="1208"/>
                  </a:lnTo>
                  <a:lnTo>
                    <a:pt x="5198" y="1210"/>
                  </a:lnTo>
                  <a:lnTo>
                    <a:pt x="5215" y="1213"/>
                  </a:lnTo>
                  <a:lnTo>
                    <a:pt x="5241" y="910"/>
                  </a:lnTo>
                  <a:lnTo>
                    <a:pt x="5236" y="856"/>
                  </a:lnTo>
                  <a:lnTo>
                    <a:pt x="5235" y="806"/>
                  </a:lnTo>
                  <a:lnTo>
                    <a:pt x="5233" y="752"/>
                  </a:lnTo>
                  <a:lnTo>
                    <a:pt x="5229" y="696"/>
                  </a:lnTo>
                  <a:lnTo>
                    <a:pt x="5223" y="636"/>
                  </a:lnTo>
                  <a:lnTo>
                    <a:pt x="5216" y="577"/>
                  </a:lnTo>
                  <a:lnTo>
                    <a:pt x="5207" y="515"/>
                  </a:lnTo>
                  <a:lnTo>
                    <a:pt x="5199" y="455"/>
                  </a:lnTo>
                  <a:lnTo>
                    <a:pt x="5188" y="393"/>
                  </a:lnTo>
                  <a:lnTo>
                    <a:pt x="5176" y="334"/>
                  </a:lnTo>
                  <a:lnTo>
                    <a:pt x="5163" y="276"/>
                  </a:lnTo>
                  <a:lnTo>
                    <a:pt x="5150" y="220"/>
                  </a:lnTo>
                  <a:lnTo>
                    <a:pt x="5136" y="168"/>
                  </a:lnTo>
                  <a:lnTo>
                    <a:pt x="5121" y="119"/>
                  </a:lnTo>
                  <a:lnTo>
                    <a:pt x="5106" y="75"/>
                  </a:lnTo>
                  <a:lnTo>
                    <a:pt x="5098" y="55"/>
                  </a:lnTo>
                  <a:lnTo>
                    <a:pt x="5091" y="36"/>
                  </a:lnTo>
                  <a:lnTo>
                    <a:pt x="5082" y="19"/>
                  </a:lnTo>
                  <a:lnTo>
                    <a:pt x="5074" y="3"/>
                  </a:lnTo>
                  <a:lnTo>
                    <a:pt x="4707" y="46"/>
                  </a:lnTo>
                  <a:lnTo>
                    <a:pt x="4503" y="68"/>
                  </a:lnTo>
                  <a:lnTo>
                    <a:pt x="3003" y="141"/>
                  </a:lnTo>
                  <a:lnTo>
                    <a:pt x="2214" y="132"/>
                  </a:lnTo>
                  <a:lnTo>
                    <a:pt x="703" y="68"/>
                  </a:lnTo>
                  <a:lnTo>
                    <a:pt x="487" y="35"/>
                  </a:lnTo>
                  <a:lnTo>
                    <a:pt x="152" y="0"/>
                  </a:lnTo>
                  <a:lnTo>
                    <a:pt x="140" y="50"/>
                  </a:lnTo>
                  <a:lnTo>
                    <a:pt x="126" y="99"/>
                  </a:lnTo>
                  <a:lnTo>
                    <a:pt x="110" y="146"/>
                  </a:lnTo>
                  <a:lnTo>
                    <a:pt x="95" y="195"/>
                  </a:lnTo>
                  <a:lnTo>
                    <a:pt x="80" y="243"/>
                  </a:lnTo>
                  <a:lnTo>
                    <a:pt x="66" y="294"/>
                  </a:lnTo>
                  <a:lnTo>
                    <a:pt x="60" y="319"/>
                  </a:lnTo>
                  <a:lnTo>
                    <a:pt x="54" y="346"/>
                  </a:lnTo>
                  <a:lnTo>
                    <a:pt x="49" y="374"/>
                  </a:lnTo>
                  <a:lnTo>
                    <a:pt x="43" y="403"/>
                  </a:lnTo>
                  <a:lnTo>
                    <a:pt x="36" y="457"/>
                  </a:lnTo>
                  <a:lnTo>
                    <a:pt x="27" y="511"/>
                  </a:lnTo>
                  <a:lnTo>
                    <a:pt x="21" y="565"/>
                  </a:lnTo>
                  <a:lnTo>
                    <a:pt x="14" y="620"/>
                  </a:lnTo>
                  <a:lnTo>
                    <a:pt x="9" y="676"/>
                  </a:lnTo>
                  <a:lnTo>
                    <a:pt x="5" y="734"/>
                  </a:lnTo>
                  <a:lnTo>
                    <a:pt x="1" y="794"/>
                  </a:lnTo>
                  <a:lnTo>
                    <a:pt x="0" y="856"/>
                  </a:lnTo>
                  <a:lnTo>
                    <a:pt x="0" y="1040"/>
                  </a:lnTo>
                  <a:lnTo>
                    <a:pt x="13" y="1201"/>
                  </a:lnTo>
                  <a:lnTo>
                    <a:pt x="30" y="1200"/>
                  </a:lnTo>
                  <a:lnTo>
                    <a:pt x="53" y="1198"/>
                  </a:lnTo>
                  <a:lnTo>
                    <a:pt x="80" y="1193"/>
                  </a:lnTo>
                  <a:lnTo>
                    <a:pt x="110" y="1188"/>
                  </a:lnTo>
                  <a:lnTo>
                    <a:pt x="181" y="1173"/>
                  </a:lnTo>
                  <a:lnTo>
                    <a:pt x="256" y="1156"/>
                  </a:lnTo>
                  <a:lnTo>
                    <a:pt x="333" y="1139"/>
                  </a:lnTo>
                  <a:lnTo>
                    <a:pt x="404" y="1122"/>
                  </a:lnTo>
                  <a:lnTo>
                    <a:pt x="466" y="1107"/>
                  </a:lnTo>
                  <a:lnTo>
                    <a:pt x="510" y="1096"/>
                  </a:lnTo>
                  <a:lnTo>
                    <a:pt x="573" y="1081"/>
                  </a:lnTo>
                  <a:lnTo>
                    <a:pt x="636" y="1069"/>
                  </a:lnTo>
                  <a:lnTo>
                    <a:pt x="698" y="1057"/>
                  </a:lnTo>
                  <a:lnTo>
                    <a:pt x="762" y="1046"/>
                  </a:lnTo>
                  <a:lnTo>
                    <a:pt x="825" y="1035"/>
                  </a:lnTo>
                  <a:lnTo>
                    <a:pt x="890" y="1024"/>
                  </a:lnTo>
                  <a:lnTo>
                    <a:pt x="955" y="1014"/>
                  </a:lnTo>
                  <a:lnTo>
                    <a:pt x="1020" y="1001"/>
                  </a:lnTo>
                  <a:lnTo>
                    <a:pt x="1081" y="990"/>
                  </a:lnTo>
                  <a:lnTo>
                    <a:pt x="1147" y="980"/>
                  </a:lnTo>
                  <a:lnTo>
                    <a:pt x="1217" y="970"/>
                  </a:lnTo>
                  <a:lnTo>
                    <a:pt x="1288" y="962"/>
                  </a:lnTo>
                  <a:lnTo>
                    <a:pt x="1360" y="953"/>
                  </a:lnTo>
                  <a:lnTo>
                    <a:pt x="1430" y="946"/>
                  </a:lnTo>
                  <a:lnTo>
                    <a:pt x="1496" y="939"/>
                  </a:lnTo>
                  <a:lnTo>
                    <a:pt x="1555" y="933"/>
                  </a:lnTo>
                  <a:lnTo>
                    <a:pt x="1620" y="925"/>
                  </a:lnTo>
                  <a:lnTo>
                    <a:pt x="1689" y="917"/>
                  </a:lnTo>
                  <a:lnTo>
                    <a:pt x="1763" y="911"/>
                  </a:lnTo>
                  <a:lnTo>
                    <a:pt x="1839" y="903"/>
                  </a:lnTo>
                  <a:lnTo>
                    <a:pt x="1913" y="898"/>
                  </a:lnTo>
                  <a:lnTo>
                    <a:pt x="1986" y="893"/>
                  </a:lnTo>
                  <a:lnTo>
                    <a:pt x="2055" y="889"/>
                  </a:lnTo>
                  <a:lnTo>
                    <a:pt x="2116" y="888"/>
                  </a:lnTo>
                  <a:lnTo>
                    <a:pt x="1987" y="275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9"/>
            <p:cNvSpPr>
              <a:spLocks/>
            </p:cNvSpPr>
            <p:nvPr/>
          </p:nvSpPr>
          <p:spPr bwMode="auto">
            <a:xfrm>
              <a:off x="28819475" y="1143000"/>
              <a:ext cx="434975" cy="482600"/>
            </a:xfrm>
            <a:custGeom>
              <a:avLst/>
              <a:gdLst>
                <a:gd name="T0" fmla="*/ 32 w 1642"/>
                <a:gd name="T1" fmla="*/ 1824 h 1824"/>
                <a:gd name="T2" fmla="*/ 62 w 1642"/>
                <a:gd name="T3" fmla="*/ 1819 h 1824"/>
                <a:gd name="T4" fmla="*/ 97 w 1642"/>
                <a:gd name="T5" fmla="*/ 1811 h 1824"/>
                <a:gd name="T6" fmla="*/ 178 w 1642"/>
                <a:gd name="T7" fmla="*/ 1784 h 1824"/>
                <a:gd name="T8" fmla="*/ 269 w 1642"/>
                <a:gd name="T9" fmla="*/ 1745 h 1824"/>
                <a:gd name="T10" fmla="*/ 363 w 1642"/>
                <a:gd name="T11" fmla="*/ 1699 h 1824"/>
                <a:gd name="T12" fmla="*/ 456 w 1642"/>
                <a:gd name="T13" fmla="*/ 1651 h 1824"/>
                <a:gd name="T14" fmla="*/ 540 w 1642"/>
                <a:gd name="T15" fmla="*/ 1603 h 1824"/>
                <a:gd name="T16" fmla="*/ 611 w 1642"/>
                <a:gd name="T17" fmla="*/ 1561 h 1824"/>
                <a:gd name="T18" fmla="*/ 662 w 1642"/>
                <a:gd name="T19" fmla="*/ 1526 h 1824"/>
                <a:gd name="T20" fmla="*/ 733 w 1642"/>
                <a:gd name="T21" fmla="*/ 1476 h 1824"/>
                <a:gd name="T22" fmla="*/ 798 w 1642"/>
                <a:gd name="T23" fmla="*/ 1432 h 1824"/>
                <a:gd name="T24" fmla="*/ 860 w 1642"/>
                <a:gd name="T25" fmla="*/ 1385 h 1824"/>
                <a:gd name="T26" fmla="*/ 892 w 1642"/>
                <a:gd name="T27" fmla="*/ 1357 h 1824"/>
                <a:gd name="T28" fmla="*/ 926 w 1642"/>
                <a:gd name="T29" fmla="*/ 1325 h 1824"/>
                <a:gd name="T30" fmla="*/ 982 w 1642"/>
                <a:gd name="T31" fmla="*/ 1266 h 1824"/>
                <a:gd name="T32" fmla="*/ 1036 w 1642"/>
                <a:gd name="T33" fmla="*/ 1208 h 1824"/>
                <a:gd name="T34" fmla="*/ 1091 w 1642"/>
                <a:gd name="T35" fmla="*/ 1150 h 1824"/>
                <a:gd name="T36" fmla="*/ 1146 w 1642"/>
                <a:gd name="T37" fmla="*/ 1093 h 1824"/>
                <a:gd name="T38" fmla="*/ 1200 w 1642"/>
                <a:gd name="T39" fmla="*/ 1034 h 1824"/>
                <a:gd name="T40" fmla="*/ 1251 w 1642"/>
                <a:gd name="T41" fmla="*/ 969 h 1824"/>
                <a:gd name="T42" fmla="*/ 1299 w 1642"/>
                <a:gd name="T43" fmla="*/ 899 h 1824"/>
                <a:gd name="T44" fmla="*/ 1344 w 1642"/>
                <a:gd name="T45" fmla="*/ 826 h 1824"/>
                <a:gd name="T46" fmla="*/ 1387 w 1642"/>
                <a:gd name="T47" fmla="*/ 749 h 1824"/>
                <a:gd name="T48" fmla="*/ 1427 w 1642"/>
                <a:gd name="T49" fmla="*/ 672 h 1824"/>
                <a:gd name="T50" fmla="*/ 1500 w 1642"/>
                <a:gd name="T51" fmla="*/ 517 h 1824"/>
                <a:gd name="T52" fmla="*/ 1535 w 1642"/>
                <a:gd name="T53" fmla="*/ 434 h 1824"/>
                <a:gd name="T54" fmla="*/ 1565 w 1642"/>
                <a:gd name="T55" fmla="*/ 351 h 1824"/>
                <a:gd name="T56" fmla="*/ 1593 w 1642"/>
                <a:gd name="T57" fmla="*/ 264 h 1824"/>
                <a:gd name="T58" fmla="*/ 1621 w 1642"/>
                <a:gd name="T59" fmla="*/ 174 h 1824"/>
                <a:gd name="T60" fmla="*/ 1639 w 1642"/>
                <a:gd name="T61" fmla="*/ 109 h 1824"/>
                <a:gd name="T62" fmla="*/ 1642 w 1642"/>
                <a:gd name="T63" fmla="*/ 87 h 1824"/>
                <a:gd name="T64" fmla="*/ 1640 w 1642"/>
                <a:gd name="T65" fmla="*/ 71 h 1824"/>
                <a:gd name="T66" fmla="*/ 1633 w 1642"/>
                <a:gd name="T67" fmla="*/ 60 h 1824"/>
                <a:gd name="T68" fmla="*/ 1620 w 1642"/>
                <a:gd name="T69" fmla="*/ 50 h 1824"/>
                <a:gd name="T70" fmla="*/ 1598 w 1642"/>
                <a:gd name="T71" fmla="*/ 44 h 1824"/>
                <a:gd name="T72" fmla="*/ 1569 w 1642"/>
                <a:gd name="T73" fmla="*/ 38 h 1824"/>
                <a:gd name="T74" fmla="*/ 1522 w 1642"/>
                <a:gd name="T75" fmla="*/ 28 h 1824"/>
                <a:gd name="T76" fmla="*/ 1477 w 1642"/>
                <a:gd name="T77" fmla="*/ 16 h 1824"/>
                <a:gd name="T78" fmla="*/ 1431 w 1642"/>
                <a:gd name="T79" fmla="*/ 6 h 1824"/>
                <a:gd name="T80" fmla="*/ 1382 w 1642"/>
                <a:gd name="T81" fmla="*/ 0 h 1824"/>
                <a:gd name="T82" fmla="*/ 1373 w 1642"/>
                <a:gd name="T83" fmla="*/ 55 h 1824"/>
                <a:gd name="T84" fmla="*/ 1359 w 1642"/>
                <a:gd name="T85" fmla="*/ 115 h 1824"/>
                <a:gd name="T86" fmla="*/ 1340 w 1642"/>
                <a:gd name="T87" fmla="*/ 177 h 1824"/>
                <a:gd name="T88" fmla="*/ 1315 w 1642"/>
                <a:gd name="T89" fmla="*/ 242 h 1824"/>
                <a:gd name="T90" fmla="*/ 1286 w 1642"/>
                <a:gd name="T91" fmla="*/ 308 h 1824"/>
                <a:gd name="T92" fmla="*/ 1253 w 1642"/>
                <a:gd name="T93" fmla="*/ 375 h 1824"/>
                <a:gd name="T94" fmla="*/ 1218 w 1642"/>
                <a:gd name="T95" fmla="*/ 442 h 1824"/>
                <a:gd name="T96" fmla="*/ 1180 w 1642"/>
                <a:gd name="T97" fmla="*/ 508 h 1824"/>
                <a:gd name="T98" fmla="*/ 1100 w 1642"/>
                <a:gd name="T99" fmla="*/ 635 h 1824"/>
                <a:gd name="T100" fmla="*/ 1018 w 1642"/>
                <a:gd name="T101" fmla="*/ 751 h 1824"/>
                <a:gd name="T102" fmla="*/ 940 w 1642"/>
                <a:gd name="T103" fmla="*/ 849 h 1824"/>
                <a:gd name="T104" fmla="*/ 872 w 1642"/>
                <a:gd name="T105" fmla="*/ 925 h 1824"/>
                <a:gd name="T106" fmla="*/ 774 w 1642"/>
                <a:gd name="T107" fmla="*/ 1020 h 1824"/>
                <a:gd name="T108" fmla="*/ 687 w 1642"/>
                <a:gd name="T109" fmla="*/ 1096 h 1824"/>
                <a:gd name="T110" fmla="*/ 595 w 1642"/>
                <a:gd name="T111" fmla="*/ 1168 h 1824"/>
                <a:gd name="T112" fmla="*/ 482 w 1642"/>
                <a:gd name="T113" fmla="*/ 1247 h 1824"/>
                <a:gd name="T114" fmla="*/ 420 w 1642"/>
                <a:gd name="T115" fmla="*/ 1286 h 1824"/>
                <a:gd name="T116" fmla="*/ 361 w 1642"/>
                <a:gd name="T117" fmla="*/ 1319 h 1824"/>
                <a:gd name="T118" fmla="*/ 302 w 1642"/>
                <a:gd name="T119" fmla="*/ 1348 h 1824"/>
                <a:gd name="T120" fmla="*/ 245 w 1642"/>
                <a:gd name="T121" fmla="*/ 1373 h 1824"/>
                <a:gd name="T122" fmla="*/ 127 w 1642"/>
                <a:gd name="T123" fmla="*/ 1423 h 1824"/>
                <a:gd name="T124" fmla="*/ 0 w 1642"/>
                <a:gd name="T125" fmla="*/ 1479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2" h="1824">
                  <a:moveTo>
                    <a:pt x="0" y="1479"/>
                  </a:moveTo>
                  <a:lnTo>
                    <a:pt x="32" y="1824"/>
                  </a:lnTo>
                  <a:lnTo>
                    <a:pt x="46" y="1823"/>
                  </a:lnTo>
                  <a:lnTo>
                    <a:pt x="62" y="1819"/>
                  </a:lnTo>
                  <a:lnTo>
                    <a:pt x="80" y="1816"/>
                  </a:lnTo>
                  <a:lnTo>
                    <a:pt x="97" y="1811"/>
                  </a:lnTo>
                  <a:lnTo>
                    <a:pt x="136" y="1799"/>
                  </a:lnTo>
                  <a:lnTo>
                    <a:pt x="178" y="1784"/>
                  </a:lnTo>
                  <a:lnTo>
                    <a:pt x="222" y="1765"/>
                  </a:lnTo>
                  <a:lnTo>
                    <a:pt x="269" y="1745"/>
                  </a:lnTo>
                  <a:lnTo>
                    <a:pt x="315" y="1723"/>
                  </a:lnTo>
                  <a:lnTo>
                    <a:pt x="363" y="1699"/>
                  </a:lnTo>
                  <a:lnTo>
                    <a:pt x="410" y="1676"/>
                  </a:lnTo>
                  <a:lnTo>
                    <a:pt x="456" y="1651"/>
                  </a:lnTo>
                  <a:lnTo>
                    <a:pt x="499" y="1627"/>
                  </a:lnTo>
                  <a:lnTo>
                    <a:pt x="540" y="1603"/>
                  </a:lnTo>
                  <a:lnTo>
                    <a:pt x="578" y="1582"/>
                  </a:lnTo>
                  <a:lnTo>
                    <a:pt x="611" y="1561"/>
                  </a:lnTo>
                  <a:lnTo>
                    <a:pt x="639" y="1542"/>
                  </a:lnTo>
                  <a:lnTo>
                    <a:pt x="662" y="1526"/>
                  </a:lnTo>
                  <a:lnTo>
                    <a:pt x="699" y="1499"/>
                  </a:lnTo>
                  <a:lnTo>
                    <a:pt x="733" y="1476"/>
                  </a:lnTo>
                  <a:lnTo>
                    <a:pt x="767" y="1454"/>
                  </a:lnTo>
                  <a:lnTo>
                    <a:pt x="798" y="1432"/>
                  </a:lnTo>
                  <a:lnTo>
                    <a:pt x="829" y="1410"/>
                  </a:lnTo>
                  <a:lnTo>
                    <a:pt x="860" y="1385"/>
                  </a:lnTo>
                  <a:lnTo>
                    <a:pt x="876" y="1371"/>
                  </a:lnTo>
                  <a:lnTo>
                    <a:pt x="892" y="1357"/>
                  </a:lnTo>
                  <a:lnTo>
                    <a:pt x="909" y="1341"/>
                  </a:lnTo>
                  <a:lnTo>
                    <a:pt x="926" y="1325"/>
                  </a:lnTo>
                  <a:lnTo>
                    <a:pt x="954" y="1295"/>
                  </a:lnTo>
                  <a:lnTo>
                    <a:pt x="982" y="1266"/>
                  </a:lnTo>
                  <a:lnTo>
                    <a:pt x="1009" y="1237"/>
                  </a:lnTo>
                  <a:lnTo>
                    <a:pt x="1036" y="1208"/>
                  </a:lnTo>
                  <a:lnTo>
                    <a:pt x="1064" y="1179"/>
                  </a:lnTo>
                  <a:lnTo>
                    <a:pt x="1091" y="1150"/>
                  </a:lnTo>
                  <a:lnTo>
                    <a:pt x="1118" y="1121"/>
                  </a:lnTo>
                  <a:lnTo>
                    <a:pt x="1146" y="1093"/>
                  </a:lnTo>
                  <a:lnTo>
                    <a:pt x="1174" y="1065"/>
                  </a:lnTo>
                  <a:lnTo>
                    <a:pt x="1200" y="1034"/>
                  </a:lnTo>
                  <a:lnTo>
                    <a:pt x="1226" y="1002"/>
                  </a:lnTo>
                  <a:lnTo>
                    <a:pt x="1251" y="969"/>
                  </a:lnTo>
                  <a:lnTo>
                    <a:pt x="1275" y="935"/>
                  </a:lnTo>
                  <a:lnTo>
                    <a:pt x="1299" y="899"/>
                  </a:lnTo>
                  <a:lnTo>
                    <a:pt x="1322" y="862"/>
                  </a:lnTo>
                  <a:lnTo>
                    <a:pt x="1344" y="826"/>
                  </a:lnTo>
                  <a:lnTo>
                    <a:pt x="1366" y="788"/>
                  </a:lnTo>
                  <a:lnTo>
                    <a:pt x="1387" y="749"/>
                  </a:lnTo>
                  <a:lnTo>
                    <a:pt x="1408" y="711"/>
                  </a:lnTo>
                  <a:lnTo>
                    <a:pt x="1427" y="672"/>
                  </a:lnTo>
                  <a:lnTo>
                    <a:pt x="1465" y="594"/>
                  </a:lnTo>
                  <a:lnTo>
                    <a:pt x="1500" y="517"/>
                  </a:lnTo>
                  <a:lnTo>
                    <a:pt x="1518" y="476"/>
                  </a:lnTo>
                  <a:lnTo>
                    <a:pt x="1535" y="434"/>
                  </a:lnTo>
                  <a:lnTo>
                    <a:pt x="1550" y="393"/>
                  </a:lnTo>
                  <a:lnTo>
                    <a:pt x="1565" y="351"/>
                  </a:lnTo>
                  <a:lnTo>
                    <a:pt x="1579" y="309"/>
                  </a:lnTo>
                  <a:lnTo>
                    <a:pt x="1593" y="264"/>
                  </a:lnTo>
                  <a:lnTo>
                    <a:pt x="1607" y="220"/>
                  </a:lnTo>
                  <a:lnTo>
                    <a:pt x="1621" y="174"/>
                  </a:lnTo>
                  <a:lnTo>
                    <a:pt x="1632" y="137"/>
                  </a:lnTo>
                  <a:lnTo>
                    <a:pt x="1639" y="109"/>
                  </a:lnTo>
                  <a:lnTo>
                    <a:pt x="1641" y="98"/>
                  </a:lnTo>
                  <a:lnTo>
                    <a:pt x="1642" y="87"/>
                  </a:lnTo>
                  <a:lnTo>
                    <a:pt x="1641" y="78"/>
                  </a:lnTo>
                  <a:lnTo>
                    <a:pt x="1640" y="71"/>
                  </a:lnTo>
                  <a:lnTo>
                    <a:pt x="1637" y="65"/>
                  </a:lnTo>
                  <a:lnTo>
                    <a:pt x="1633" y="60"/>
                  </a:lnTo>
                  <a:lnTo>
                    <a:pt x="1627" y="55"/>
                  </a:lnTo>
                  <a:lnTo>
                    <a:pt x="1620" y="50"/>
                  </a:lnTo>
                  <a:lnTo>
                    <a:pt x="1610" y="47"/>
                  </a:lnTo>
                  <a:lnTo>
                    <a:pt x="1598" y="44"/>
                  </a:lnTo>
                  <a:lnTo>
                    <a:pt x="1585" y="41"/>
                  </a:lnTo>
                  <a:lnTo>
                    <a:pt x="1569" y="38"/>
                  </a:lnTo>
                  <a:lnTo>
                    <a:pt x="1545" y="33"/>
                  </a:lnTo>
                  <a:lnTo>
                    <a:pt x="1522" y="28"/>
                  </a:lnTo>
                  <a:lnTo>
                    <a:pt x="1500" y="22"/>
                  </a:lnTo>
                  <a:lnTo>
                    <a:pt x="1477" y="16"/>
                  </a:lnTo>
                  <a:lnTo>
                    <a:pt x="1453" y="10"/>
                  </a:lnTo>
                  <a:lnTo>
                    <a:pt x="1431" y="6"/>
                  </a:lnTo>
                  <a:lnTo>
                    <a:pt x="1407" y="2"/>
                  </a:lnTo>
                  <a:lnTo>
                    <a:pt x="1382" y="0"/>
                  </a:lnTo>
                  <a:lnTo>
                    <a:pt x="1379" y="27"/>
                  </a:lnTo>
                  <a:lnTo>
                    <a:pt x="1373" y="55"/>
                  </a:lnTo>
                  <a:lnTo>
                    <a:pt x="1367" y="85"/>
                  </a:lnTo>
                  <a:lnTo>
                    <a:pt x="1359" y="115"/>
                  </a:lnTo>
                  <a:lnTo>
                    <a:pt x="1351" y="146"/>
                  </a:lnTo>
                  <a:lnTo>
                    <a:pt x="1340" y="177"/>
                  </a:lnTo>
                  <a:lnTo>
                    <a:pt x="1328" y="209"/>
                  </a:lnTo>
                  <a:lnTo>
                    <a:pt x="1315" y="242"/>
                  </a:lnTo>
                  <a:lnTo>
                    <a:pt x="1301" y="275"/>
                  </a:lnTo>
                  <a:lnTo>
                    <a:pt x="1286" y="308"/>
                  </a:lnTo>
                  <a:lnTo>
                    <a:pt x="1271" y="341"/>
                  </a:lnTo>
                  <a:lnTo>
                    <a:pt x="1253" y="375"/>
                  </a:lnTo>
                  <a:lnTo>
                    <a:pt x="1236" y="408"/>
                  </a:lnTo>
                  <a:lnTo>
                    <a:pt x="1218" y="442"/>
                  </a:lnTo>
                  <a:lnTo>
                    <a:pt x="1199" y="475"/>
                  </a:lnTo>
                  <a:lnTo>
                    <a:pt x="1180" y="508"/>
                  </a:lnTo>
                  <a:lnTo>
                    <a:pt x="1140" y="573"/>
                  </a:lnTo>
                  <a:lnTo>
                    <a:pt x="1100" y="635"/>
                  </a:lnTo>
                  <a:lnTo>
                    <a:pt x="1059" y="695"/>
                  </a:lnTo>
                  <a:lnTo>
                    <a:pt x="1018" y="751"/>
                  </a:lnTo>
                  <a:lnTo>
                    <a:pt x="978" y="803"/>
                  </a:lnTo>
                  <a:lnTo>
                    <a:pt x="940" y="849"/>
                  </a:lnTo>
                  <a:lnTo>
                    <a:pt x="904" y="891"/>
                  </a:lnTo>
                  <a:lnTo>
                    <a:pt x="872" y="925"/>
                  </a:lnTo>
                  <a:lnTo>
                    <a:pt x="820" y="976"/>
                  </a:lnTo>
                  <a:lnTo>
                    <a:pt x="774" y="1020"/>
                  </a:lnTo>
                  <a:lnTo>
                    <a:pt x="730" y="1059"/>
                  </a:lnTo>
                  <a:lnTo>
                    <a:pt x="687" y="1096"/>
                  </a:lnTo>
                  <a:lnTo>
                    <a:pt x="643" y="1132"/>
                  </a:lnTo>
                  <a:lnTo>
                    <a:pt x="595" y="1168"/>
                  </a:lnTo>
                  <a:lnTo>
                    <a:pt x="542" y="1206"/>
                  </a:lnTo>
                  <a:lnTo>
                    <a:pt x="482" y="1247"/>
                  </a:lnTo>
                  <a:lnTo>
                    <a:pt x="450" y="1268"/>
                  </a:lnTo>
                  <a:lnTo>
                    <a:pt x="420" y="1286"/>
                  </a:lnTo>
                  <a:lnTo>
                    <a:pt x="390" y="1304"/>
                  </a:lnTo>
                  <a:lnTo>
                    <a:pt x="361" y="1319"/>
                  </a:lnTo>
                  <a:lnTo>
                    <a:pt x="331" y="1334"/>
                  </a:lnTo>
                  <a:lnTo>
                    <a:pt x="302" y="1348"/>
                  </a:lnTo>
                  <a:lnTo>
                    <a:pt x="273" y="1361"/>
                  </a:lnTo>
                  <a:lnTo>
                    <a:pt x="245" y="1373"/>
                  </a:lnTo>
                  <a:lnTo>
                    <a:pt x="187" y="1398"/>
                  </a:lnTo>
                  <a:lnTo>
                    <a:pt x="127" y="1423"/>
                  </a:lnTo>
                  <a:lnTo>
                    <a:pt x="64" y="1449"/>
                  </a:lnTo>
                  <a:lnTo>
                    <a:pt x="0" y="147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0"/>
            <p:cNvSpPr>
              <a:spLocks/>
            </p:cNvSpPr>
            <p:nvPr/>
          </p:nvSpPr>
          <p:spPr bwMode="auto">
            <a:xfrm>
              <a:off x="28059063" y="1139825"/>
              <a:ext cx="434975" cy="485775"/>
            </a:xfrm>
            <a:custGeom>
              <a:avLst/>
              <a:gdLst>
                <a:gd name="T0" fmla="*/ 1641 w 1641"/>
                <a:gd name="T1" fmla="*/ 1492 h 1837"/>
                <a:gd name="T2" fmla="*/ 1577 w 1641"/>
                <a:gd name="T3" fmla="*/ 1463 h 1837"/>
                <a:gd name="T4" fmla="*/ 1503 w 1641"/>
                <a:gd name="T5" fmla="*/ 1436 h 1837"/>
                <a:gd name="T6" fmla="*/ 1427 w 1641"/>
                <a:gd name="T7" fmla="*/ 1407 h 1837"/>
                <a:gd name="T8" fmla="*/ 1356 w 1641"/>
                <a:gd name="T9" fmla="*/ 1377 h 1837"/>
                <a:gd name="T10" fmla="*/ 1292 w 1641"/>
                <a:gd name="T11" fmla="*/ 1343 h 1837"/>
                <a:gd name="T12" fmla="*/ 1229 w 1641"/>
                <a:gd name="T13" fmla="*/ 1306 h 1837"/>
                <a:gd name="T14" fmla="*/ 1167 w 1641"/>
                <a:gd name="T15" fmla="*/ 1266 h 1837"/>
                <a:gd name="T16" fmla="*/ 1108 w 1641"/>
                <a:gd name="T17" fmla="*/ 1226 h 1837"/>
                <a:gd name="T18" fmla="*/ 994 w 1641"/>
                <a:gd name="T19" fmla="*/ 1144 h 1837"/>
                <a:gd name="T20" fmla="*/ 882 w 1641"/>
                <a:gd name="T21" fmla="*/ 1052 h 1837"/>
                <a:gd name="T22" fmla="*/ 828 w 1641"/>
                <a:gd name="T23" fmla="*/ 1002 h 1837"/>
                <a:gd name="T24" fmla="*/ 776 w 1641"/>
                <a:gd name="T25" fmla="*/ 952 h 1837"/>
                <a:gd name="T26" fmla="*/ 727 w 1641"/>
                <a:gd name="T27" fmla="*/ 902 h 1837"/>
                <a:gd name="T28" fmla="*/ 683 w 1641"/>
                <a:gd name="T29" fmla="*/ 852 h 1837"/>
                <a:gd name="T30" fmla="*/ 639 w 1641"/>
                <a:gd name="T31" fmla="*/ 798 h 1837"/>
                <a:gd name="T32" fmla="*/ 597 w 1641"/>
                <a:gd name="T33" fmla="*/ 740 h 1837"/>
                <a:gd name="T34" fmla="*/ 556 w 1641"/>
                <a:gd name="T35" fmla="*/ 681 h 1837"/>
                <a:gd name="T36" fmla="*/ 517 w 1641"/>
                <a:gd name="T37" fmla="*/ 619 h 1837"/>
                <a:gd name="T38" fmla="*/ 442 w 1641"/>
                <a:gd name="T39" fmla="*/ 492 h 1837"/>
                <a:gd name="T40" fmla="*/ 374 w 1641"/>
                <a:gd name="T41" fmla="*/ 362 h 1837"/>
                <a:gd name="T42" fmla="*/ 346 w 1641"/>
                <a:gd name="T43" fmla="*/ 299 h 1837"/>
                <a:gd name="T44" fmla="*/ 316 w 1641"/>
                <a:gd name="T45" fmla="*/ 219 h 1837"/>
                <a:gd name="T46" fmla="*/ 286 w 1641"/>
                <a:gd name="T47" fmla="*/ 138 h 1837"/>
                <a:gd name="T48" fmla="*/ 266 w 1641"/>
                <a:gd name="T49" fmla="*/ 70 h 1837"/>
                <a:gd name="T50" fmla="*/ 253 w 1641"/>
                <a:gd name="T51" fmla="*/ 19 h 1837"/>
                <a:gd name="T52" fmla="*/ 249 w 1641"/>
                <a:gd name="T53" fmla="*/ 6 h 1837"/>
                <a:gd name="T54" fmla="*/ 242 w 1641"/>
                <a:gd name="T55" fmla="*/ 1 h 1837"/>
                <a:gd name="T56" fmla="*/ 232 w 1641"/>
                <a:gd name="T57" fmla="*/ 0 h 1837"/>
                <a:gd name="T58" fmla="*/ 216 w 1641"/>
                <a:gd name="T59" fmla="*/ 4 h 1837"/>
                <a:gd name="T60" fmla="*/ 160 w 1641"/>
                <a:gd name="T61" fmla="*/ 21 h 1837"/>
                <a:gd name="T62" fmla="*/ 79 w 1641"/>
                <a:gd name="T63" fmla="*/ 41 h 1837"/>
                <a:gd name="T64" fmla="*/ 36 w 1641"/>
                <a:gd name="T65" fmla="*/ 50 h 1837"/>
                <a:gd name="T66" fmla="*/ 0 w 1641"/>
                <a:gd name="T67" fmla="*/ 55 h 1837"/>
                <a:gd name="T68" fmla="*/ 4 w 1641"/>
                <a:gd name="T69" fmla="*/ 124 h 1837"/>
                <a:gd name="T70" fmla="*/ 16 w 1641"/>
                <a:gd name="T71" fmla="*/ 197 h 1837"/>
                <a:gd name="T72" fmla="*/ 36 w 1641"/>
                <a:gd name="T73" fmla="*/ 274 h 1837"/>
                <a:gd name="T74" fmla="*/ 61 w 1641"/>
                <a:gd name="T75" fmla="*/ 354 h 1837"/>
                <a:gd name="T76" fmla="*/ 92 w 1641"/>
                <a:gd name="T77" fmla="*/ 436 h 1837"/>
                <a:gd name="T78" fmla="*/ 126 w 1641"/>
                <a:gd name="T79" fmla="*/ 520 h 1837"/>
                <a:gd name="T80" fmla="*/ 166 w 1641"/>
                <a:gd name="T81" fmla="*/ 603 h 1837"/>
                <a:gd name="T82" fmla="*/ 209 w 1641"/>
                <a:gd name="T83" fmla="*/ 684 h 1837"/>
                <a:gd name="T84" fmla="*/ 253 w 1641"/>
                <a:gd name="T85" fmla="*/ 764 h 1837"/>
                <a:gd name="T86" fmla="*/ 298 w 1641"/>
                <a:gd name="T87" fmla="*/ 842 h 1837"/>
                <a:gd name="T88" fmla="*/ 344 w 1641"/>
                <a:gd name="T89" fmla="*/ 914 h 1837"/>
                <a:gd name="T90" fmla="*/ 390 w 1641"/>
                <a:gd name="T91" fmla="*/ 982 h 1837"/>
                <a:gd name="T92" fmla="*/ 435 w 1641"/>
                <a:gd name="T93" fmla="*/ 1045 h 1837"/>
                <a:gd name="T94" fmla="*/ 477 w 1641"/>
                <a:gd name="T95" fmla="*/ 1100 h 1837"/>
                <a:gd name="T96" fmla="*/ 517 w 1641"/>
                <a:gd name="T97" fmla="*/ 1148 h 1837"/>
                <a:gd name="T98" fmla="*/ 553 w 1641"/>
                <a:gd name="T99" fmla="*/ 1187 h 1837"/>
                <a:gd name="T100" fmla="*/ 669 w 1641"/>
                <a:gd name="T101" fmla="*/ 1297 h 1837"/>
                <a:gd name="T102" fmla="*/ 777 w 1641"/>
                <a:gd name="T103" fmla="*/ 1390 h 1837"/>
                <a:gd name="T104" fmla="*/ 890 w 1641"/>
                <a:gd name="T105" fmla="*/ 1479 h 1837"/>
                <a:gd name="T106" fmla="*/ 1017 w 1641"/>
                <a:gd name="T107" fmla="*/ 1576 h 1837"/>
                <a:gd name="T108" fmla="*/ 1059 w 1641"/>
                <a:gd name="T109" fmla="*/ 1603 h 1837"/>
                <a:gd name="T110" fmla="*/ 1125 w 1641"/>
                <a:gd name="T111" fmla="*/ 1641 h 1837"/>
                <a:gd name="T112" fmla="*/ 1208 w 1641"/>
                <a:gd name="T113" fmla="*/ 1683 h 1837"/>
                <a:gd name="T114" fmla="*/ 1300 w 1641"/>
                <a:gd name="T115" fmla="*/ 1728 h 1837"/>
                <a:gd name="T116" fmla="*/ 1393 w 1641"/>
                <a:gd name="T117" fmla="*/ 1769 h 1837"/>
                <a:gd name="T118" fmla="*/ 1481 w 1641"/>
                <a:gd name="T119" fmla="*/ 1803 h 1837"/>
                <a:gd name="T120" fmla="*/ 1555 w 1641"/>
                <a:gd name="T121" fmla="*/ 1828 h 1837"/>
                <a:gd name="T122" fmla="*/ 1584 w 1641"/>
                <a:gd name="T123" fmla="*/ 1835 h 1837"/>
                <a:gd name="T124" fmla="*/ 1608 w 1641"/>
                <a:gd name="T125" fmla="*/ 1837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1" h="1837">
                  <a:moveTo>
                    <a:pt x="1608" y="1837"/>
                  </a:moveTo>
                  <a:lnTo>
                    <a:pt x="1641" y="1492"/>
                  </a:lnTo>
                  <a:lnTo>
                    <a:pt x="1610" y="1477"/>
                  </a:lnTo>
                  <a:lnTo>
                    <a:pt x="1577" y="1463"/>
                  </a:lnTo>
                  <a:lnTo>
                    <a:pt x="1541" y="1449"/>
                  </a:lnTo>
                  <a:lnTo>
                    <a:pt x="1503" y="1436"/>
                  </a:lnTo>
                  <a:lnTo>
                    <a:pt x="1464" y="1422"/>
                  </a:lnTo>
                  <a:lnTo>
                    <a:pt x="1427" y="1407"/>
                  </a:lnTo>
                  <a:lnTo>
                    <a:pt x="1391" y="1392"/>
                  </a:lnTo>
                  <a:lnTo>
                    <a:pt x="1356" y="1377"/>
                  </a:lnTo>
                  <a:lnTo>
                    <a:pt x="1324" y="1360"/>
                  </a:lnTo>
                  <a:lnTo>
                    <a:pt x="1292" y="1343"/>
                  </a:lnTo>
                  <a:lnTo>
                    <a:pt x="1260" y="1324"/>
                  </a:lnTo>
                  <a:lnTo>
                    <a:pt x="1229" y="1306"/>
                  </a:lnTo>
                  <a:lnTo>
                    <a:pt x="1198" y="1286"/>
                  </a:lnTo>
                  <a:lnTo>
                    <a:pt x="1167" y="1266"/>
                  </a:lnTo>
                  <a:lnTo>
                    <a:pt x="1137" y="1246"/>
                  </a:lnTo>
                  <a:lnTo>
                    <a:pt x="1108" y="1226"/>
                  </a:lnTo>
                  <a:lnTo>
                    <a:pt x="1052" y="1187"/>
                  </a:lnTo>
                  <a:lnTo>
                    <a:pt x="994" y="1144"/>
                  </a:lnTo>
                  <a:lnTo>
                    <a:pt x="938" y="1098"/>
                  </a:lnTo>
                  <a:lnTo>
                    <a:pt x="882" y="1052"/>
                  </a:lnTo>
                  <a:lnTo>
                    <a:pt x="855" y="1027"/>
                  </a:lnTo>
                  <a:lnTo>
                    <a:pt x="828" y="1002"/>
                  </a:lnTo>
                  <a:lnTo>
                    <a:pt x="802" y="978"/>
                  </a:lnTo>
                  <a:lnTo>
                    <a:pt x="776" y="952"/>
                  </a:lnTo>
                  <a:lnTo>
                    <a:pt x="751" y="927"/>
                  </a:lnTo>
                  <a:lnTo>
                    <a:pt x="727" y="902"/>
                  </a:lnTo>
                  <a:lnTo>
                    <a:pt x="705" y="877"/>
                  </a:lnTo>
                  <a:lnTo>
                    <a:pt x="683" y="852"/>
                  </a:lnTo>
                  <a:lnTo>
                    <a:pt x="661" y="825"/>
                  </a:lnTo>
                  <a:lnTo>
                    <a:pt x="639" y="798"/>
                  </a:lnTo>
                  <a:lnTo>
                    <a:pt x="618" y="769"/>
                  </a:lnTo>
                  <a:lnTo>
                    <a:pt x="597" y="740"/>
                  </a:lnTo>
                  <a:lnTo>
                    <a:pt x="576" y="711"/>
                  </a:lnTo>
                  <a:lnTo>
                    <a:pt x="556" y="681"/>
                  </a:lnTo>
                  <a:lnTo>
                    <a:pt x="536" y="651"/>
                  </a:lnTo>
                  <a:lnTo>
                    <a:pt x="517" y="619"/>
                  </a:lnTo>
                  <a:lnTo>
                    <a:pt x="479" y="556"/>
                  </a:lnTo>
                  <a:lnTo>
                    <a:pt x="442" y="492"/>
                  </a:lnTo>
                  <a:lnTo>
                    <a:pt x="407" y="427"/>
                  </a:lnTo>
                  <a:lnTo>
                    <a:pt x="374" y="362"/>
                  </a:lnTo>
                  <a:lnTo>
                    <a:pt x="361" y="334"/>
                  </a:lnTo>
                  <a:lnTo>
                    <a:pt x="346" y="299"/>
                  </a:lnTo>
                  <a:lnTo>
                    <a:pt x="331" y="260"/>
                  </a:lnTo>
                  <a:lnTo>
                    <a:pt x="316" y="219"/>
                  </a:lnTo>
                  <a:lnTo>
                    <a:pt x="300" y="178"/>
                  </a:lnTo>
                  <a:lnTo>
                    <a:pt x="286" y="138"/>
                  </a:lnTo>
                  <a:lnTo>
                    <a:pt x="275" y="101"/>
                  </a:lnTo>
                  <a:lnTo>
                    <a:pt x="266" y="70"/>
                  </a:lnTo>
                  <a:lnTo>
                    <a:pt x="258" y="40"/>
                  </a:lnTo>
                  <a:lnTo>
                    <a:pt x="253" y="19"/>
                  </a:lnTo>
                  <a:lnTo>
                    <a:pt x="251" y="11"/>
                  </a:lnTo>
                  <a:lnTo>
                    <a:pt x="249" y="6"/>
                  </a:lnTo>
                  <a:lnTo>
                    <a:pt x="245" y="3"/>
                  </a:lnTo>
                  <a:lnTo>
                    <a:pt x="242" y="1"/>
                  </a:lnTo>
                  <a:lnTo>
                    <a:pt x="238" y="0"/>
                  </a:lnTo>
                  <a:lnTo>
                    <a:pt x="232" y="0"/>
                  </a:lnTo>
                  <a:lnTo>
                    <a:pt x="225" y="2"/>
                  </a:lnTo>
                  <a:lnTo>
                    <a:pt x="216" y="4"/>
                  </a:lnTo>
                  <a:lnTo>
                    <a:pt x="194" y="11"/>
                  </a:lnTo>
                  <a:lnTo>
                    <a:pt x="160" y="21"/>
                  </a:lnTo>
                  <a:lnTo>
                    <a:pt x="122" y="30"/>
                  </a:lnTo>
                  <a:lnTo>
                    <a:pt x="79" y="41"/>
                  </a:lnTo>
                  <a:lnTo>
                    <a:pt x="57" y="46"/>
                  </a:lnTo>
                  <a:lnTo>
                    <a:pt x="36" y="50"/>
                  </a:lnTo>
                  <a:lnTo>
                    <a:pt x="16" y="54"/>
                  </a:lnTo>
                  <a:lnTo>
                    <a:pt x="0" y="55"/>
                  </a:lnTo>
                  <a:lnTo>
                    <a:pt x="1" y="89"/>
                  </a:lnTo>
                  <a:lnTo>
                    <a:pt x="4" y="124"/>
                  </a:lnTo>
                  <a:lnTo>
                    <a:pt x="10" y="160"/>
                  </a:lnTo>
                  <a:lnTo>
                    <a:pt x="16" y="197"/>
                  </a:lnTo>
                  <a:lnTo>
                    <a:pt x="25" y="235"/>
                  </a:lnTo>
                  <a:lnTo>
                    <a:pt x="36" y="274"/>
                  </a:lnTo>
                  <a:lnTo>
                    <a:pt x="48" y="314"/>
                  </a:lnTo>
                  <a:lnTo>
                    <a:pt x="61" y="354"/>
                  </a:lnTo>
                  <a:lnTo>
                    <a:pt x="76" y="395"/>
                  </a:lnTo>
                  <a:lnTo>
                    <a:pt x="92" y="436"/>
                  </a:lnTo>
                  <a:lnTo>
                    <a:pt x="109" y="478"/>
                  </a:lnTo>
                  <a:lnTo>
                    <a:pt x="126" y="520"/>
                  </a:lnTo>
                  <a:lnTo>
                    <a:pt x="146" y="561"/>
                  </a:lnTo>
                  <a:lnTo>
                    <a:pt x="166" y="603"/>
                  </a:lnTo>
                  <a:lnTo>
                    <a:pt x="187" y="644"/>
                  </a:lnTo>
                  <a:lnTo>
                    <a:pt x="209" y="684"/>
                  </a:lnTo>
                  <a:lnTo>
                    <a:pt x="230" y="725"/>
                  </a:lnTo>
                  <a:lnTo>
                    <a:pt x="253" y="764"/>
                  </a:lnTo>
                  <a:lnTo>
                    <a:pt x="276" y="803"/>
                  </a:lnTo>
                  <a:lnTo>
                    <a:pt x="298" y="842"/>
                  </a:lnTo>
                  <a:lnTo>
                    <a:pt x="321" y="879"/>
                  </a:lnTo>
                  <a:lnTo>
                    <a:pt x="344" y="914"/>
                  </a:lnTo>
                  <a:lnTo>
                    <a:pt x="368" y="949"/>
                  </a:lnTo>
                  <a:lnTo>
                    <a:pt x="390" y="982"/>
                  </a:lnTo>
                  <a:lnTo>
                    <a:pt x="413" y="1015"/>
                  </a:lnTo>
                  <a:lnTo>
                    <a:pt x="435" y="1045"/>
                  </a:lnTo>
                  <a:lnTo>
                    <a:pt x="456" y="1073"/>
                  </a:lnTo>
                  <a:lnTo>
                    <a:pt x="477" y="1100"/>
                  </a:lnTo>
                  <a:lnTo>
                    <a:pt x="497" y="1125"/>
                  </a:lnTo>
                  <a:lnTo>
                    <a:pt x="517" y="1148"/>
                  </a:lnTo>
                  <a:lnTo>
                    <a:pt x="536" y="1168"/>
                  </a:lnTo>
                  <a:lnTo>
                    <a:pt x="553" y="1187"/>
                  </a:lnTo>
                  <a:lnTo>
                    <a:pt x="613" y="1245"/>
                  </a:lnTo>
                  <a:lnTo>
                    <a:pt x="669" y="1297"/>
                  </a:lnTo>
                  <a:lnTo>
                    <a:pt x="724" y="1345"/>
                  </a:lnTo>
                  <a:lnTo>
                    <a:pt x="777" y="1390"/>
                  </a:lnTo>
                  <a:lnTo>
                    <a:pt x="832" y="1434"/>
                  </a:lnTo>
                  <a:lnTo>
                    <a:pt x="890" y="1479"/>
                  </a:lnTo>
                  <a:lnTo>
                    <a:pt x="950" y="1525"/>
                  </a:lnTo>
                  <a:lnTo>
                    <a:pt x="1017" y="1576"/>
                  </a:lnTo>
                  <a:lnTo>
                    <a:pt x="1034" y="1588"/>
                  </a:lnTo>
                  <a:lnTo>
                    <a:pt x="1059" y="1603"/>
                  </a:lnTo>
                  <a:lnTo>
                    <a:pt x="1089" y="1622"/>
                  </a:lnTo>
                  <a:lnTo>
                    <a:pt x="1125" y="1641"/>
                  </a:lnTo>
                  <a:lnTo>
                    <a:pt x="1165" y="1662"/>
                  </a:lnTo>
                  <a:lnTo>
                    <a:pt x="1208" y="1683"/>
                  </a:lnTo>
                  <a:lnTo>
                    <a:pt x="1254" y="1705"/>
                  </a:lnTo>
                  <a:lnTo>
                    <a:pt x="1300" y="1728"/>
                  </a:lnTo>
                  <a:lnTo>
                    <a:pt x="1347" y="1748"/>
                  </a:lnTo>
                  <a:lnTo>
                    <a:pt x="1393" y="1769"/>
                  </a:lnTo>
                  <a:lnTo>
                    <a:pt x="1439" y="1787"/>
                  </a:lnTo>
                  <a:lnTo>
                    <a:pt x="1481" y="1803"/>
                  </a:lnTo>
                  <a:lnTo>
                    <a:pt x="1521" y="1817"/>
                  </a:lnTo>
                  <a:lnTo>
                    <a:pt x="1555" y="1828"/>
                  </a:lnTo>
                  <a:lnTo>
                    <a:pt x="1570" y="1831"/>
                  </a:lnTo>
                  <a:lnTo>
                    <a:pt x="1584" y="1835"/>
                  </a:lnTo>
                  <a:lnTo>
                    <a:pt x="1597" y="1837"/>
                  </a:lnTo>
                  <a:lnTo>
                    <a:pt x="1608" y="183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2" name="TextBox 61"/>
          <p:cNvSpPr txBox="1"/>
          <p:nvPr/>
        </p:nvSpPr>
        <p:spPr>
          <a:xfrm>
            <a:off x="6577446" y="2209800"/>
            <a:ext cx="30736309" cy="1754326"/>
          </a:xfrm>
          <a:prstGeom prst="rect">
            <a:avLst/>
          </a:prstGeom>
          <a:noFill/>
        </p:spPr>
        <p:txBody>
          <a:bodyPr wrap="square" rtlCol="0">
            <a:spAutoFit/>
          </a:bodyPr>
          <a:lstStyle/>
          <a:p>
            <a:pPr algn="ctr"/>
            <a:r>
              <a:rPr lang="en-US" sz="5400" b="1" dirty="0" smtClean="0">
                <a:solidFill>
                  <a:srgbClr val="00477F"/>
                </a:solidFill>
                <a:cs typeface="Arial" pitchFamily="34" charset="0"/>
              </a:rPr>
              <a:t>This is a Scientific Poster Template created by Graphicsland &amp; MakeSigns.com </a:t>
            </a:r>
          </a:p>
          <a:p>
            <a:pPr algn="ctr"/>
            <a:r>
              <a:rPr lang="en-US" sz="5400" b="1" dirty="0" smtClean="0">
                <a:solidFill>
                  <a:srgbClr val="00477F"/>
                </a:solidFill>
                <a:cs typeface="Arial" pitchFamily="34" charset="0"/>
              </a:rPr>
              <a:t>Your poster title would go on these lines</a:t>
            </a:r>
            <a:endParaRPr lang="en-US" sz="5400" b="1" dirty="0">
              <a:solidFill>
                <a:srgbClr val="00477F"/>
              </a:solidFill>
              <a:cs typeface="Arial" pitchFamily="34" charset="0"/>
            </a:endParaRPr>
          </a:p>
        </p:txBody>
      </p:sp>
      <p:sp>
        <p:nvSpPr>
          <p:cNvPr id="63" name="TextBox 62"/>
          <p:cNvSpPr txBox="1"/>
          <p:nvPr/>
        </p:nvSpPr>
        <p:spPr>
          <a:xfrm>
            <a:off x="9931400" y="3875782"/>
            <a:ext cx="24028401" cy="1077218"/>
          </a:xfrm>
          <a:prstGeom prst="rect">
            <a:avLst/>
          </a:prstGeom>
          <a:noFill/>
        </p:spPr>
        <p:txBody>
          <a:bodyPr wrap="square" rtlCol="0">
            <a:spAutoFit/>
          </a:bodyPr>
          <a:lstStyle/>
          <a:p>
            <a:pPr algn="ctr"/>
            <a:r>
              <a:rPr lang="en-US" sz="3200" dirty="0" smtClean="0">
                <a:solidFill>
                  <a:schemeClr val="tx1">
                    <a:lumMod val="75000"/>
                    <a:lumOff val="25000"/>
                  </a:schemeClr>
                </a:solidFill>
                <a:cs typeface="Arial" pitchFamily="34" charset="0"/>
              </a:rPr>
              <a:t>Author Name, RN</a:t>
            </a: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 Author Name, RN</a:t>
            </a:r>
            <a:r>
              <a:rPr lang="en-US" sz="3200" baseline="30000" dirty="0" smtClean="0">
                <a:solidFill>
                  <a:schemeClr val="tx1">
                    <a:lumMod val="75000"/>
                    <a:lumOff val="25000"/>
                  </a:schemeClr>
                </a:solidFill>
                <a:cs typeface="Arial" pitchFamily="34" charset="0"/>
              </a:rPr>
              <a:t>2,3</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1,4</a:t>
            </a:r>
            <a:r>
              <a:rPr lang="en-US" sz="3200" dirty="0" smtClean="0">
                <a:solidFill>
                  <a:schemeClr val="tx1">
                    <a:lumMod val="75000"/>
                    <a:lumOff val="25000"/>
                  </a:schemeClr>
                </a:solidFill>
                <a:cs typeface="Arial" pitchFamily="34" charset="0"/>
              </a:rPr>
              <a:t> </a:t>
            </a:r>
          </a:p>
          <a:p>
            <a:pPr algn="ct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Name of Another  University, City, State; </a:t>
            </a:r>
            <a:r>
              <a:rPr lang="en-US" sz="3200" baseline="30000" dirty="0" smtClean="0">
                <a:solidFill>
                  <a:schemeClr val="tx1">
                    <a:lumMod val="75000"/>
                    <a:lumOff val="25000"/>
                  </a:schemeClr>
                </a:solidFill>
                <a:cs typeface="Arial" pitchFamily="34" charset="0"/>
              </a:rPr>
              <a:t>3</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4</a:t>
            </a:r>
            <a:r>
              <a:rPr lang="en-US" sz="3200" dirty="0" smtClean="0">
                <a:solidFill>
                  <a:schemeClr val="tx1">
                    <a:lumMod val="75000"/>
                    <a:lumOff val="25000"/>
                  </a:schemeClr>
                </a:solidFill>
                <a:cs typeface="Arial" pitchFamily="34" charset="0"/>
              </a:rPr>
              <a:t>Name of University, City, State; </a:t>
            </a:r>
            <a:endParaRPr lang="en-US" sz="3200" dirty="0">
              <a:solidFill>
                <a:schemeClr val="tx1">
                  <a:lumMod val="75000"/>
                  <a:lumOff val="25000"/>
                </a:schemeClr>
              </a:solidFill>
              <a:cs typeface="Arial" pitchFamily="34" charset="0"/>
            </a:endParaRPr>
          </a:p>
        </p:txBody>
      </p:sp>
      <p:sp>
        <p:nvSpPr>
          <p:cNvPr id="78" name="TextBox 77"/>
          <p:cNvSpPr txBox="1"/>
          <p:nvPr/>
        </p:nvSpPr>
        <p:spPr>
          <a:xfrm>
            <a:off x="9821915" y="8551647"/>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79" name="TextBox 78"/>
          <p:cNvSpPr txBox="1"/>
          <p:nvPr/>
        </p:nvSpPr>
        <p:spPr>
          <a:xfrm>
            <a:off x="9821915" y="1330667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83" name="TextBox 82"/>
          <p:cNvSpPr txBox="1"/>
          <p:nvPr/>
        </p:nvSpPr>
        <p:spPr>
          <a:xfrm>
            <a:off x="761999" y="5216958"/>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Abstract</a:t>
            </a:r>
          </a:p>
        </p:txBody>
      </p:sp>
      <p:sp>
        <p:nvSpPr>
          <p:cNvPr id="84" name="TextBox 83"/>
          <p:cNvSpPr txBox="1"/>
          <p:nvPr/>
        </p:nvSpPr>
        <p:spPr>
          <a:xfrm>
            <a:off x="761999" y="13098544"/>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Introduction</a:t>
            </a:r>
          </a:p>
        </p:txBody>
      </p:sp>
      <p:sp>
        <p:nvSpPr>
          <p:cNvPr id="85" name="TextBox 84"/>
          <p:cNvSpPr txBox="1"/>
          <p:nvPr/>
        </p:nvSpPr>
        <p:spPr>
          <a:xfrm>
            <a:off x="9774619" y="5216958"/>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Introduction cont.</a:t>
            </a:r>
          </a:p>
        </p:txBody>
      </p:sp>
      <p:sp>
        <p:nvSpPr>
          <p:cNvPr id="86" name="TextBox 85"/>
          <p:cNvSpPr txBox="1"/>
          <p:nvPr/>
        </p:nvSpPr>
        <p:spPr>
          <a:xfrm>
            <a:off x="18443384" y="5216958"/>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Results</a:t>
            </a:r>
          </a:p>
        </p:txBody>
      </p:sp>
      <p:sp>
        <p:nvSpPr>
          <p:cNvPr id="87" name="TextBox 86"/>
          <p:cNvSpPr txBox="1"/>
          <p:nvPr/>
        </p:nvSpPr>
        <p:spPr>
          <a:xfrm>
            <a:off x="27160581" y="5216958"/>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Result cont. </a:t>
            </a:r>
          </a:p>
        </p:txBody>
      </p:sp>
      <p:sp>
        <p:nvSpPr>
          <p:cNvPr id="88" name="TextBox 87"/>
          <p:cNvSpPr txBox="1"/>
          <p:nvPr/>
        </p:nvSpPr>
        <p:spPr>
          <a:xfrm>
            <a:off x="9774619" y="7794221"/>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Methods &amp; Materials</a:t>
            </a:r>
          </a:p>
        </p:txBody>
      </p:sp>
      <p:sp>
        <p:nvSpPr>
          <p:cNvPr id="90" name="Rectangle 122"/>
          <p:cNvSpPr/>
          <p:nvPr/>
        </p:nvSpPr>
        <p:spPr>
          <a:xfrm rot="10800000" flipH="1">
            <a:off x="26198017" y="20261460"/>
            <a:ext cx="17769384" cy="1528814"/>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35000">
                <a:schemeClr val="bg1"/>
              </a:gs>
              <a:gs pos="83000">
                <a:srgbClr val="B06010">
                  <a:shade val="30000"/>
                  <a:satMod val="115000"/>
                </a:srgbClr>
              </a:gs>
              <a:gs pos="63000">
                <a:srgbClr val="B06010">
                  <a:shade val="100000"/>
                  <a:satMod val="115000"/>
                </a:srgbClr>
              </a:gs>
            </a:gsLst>
            <a:lin ang="16440000" scaled="0"/>
            <a:tileRect/>
          </a:gradFill>
          <a:ln w="381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1" name="Picture 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09488" y="18949259"/>
            <a:ext cx="7708201" cy="1521584"/>
          </a:xfrm>
          <a:prstGeom prst="rect">
            <a:avLst/>
          </a:prstGeom>
        </p:spPr>
      </p:pic>
      <p:pic>
        <p:nvPicPr>
          <p:cNvPr id="92" name="Picture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17676" y="15621000"/>
            <a:ext cx="4492652" cy="1664130"/>
          </a:xfrm>
          <a:prstGeom prst="rect">
            <a:avLst/>
          </a:prstGeom>
        </p:spPr>
      </p:pic>
      <p:pic>
        <p:nvPicPr>
          <p:cNvPr id="93" name="Picture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17676" y="17285131"/>
            <a:ext cx="4492652" cy="1664130"/>
          </a:xfrm>
          <a:prstGeom prst="rect">
            <a:avLst/>
          </a:prstGeom>
        </p:spPr>
      </p:pic>
      <p:pic>
        <p:nvPicPr>
          <p:cNvPr id="94" name="Picture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910317" y="20423777"/>
            <a:ext cx="7707373" cy="1520756"/>
          </a:xfrm>
          <a:prstGeom prst="rect">
            <a:avLst/>
          </a:prstGeom>
        </p:spPr>
      </p:pic>
      <p:sp>
        <p:nvSpPr>
          <p:cNvPr id="135" name="TextBox 134"/>
          <p:cNvSpPr txBox="1"/>
          <p:nvPr/>
        </p:nvSpPr>
        <p:spPr>
          <a:xfrm>
            <a:off x="9695793" y="5863335"/>
            <a:ext cx="7239001" cy="1569660"/>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136" name="TextBox 135"/>
          <p:cNvSpPr txBox="1"/>
          <p:nvPr/>
        </p:nvSpPr>
        <p:spPr>
          <a:xfrm>
            <a:off x="9695793" y="13809479"/>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graphicFrame>
        <p:nvGraphicFramePr>
          <p:cNvPr id="137" name="Table 136"/>
          <p:cNvGraphicFramePr>
            <a:graphicFrameLocks noGrp="1"/>
          </p:cNvGraphicFramePr>
          <p:nvPr>
            <p:extLst>
              <p:ext uri="{D42A27DB-BD31-4B8C-83A1-F6EECF244321}">
                <p14:modId xmlns:p14="http://schemas.microsoft.com/office/powerpoint/2010/main" val="1795204790"/>
              </p:ext>
            </p:extLst>
          </p:nvPr>
        </p:nvGraphicFramePr>
        <p:xfrm>
          <a:off x="9814690" y="9336814"/>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138" name="TextBox 137"/>
          <p:cNvSpPr txBox="1"/>
          <p:nvPr/>
        </p:nvSpPr>
        <p:spPr>
          <a:xfrm>
            <a:off x="838199" y="5863335"/>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39" name="TextBox 138"/>
          <p:cNvSpPr txBox="1"/>
          <p:nvPr/>
        </p:nvSpPr>
        <p:spPr>
          <a:xfrm>
            <a:off x="838199" y="13701405"/>
            <a:ext cx="7239001" cy="526297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141" name="Chart 140"/>
          <p:cNvGraphicFramePr/>
          <p:nvPr>
            <p:extLst>
              <p:ext uri="{D42A27DB-BD31-4B8C-83A1-F6EECF244321}">
                <p14:modId xmlns:p14="http://schemas.microsoft.com/office/powerpoint/2010/main" val="1260591560"/>
              </p:ext>
            </p:extLst>
          </p:nvPr>
        </p:nvGraphicFramePr>
        <p:xfrm>
          <a:off x="18291148" y="6365081"/>
          <a:ext cx="7238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2" name="Chart 141"/>
          <p:cNvGraphicFramePr/>
          <p:nvPr>
            <p:extLst>
              <p:ext uri="{D42A27DB-BD31-4B8C-83A1-F6EECF244321}">
                <p14:modId xmlns:p14="http://schemas.microsoft.com/office/powerpoint/2010/main" val="2931368998"/>
              </p:ext>
            </p:extLst>
          </p:nvPr>
        </p:nvGraphicFramePr>
        <p:xfrm>
          <a:off x="18291148" y="11356735"/>
          <a:ext cx="7238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143" name="TextBox 142"/>
          <p:cNvSpPr txBox="1"/>
          <p:nvPr/>
        </p:nvSpPr>
        <p:spPr>
          <a:xfrm>
            <a:off x="18290984" y="16993612"/>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144" name="TextBox 143"/>
          <p:cNvSpPr txBox="1"/>
          <p:nvPr/>
        </p:nvSpPr>
        <p:spPr>
          <a:xfrm>
            <a:off x="18443384" y="158301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45" name="TextBox 144"/>
          <p:cNvSpPr txBox="1"/>
          <p:nvPr/>
        </p:nvSpPr>
        <p:spPr>
          <a:xfrm>
            <a:off x="35953978" y="8122296"/>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6" name="TextBox 145"/>
          <p:cNvSpPr txBox="1"/>
          <p:nvPr/>
        </p:nvSpPr>
        <p:spPr>
          <a:xfrm>
            <a:off x="35953978" y="12075573"/>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147" name="TextBox 146"/>
          <p:cNvSpPr txBox="1"/>
          <p:nvPr/>
        </p:nvSpPr>
        <p:spPr>
          <a:xfrm>
            <a:off x="35953978" y="16886893"/>
            <a:ext cx="7239001"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148" name="TextBox 147"/>
          <p:cNvSpPr txBox="1"/>
          <p:nvPr/>
        </p:nvSpPr>
        <p:spPr>
          <a:xfrm>
            <a:off x="35953978" y="5863335"/>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49" name="TextBox 148"/>
          <p:cNvSpPr txBox="1"/>
          <p:nvPr/>
        </p:nvSpPr>
        <p:spPr>
          <a:xfrm>
            <a:off x="27160581" y="5863335"/>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50" name="TextBox 149"/>
          <p:cNvSpPr txBox="1"/>
          <p:nvPr/>
        </p:nvSpPr>
        <p:spPr>
          <a:xfrm>
            <a:off x="27160581" y="17833215"/>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151" name="Chart 150"/>
          <p:cNvGraphicFramePr/>
          <p:nvPr>
            <p:extLst>
              <p:ext uri="{D42A27DB-BD31-4B8C-83A1-F6EECF244321}">
                <p14:modId xmlns:p14="http://schemas.microsoft.com/office/powerpoint/2010/main" val="2323731865"/>
              </p:ext>
            </p:extLst>
          </p:nvPr>
        </p:nvGraphicFramePr>
        <p:xfrm>
          <a:off x="27160581" y="7950327"/>
          <a:ext cx="7238672" cy="48401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2" name="Chart 151"/>
          <p:cNvGraphicFramePr/>
          <p:nvPr>
            <p:extLst>
              <p:ext uri="{D42A27DB-BD31-4B8C-83A1-F6EECF244321}">
                <p14:modId xmlns:p14="http://schemas.microsoft.com/office/powerpoint/2010/main" val="4184628263"/>
              </p:ext>
            </p:extLst>
          </p:nvPr>
        </p:nvGraphicFramePr>
        <p:xfrm>
          <a:off x="27160581" y="12880645"/>
          <a:ext cx="7238672" cy="4484664"/>
        </p:xfrm>
        <a:graphic>
          <a:graphicData uri="http://schemas.openxmlformats.org/drawingml/2006/chart">
            <c:chart xmlns:c="http://schemas.openxmlformats.org/drawingml/2006/chart" xmlns:r="http://schemas.openxmlformats.org/officeDocument/2006/relationships" r:id="rId9"/>
          </a:graphicData>
        </a:graphic>
      </p:graphicFrame>
      <p:sp>
        <p:nvSpPr>
          <p:cNvPr id="153" name="TextBox 152"/>
          <p:cNvSpPr txBox="1"/>
          <p:nvPr/>
        </p:nvSpPr>
        <p:spPr>
          <a:xfrm>
            <a:off x="35980687" y="5216958"/>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Result cont. </a:t>
            </a:r>
          </a:p>
        </p:txBody>
      </p:sp>
      <p:sp>
        <p:nvSpPr>
          <p:cNvPr id="154" name="TextBox 153"/>
          <p:cNvSpPr txBox="1"/>
          <p:nvPr/>
        </p:nvSpPr>
        <p:spPr>
          <a:xfrm>
            <a:off x="35980687" y="11429242"/>
            <a:ext cx="7239001" cy="64633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600" b="1" dirty="0" smtClean="0">
                <a:solidFill>
                  <a:srgbClr val="00477F"/>
                </a:solidFill>
                <a:cs typeface="Arial" pitchFamily="34" charset="0"/>
              </a:rPr>
              <a:t>Conclusion</a:t>
            </a:r>
          </a:p>
        </p:txBody>
      </p:sp>
      <p:sp>
        <p:nvSpPr>
          <p:cNvPr id="64"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147205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4318</TotalTime>
  <Words>1440</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37</cp:revision>
  <dcterms:created xsi:type="dcterms:W3CDTF">2013-01-11T17:04:28Z</dcterms:created>
  <dcterms:modified xsi:type="dcterms:W3CDTF">2013-01-24T17:00:56Z</dcterms:modified>
</cp:coreProperties>
</file>