
<file path=[Content_Types].xml><?xml version="1.0" encoding="utf-8"?>
<Types xmlns="http://schemas.openxmlformats.org/package/2006/content-types">
  <Default Extension="wmf" ContentType="image/x-wmf"/>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Lst>
  <p:sldSz cx="43891200" cy="32918400"/>
  <p:notesSz cx="6858000" cy="9144000"/>
  <p:defaultTextStyle>
    <a:defPPr>
      <a:defRPr lang="en-US"/>
    </a:defPPr>
    <a:lvl1pPr marL="0" algn="l" defTabSz="3135020" rtl="0" eaLnBrk="1" latinLnBrk="0" hangingPunct="1">
      <a:defRPr sz="6200" kern="1200">
        <a:solidFill>
          <a:schemeClr val="tx1"/>
        </a:solidFill>
        <a:latin typeface="+mn-lt"/>
        <a:ea typeface="+mn-ea"/>
        <a:cs typeface="+mn-cs"/>
      </a:defRPr>
    </a:lvl1pPr>
    <a:lvl2pPr marL="1567510" algn="l" defTabSz="3135020" rtl="0" eaLnBrk="1" latinLnBrk="0" hangingPunct="1">
      <a:defRPr sz="6200" kern="1200">
        <a:solidFill>
          <a:schemeClr val="tx1"/>
        </a:solidFill>
        <a:latin typeface="+mn-lt"/>
        <a:ea typeface="+mn-ea"/>
        <a:cs typeface="+mn-cs"/>
      </a:defRPr>
    </a:lvl2pPr>
    <a:lvl3pPr marL="3135020" algn="l" defTabSz="3135020" rtl="0" eaLnBrk="1" latinLnBrk="0" hangingPunct="1">
      <a:defRPr sz="6200" kern="1200">
        <a:solidFill>
          <a:schemeClr val="tx1"/>
        </a:solidFill>
        <a:latin typeface="+mn-lt"/>
        <a:ea typeface="+mn-ea"/>
        <a:cs typeface="+mn-cs"/>
      </a:defRPr>
    </a:lvl3pPr>
    <a:lvl4pPr marL="4702531" algn="l" defTabSz="3135020" rtl="0" eaLnBrk="1" latinLnBrk="0" hangingPunct="1">
      <a:defRPr sz="6200" kern="1200">
        <a:solidFill>
          <a:schemeClr val="tx1"/>
        </a:solidFill>
        <a:latin typeface="+mn-lt"/>
        <a:ea typeface="+mn-ea"/>
        <a:cs typeface="+mn-cs"/>
      </a:defRPr>
    </a:lvl4pPr>
    <a:lvl5pPr marL="6270041" algn="l" defTabSz="3135020" rtl="0" eaLnBrk="1" latinLnBrk="0" hangingPunct="1">
      <a:defRPr sz="6200" kern="1200">
        <a:solidFill>
          <a:schemeClr val="tx1"/>
        </a:solidFill>
        <a:latin typeface="+mn-lt"/>
        <a:ea typeface="+mn-ea"/>
        <a:cs typeface="+mn-cs"/>
      </a:defRPr>
    </a:lvl5pPr>
    <a:lvl6pPr marL="7837551" algn="l" defTabSz="3135020" rtl="0" eaLnBrk="1" latinLnBrk="0" hangingPunct="1">
      <a:defRPr sz="6200" kern="1200">
        <a:solidFill>
          <a:schemeClr val="tx1"/>
        </a:solidFill>
        <a:latin typeface="+mn-lt"/>
        <a:ea typeface="+mn-ea"/>
        <a:cs typeface="+mn-cs"/>
      </a:defRPr>
    </a:lvl6pPr>
    <a:lvl7pPr marL="9405061" algn="l" defTabSz="3135020" rtl="0" eaLnBrk="1" latinLnBrk="0" hangingPunct="1">
      <a:defRPr sz="6200" kern="1200">
        <a:solidFill>
          <a:schemeClr val="tx1"/>
        </a:solidFill>
        <a:latin typeface="+mn-lt"/>
        <a:ea typeface="+mn-ea"/>
        <a:cs typeface="+mn-cs"/>
      </a:defRPr>
    </a:lvl7pPr>
    <a:lvl8pPr marL="10972571" algn="l" defTabSz="3135020" rtl="0" eaLnBrk="1" latinLnBrk="0" hangingPunct="1">
      <a:defRPr sz="6200" kern="1200">
        <a:solidFill>
          <a:schemeClr val="tx1"/>
        </a:solidFill>
        <a:latin typeface="+mn-lt"/>
        <a:ea typeface="+mn-ea"/>
        <a:cs typeface="+mn-cs"/>
      </a:defRPr>
    </a:lvl8pPr>
    <a:lvl9pPr marL="12540082" algn="l" defTabSz="3135020" rtl="0" eaLnBrk="1" latinLnBrk="0" hangingPunct="1">
      <a:defRPr sz="62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06010"/>
    <a:srgbClr val="00477F"/>
    <a:srgbClr val="FFFFFF"/>
    <a:srgbClr val="000000"/>
    <a:srgbClr val="583008"/>
    <a:srgbClr val="002442"/>
    <a:srgbClr val="00325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172" autoAdjust="0"/>
  </p:normalViewPr>
  <p:slideViewPr>
    <p:cSldViewPr>
      <p:cViewPr>
        <p:scale>
          <a:sx n="20" d="100"/>
          <a:sy n="20" d="100"/>
        </p:scale>
        <p:origin x="-2022" y="-624"/>
      </p:cViewPr>
      <p:guideLst>
        <p:guide orient="horz" pos="10368"/>
        <p:guide pos="13824"/>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15"/>
      <c:rotY val="20"/>
      <c:rAngAx val="1"/>
    </c:view3D>
    <c:floor>
      <c:thickness val="0"/>
    </c:floor>
    <c:sideWall>
      <c:thickness val="0"/>
    </c:sideWall>
    <c:backWall>
      <c:thickness val="0"/>
    </c:backWall>
    <c:plotArea>
      <c:layout/>
      <c:bar3DChart>
        <c:barDir val="col"/>
        <c:grouping val="clustered"/>
        <c:varyColors val="0"/>
        <c:ser>
          <c:idx val="0"/>
          <c:order val="0"/>
          <c:tx>
            <c:strRef>
              <c:f>Sheet1!$B$1</c:f>
              <c:strCache>
                <c:ptCount val="1"/>
                <c:pt idx="0">
                  <c:v>Series 1</c:v>
                </c:pt>
              </c:strCache>
            </c:strRef>
          </c:tx>
          <c:spPr>
            <a:solidFill>
              <a:schemeClr val="accent5">
                <a:lumMod val="60000"/>
                <a:lumOff val="40000"/>
              </a:schemeClr>
            </a:solidFill>
          </c:spPr>
          <c:invertIfNegative val="0"/>
          <c:dPt>
            <c:idx val="0"/>
            <c:invertIfNegative val="0"/>
            <c:bubble3D val="0"/>
          </c:dPt>
          <c:dPt>
            <c:idx val="1"/>
            <c:invertIfNegative val="0"/>
            <c:bubble3D val="0"/>
          </c:dPt>
          <c:dPt>
            <c:idx val="2"/>
            <c:invertIfNegative val="0"/>
            <c:bubble3D val="0"/>
          </c:dPt>
          <c:dPt>
            <c:idx val="3"/>
            <c:invertIfNegative val="0"/>
            <c:bubble3D val="0"/>
          </c:dPt>
          <c:cat>
            <c:strRef>
              <c:f>Sheet1!$A$2:$A$9</c:f>
              <c:strCache>
                <c:ptCount val="8"/>
                <c:pt idx="0">
                  <c:v>Category 1</c:v>
                </c:pt>
                <c:pt idx="1">
                  <c:v>Category 2</c:v>
                </c:pt>
                <c:pt idx="2">
                  <c:v>Category 3</c:v>
                </c:pt>
                <c:pt idx="3">
                  <c:v>Category 4</c:v>
                </c:pt>
                <c:pt idx="4">
                  <c:v>Category 5</c:v>
                </c:pt>
                <c:pt idx="5">
                  <c:v>Category 6</c:v>
                </c:pt>
                <c:pt idx="6">
                  <c:v>Category 7</c:v>
                </c:pt>
                <c:pt idx="7">
                  <c:v>Category 8</c:v>
                </c:pt>
              </c:strCache>
            </c:strRef>
          </c:cat>
          <c:val>
            <c:numRef>
              <c:f>Sheet1!$B$2:$B$9</c:f>
              <c:numCache>
                <c:formatCode>General</c:formatCode>
                <c:ptCount val="8"/>
                <c:pt idx="0">
                  <c:v>4.3</c:v>
                </c:pt>
                <c:pt idx="1">
                  <c:v>2.5</c:v>
                </c:pt>
                <c:pt idx="2">
                  <c:v>3.5</c:v>
                </c:pt>
                <c:pt idx="3">
                  <c:v>4.5</c:v>
                </c:pt>
                <c:pt idx="4">
                  <c:v>4.3</c:v>
                </c:pt>
                <c:pt idx="5">
                  <c:v>2.5</c:v>
                </c:pt>
                <c:pt idx="6">
                  <c:v>3.5</c:v>
                </c:pt>
                <c:pt idx="7">
                  <c:v>4.5</c:v>
                </c:pt>
              </c:numCache>
            </c:numRef>
          </c:val>
        </c:ser>
        <c:ser>
          <c:idx val="1"/>
          <c:order val="1"/>
          <c:tx>
            <c:strRef>
              <c:f>Sheet1!$C$1</c:f>
              <c:strCache>
                <c:ptCount val="1"/>
                <c:pt idx="0">
                  <c:v>Series 2</c:v>
                </c:pt>
              </c:strCache>
            </c:strRef>
          </c:tx>
          <c:spPr>
            <a:solidFill>
              <a:srgbClr val="00477F"/>
            </a:solidFill>
          </c:spPr>
          <c:invertIfNegative val="0"/>
          <c:cat>
            <c:strRef>
              <c:f>Sheet1!$A$2:$A$9</c:f>
              <c:strCache>
                <c:ptCount val="8"/>
                <c:pt idx="0">
                  <c:v>Category 1</c:v>
                </c:pt>
                <c:pt idx="1">
                  <c:v>Category 2</c:v>
                </c:pt>
                <c:pt idx="2">
                  <c:v>Category 3</c:v>
                </c:pt>
                <c:pt idx="3">
                  <c:v>Category 4</c:v>
                </c:pt>
                <c:pt idx="4">
                  <c:v>Category 5</c:v>
                </c:pt>
                <c:pt idx="5">
                  <c:v>Category 6</c:v>
                </c:pt>
                <c:pt idx="6">
                  <c:v>Category 7</c:v>
                </c:pt>
                <c:pt idx="7">
                  <c:v>Category 8</c:v>
                </c:pt>
              </c:strCache>
            </c:strRef>
          </c:cat>
          <c:val>
            <c:numRef>
              <c:f>Sheet1!$C$2:$C$9</c:f>
              <c:numCache>
                <c:formatCode>General</c:formatCode>
                <c:ptCount val="8"/>
                <c:pt idx="0">
                  <c:v>2.4</c:v>
                </c:pt>
                <c:pt idx="1">
                  <c:v>4.4000000000000004</c:v>
                </c:pt>
                <c:pt idx="2">
                  <c:v>1.8</c:v>
                </c:pt>
                <c:pt idx="3">
                  <c:v>2.8</c:v>
                </c:pt>
                <c:pt idx="4">
                  <c:v>2.4</c:v>
                </c:pt>
                <c:pt idx="5">
                  <c:v>4.4000000000000004</c:v>
                </c:pt>
                <c:pt idx="6">
                  <c:v>1.8</c:v>
                </c:pt>
                <c:pt idx="7">
                  <c:v>2.8</c:v>
                </c:pt>
              </c:numCache>
            </c:numRef>
          </c:val>
        </c:ser>
        <c:ser>
          <c:idx val="2"/>
          <c:order val="2"/>
          <c:tx>
            <c:strRef>
              <c:f>Sheet1!$D$1</c:f>
              <c:strCache>
                <c:ptCount val="1"/>
                <c:pt idx="0">
                  <c:v>Series 3</c:v>
                </c:pt>
              </c:strCache>
            </c:strRef>
          </c:tx>
          <c:spPr>
            <a:solidFill>
              <a:srgbClr val="B06010"/>
            </a:solidFill>
          </c:spPr>
          <c:invertIfNegative val="0"/>
          <c:cat>
            <c:strRef>
              <c:f>Sheet1!$A$2:$A$9</c:f>
              <c:strCache>
                <c:ptCount val="8"/>
                <c:pt idx="0">
                  <c:v>Category 1</c:v>
                </c:pt>
                <c:pt idx="1">
                  <c:v>Category 2</c:v>
                </c:pt>
                <c:pt idx="2">
                  <c:v>Category 3</c:v>
                </c:pt>
                <c:pt idx="3">
                  <c:v>Category 4</c:v>
                </c:pt>
                <c:pt idx="4">
                  <c:v>Category 5</c:v>
                </c:pt>
                <c:pt idx="5">
                  <c:v>Category 6</c:v>
                </c:pt>
                <c:pt idx="6">
                  <c:v>Category 7</c:v>
                </c:pt>
                <c:pt idx="7">
                  <c:v>Category 8</c:v>
                </c:pt>
              </c:strCache>
            </c:strRef>
          </c:cat>
          <c:val>
            <c:numRef>
              <c:f>Sheet1!$D$2:$D$9</c:f>
              <c:numCache>
                <c:formatCode>General</c:formatCode>
                <c:ptCount val="8"/>
                <c:pt idx="0">
                  <c:v>2</c:v>
                </c:pt>
                <c:pt idx="1">
                  <c:v>2</c:v>
                </c:pt>
                <c:pt idx="2">
                  <c:v>3</c:v>
                </c:pt>
                <c:pt idx="3">
                  <c:v>5</c:v>
                </c:pt>
                <c:pt idx="4">
                  <c:v>2</c:v>
                </c:pt>
                <c:pt idx="5">
                  <c:v>2</c:v>
                </c:pt>
                <c:pt idx="6">
                  <c:v>3</c:v>
                </c:pt>
                <c:pt idx="7">
                  <c:v>5</c:v>
                </c:pt>
              </c:numCache>
            </c:numRef>
          </c:val>
        </c:ser>
        <c:dLbls>
          <c:showLegendKey val="0"/>
          <c:showVal val="0"/>
          <c:showCatName val="0"/>
          <c:showSerName val="0"/>
          <c:showPercent val="0"/>
          <c:showBubbleSize val="0"/>
        </c:dLbls>
        <c:gapWidth val="150"/>
        <c:shape val="box"/>
        <c:axId val="327477504"/>
        <c:axId val="327561216"/>
        <c:axId val="0"/>
      </c:bar3DChart>
      <c:catAx>
        <c:axId val="327477504"/>
        <c:scaling>
          <c:orientation val="minMax"/>
        </c:scaling>
        <c:delete val="0"/>
        <c:axPos val="b"/>
        <c:majorTickMark val="out"/>
        <c:minorTickMark val="none"/>
        <c:tickLblPos val="nextTo"/>
        <c:crossAx val="327561216"/>
        <c:crosses val="autoZero"/>
        <c:auto val="1"/>
        <c:lblAlgn val="ctr"/>
        <c:lblOffset val="100"/>
        <c:noMultiLvlLbl val="0"/>
      </c:catAx>
      <c:valAx>
        <c:axId val="327561216"/>
        <c:scaling>
          <c:orientation val="minMax"/>
        </c:scaling>
        <c:delete val="0"/>
        <c:axPos val="l"/>
        <c:majorGridlines/>
        <c:numFmt formatCode="General" sourceLinked="1"/>
        <c:majorTickMark val="out"/>
        <c:minorTickMark val="none"/>
        <c:tickLblPos val="nextTo"/>
        <c:crossAx val="327477504"/>
        <c:crosses val="autoZero"/>
        <c:crossBetween val="between"/>
      </c:valAx>
    </c:plotArea>
    <c:legend>
      <c:legendPos val="r"/>
      <c:layout/>
      <c:overlay val="0"/>
    </c:legend>
    <c:plotVisOnly val="1"/>
    <c:dispBlanksAs val="gap"/>
    <c:showDLblsOverMax val="0"/>
  </c:chart>
  <c:spPr>
    <a:noFill/>
  </c:spPr>
  <c:txPr>
    <a:bodyPr/>
    <a:lstStyle/>
    <a:p>
      <a:pPr>
        <a:defRPr sz="1800">
          <a:solidFill>
            <a:schemeClr val="tx1"/>
          </a:solidFill>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lineChart>
        <c:grouping val="standard"/>
        <c:varyColors val="0"/>
        <c:ser>
          <c:idx val="0"/>
          <c:order val="0"/>
          <c:tx>
            <c:strRef>
              <c:f>Sheet1!$B$1</c:f>
              <c:strCache>
                <c:ptCount val="1"/>
                <c:pt idx="0">
                  <c:v>Series 1</c:v>
                </c:pt>
              </c:strCache>
            </c:strRef>
          </c:tx>
          <c:spPr>
            <a:ln>
              <a:solidFill>
                <a:schemeClr val="accent1">
                  <a:lumMod val="20000"/>
                  <a:lumOff val="80000"/>
                </a:schemeClr>
              </a:solidFill>
            </a:ln>
          </c:spPr>
          <c:marker>
            <c:spPr>
              <a:solidFill>
                <a:schemeClr val="tx2">
                  <a:lumMod val="20000"/>
                  <a:lumOff val="80000"/>
                </a:schemeClr>
              </a:solidFill>
              <a:ln>
                <a:solidFill>
                  <a:schemeClr val="accent1">
                    <a:lumMod val="20000"/>
                    <a:lumOff val="80000"/>
                  </a:schemeClr>
                </a:solidFill>
              </a:ln>
            </c:spPr>
          </c:marker>
          <c:cat>
            <c:strRef>
              <c:f>Sheet1!$A$2:$A$6</c:f>
              <c:strCache>
                <c:ptCount val="4"/>
                <c:pt idx="0">
                  <c:v>Category 1</c:v>
                </c:pt>
                <c:pt idx="1">
                  <c:v>Category 2</c:v>
                </c:pt>
                <c:pt idx="2">
                  <c:v>Category 3</c:v>
                </c:pt>
                <c:pt idx="3">
                  <c:v>Category 4</c:v>
                </c:pt>
              </c:strCache>
            </c:strRef>
          </c:cat>
          <c:val>
            <c:numRef>
              <c:f>Sheet1!$B$2:$B$6</c:f>
              <c:numCache>
                <c:formatCode>General</c:formatCode>
                <c:ptCount val="5"/>
                <c:pt idx="0">
                  <c:v>4.3</c:v>
                </c:pt>
                <c:pt idx="1">
                  <c:v>2.5</c:v>
                </c:pt>
                <c:pt idx="2">
                  <c:v>3.5</c:v>
                </c:pt>
                <c:pt idx="3">
                  <c:v>4.5</c:v>
                </c:pt>
              </c:numCache>
            </c:numRef>
          </c:val>
          <c:smooth val="0"/>
        </c:ser>
        <c:ser>
          <c:idx val="1"/>
          <c:order val="1"/>
          <c:tx>
            <c:strRef>
              <c:f>Sheet1!$C$1</c:f>
              <c:strCache>
                <c:ptCount val="1"/>
                <c:pt idx="0">
                  <c:v>Series 2</c:v>
                </c:pt>
              </c:strCache>
            </c:strRef>
          </c:tx>
          <c:spPr>
            <a:ln>
              <a:solidFill>
                <a:schemeClr val="accent5">
                  <a:lumMod val="75000"/>
                </a:schemeClr>
              </a:solidFill>
            </a:ln>
          </c:spPr>
          <c:marker>
            <c:spPr>
              <a:solidFill>
                <a:schemeClr val="accent5">
                  <a:lumMod val="75000"/>
                </a:schemeClr>
              </a:solidFill>
              <a:ln>
                <a:solidFill>
                  <a:schemeClr val="accent5">
                    <a:lumMod val="75000"/>
                  </a:schemeClr>
                </a:solidFill>
              </a:ln>
            </c:spPr>
          </c:marker>
          <c:cat>
            <c:strRef>
              <c:f>Sheet1!$A$2:$A$6</c:f>
              <c:strCache>
                <c:ptCount val="4"/>
                <c:pt idx="0">
                  <c:v>Category 1</c:v>
                </c:pt>
                <c:pt idx="1">
                  <c:v>Category 2</c:v>
                </c:pt>
                <c:pt idx="2">
                  <c:v>Category 3</c:v>
                </c:pt>
                <c:pt idx="3">
                  <c:v>Category 4</c:v>
                </c:pt>
              </c:strCache>
            </c:strRef>
          </c:cat>
          <c:val>
            <c:numRef>
              <c:f>Sheet1!$C$2:$C$6</c:f>
              <c:numCache>
                <c:formatCode>General</c:formatCode>
                <c:ptCount val="5"/>
                <c:pt idx="0">
                  <c:v>2.4</c:v>
                </c:pt>
                <c:pt idx="1">
                  <c:v>4.4000000000000004</c:v>
                </c:pt>
                <c:pt idx="2">
                  <c:v>1.8</c:v>
                </c:pt>
                <c:pt idx="3">
                  <c:v>2.8</c:v>
                </c:pt>
              </c:numCache>
            </c:numRef>
          </c:val>
          <c:smooth val="0"/>
        </c:ser>
        <c:ser>
          <c:idx val="2"/>
          <c:order val="2"/>
          <c:tx>
            <c:strRef>
              <c:f>Sheet1!$D$1</c:f>
              <c:strCache>
                <c:ptCount val="1"/>
                <c:pt idx="0">
                  <c:v>Series 3</c:v>
                </c:pt>
              </c:strCache>
            </c:strRef>
          </c:tx>
          <c:spPr>
            <a:ln>
              <a:solidFill>
                <a:srgbClr val="7030A0"/>
              </a:solidFill>
            </a:ln>
          </c:spPr>
          <c:marker>
            <c:spPr>
              <a:solidFill>
                <a:srgbClr val="7030A0"/>
              </a:solidFill>
              <a:ln>
                <a:solidFill>
                  <a:srgbClr val="7030A0"/>
                </a:solidFill>
              </a:ln>
            </c:spPr>
          </c:marker>
          <c:cat>
            <c:strRef>
              <c:f>Sheet1!$A$2:$A$6</c:f>
              <c:strCache>
                <c:ptCount val="4"/>
                <c:pt idx="0">
                  <c:v>Category 1</c:v>
                </c:pt>
                <c:pt idx="1">
                  <c:v>Category 2</c:v>
                </c:pt>
                <c:pt idx="2">
                  <c:v>Category 3</c:v>
                </c:pt>
                <c:pt idx="3">
                  <c:v>Category 4</c:v>
                </c:pt>
              </c:strCache>
            </c:strRef>
          </c:cat>
          <c:val>
            <c:numRef>
              <c:f>Sheet1!$D$2:$D$6</c:f>
              <c:numCache>
                <c:formatCode>General</c:formatCode>
                <c:ptCount val="5"/>
                <c:pt idx="0">
                  <c:v>2</c:v>
                </c:pt>
                <c:pt idx="1">
                  <c:v>2</c:v>
                </c:pt>
                <c:pt idx="2">
                  <c:v>3</c:v>
                </c:pt>
                <c:pt idx="3">
                  <c:v>5</c:v>
                </c:pt>
              </c:numCache>
            </c:numRef>
          </c:val>
          <c:smooth val="0"/>
        </c:ser>
        <c:ser>
          <c:idx val="3"/>
          <c:order val="3"/>
          <c:tx>
            <c:strRef>
              <c:f>Sheet1!$E$1</c:f>
              <c:strCache>
                <c:ptCount val="1"/>
                <c:pt idx="0">
                  <c:v>Series 4</c:v>
                </c:pt>
              </c:strCache>
            </c:strRef>
          </c:tx>
          <c:spPr>
            <a:ln>
              <a:solidFill>
                <a:srgbClr val="92D050"/>
              </a:solidFill>
            </a:ln>
          </c:spPr>
          <c:marker>
            <c:spPr>
              <a:ln>
                <a:solidFill>
                  <a:srgbClr val="92D050"/>
                </a:solidFill>
              </a:ln>
            </c:spPr>
          </c:marker>
          <c:cat>
            <c:strRef>
              <c:f>Sheet1!$A$2:$A$6</c:f>
              <c:strCache>
                <c:ptCount val="4"/>
                <c:pt idx="0">
                  <c:v>Category 1</c:v>
                </c:pt>
                <c:pt idx="1">
                  <c:v>Category 2</c:v>
                </c:pt>
                <c:pt idx="2">
                  <c:v>Category 3</c:v>
                </c:pt>
                <c:pt idx="3">
                  <c:v>Category 4</c:v>
                </c:pt>
              </c:strCache>
            </c:strRef>
          </c:cat>
          <c:val>
            <c:numRef>
              <c:f>Sheet1!$E$2:$E$6</c:f>
              <c:numCache>
                <c:formatCode>General</c:formatCode>
                <c:ptCount val="5"/>
                <c:pt idx="0">
                  <c:v>4</c:v>
                </c:pt>
                <c:pt idx="1">
                  <c:v>2</c:v>
                </c:pt>
                <c:pt idx="2">
                  <c:v>4.2</c:v>
                </c:pt>
                <c:pt idx="3">
                  <c:v>1.4</c:v>
                </c:pt>
              </c:numCache>
            </c:numRef>
          </c:val>
          <c:smooth val="0"/>
        </c:ser>
        <c:ser>
          <c:idx val="4"/>
          <c:order val="4"/>
          <c:tx>
            <c:strRef>
              <c:f>Sheet1!$F$1</c:f>
              <c:strCache>
                <c:ptCount val="1"/>
                <c:pt idx="0">
                  <c:v>Series 5</c:v>
                </c:pt>
              </c:strCache>
            </c:strRef>
          </c:tx>
          <c:spPr>
            <a:ln>
              <a:solidFill>
                <a:srgbClr val="0070C0"/>
              </a:solidFill>
            </a:ln>
          </c:spPr>
          <c:marker>
            <c:spPr>
              <a:solidFill>
                <a:srgbClr val="0070C0"/>
              </a:solidFill>
              <a:ln>
                <a:solidFill>
                  <a:srgbClr val="0070C0"/>
                </a:solidFill>
              </a:ln>
            </c:spPr>
          </c:marker>
          <c:cat>
            <c:strRef>
              <c:f>Sheet1!$A$2:$A$6</c:f>
              <c:strCache>
                <c:ptCount val="4"/>
                <c:pt idx="0">
                  <c:v>Category 1</c:v>
                </c:pt>
                <c:pt idx="1">
                  <c:v>Category 2</c:v>
                </c:pt>
                <c:pt idx="2">
                  <c:v>Category 3</c:v>
                </c:pt>
                <c:pt idx="3">
                  <c:v>Category 4</c:v>
                </c:pt>
              </c:strCache>
            </c:strRef>
          </c:cat>
          <c:val>
            <c:numRef>
              <c:f>Sheet1!$F$2:$F$6</c:f>
              <c:numCache>
                <c:formatCode>General</c:formatCode>
                <c:ptCount val="5"/>
                <c:pt idx="0">
                  <c:v>5.8</c:v>
                </c:pt>
                <c:pt idx="1">
                  <c:v>3.8</c:v>
                </c:pt>
                <c:pt idx="2">
                  <c:v>3</c:v>
                </c:pt>
                <c:pt idx="3">
                  <c:v>2.9</c:v>
                </c:pt>
              </c:numCache>
            </c:numRef>
          </c:val>
          <c:smooth val="0"/>
        </c:ser>
        <c:ser>
          <c:idx val="5"/>
          <c:order val="5"/>
          <c:tx>
            <c:strRef>
              <c:f>Sheet1!$G$1</c:f>
              <c:strCache>
                <c:ptCount val="1"/>
                <c:pt idx="0">
                  <c:v>Series 6</c:v>
                </c:pt>
              </c:strCache>
            </c:strRef>
          </c:tx>
          <c:spPr>
            <a:ln>
              <a:solidFill>
                <a:schemeClr val="accent6">
                  <a:lumMod val="75000"/>
                </a:schemeClr>
              </a:solidFill>
            </a:ln>
          </c:spPr>
          <c:marker>
            <c:spPr>
              <a:solidFill>
                <a:schemeClr val="accent6">
                  <a:lumMod val="75000"/>
                </a:schemeClr>
              </a:solidFill>
              <a:ln>
                <a:solidFill>
                  <a:schemeClr val="accent6">
                    <a:lumMod val="75000"/>
                  </a:schemeClr>
                </a:solidFill>
              </a:ln>
            </c:spPr>
          </c:marker>
          <c:cat>
            <c:strRef>
              <c:f>Sheet1!$A$2:$A$6</c:f>
              <c:strCache>
                <c:ptCount val="4"/>
                <c:pt idx="0">
                  <c:v>Category 1</c:v>
                </c:pt>
                <c:pt idx="1">
                  <c:v>Category 2</c:v>
                </c:pt>
                <c:pt idx="2">
                  <c:v>Category 3</c:v>
                </c:pt>
                <c:pt idx="3">
                  <c:v>Category 4</c:v>
                </c:pt>
              </c:strCache>
            </c:strRef>
          </c:cat>
          <c:val>
            <c:numRef>
              <c:f>Sheet1!$G$2:$G$6</c:f>
              <c:numCache>
                <c:formatCode>General</c:formatCode>
                <c:ptCount val="5"/>
                <c:pt idx="0">
                  <c:v>3</c:v>
                </c:pt>
                <c:pt idx="1">
                  <c:v>1</c:v>
                </c:pt>
                <c:pt idx="2">
                  <c:v>5</c:v>
                </c:pt>
                <c:pt idx="3">
                  <c:v>3</c:v>
                </c:pt>
              </c:numCache>
            </c:numRef>
          </c:val>
          <c:smooth val="0"/>
        </c:ser>
        <c:dLbls>
          <c:showLegendKey val="0"/>
          <c:showVal val="0"/>
          <c:showCatName val="0"/>
          <c:showSerName val="0"/>
          <c:showPercent val="0"/>
          <c:showBubbleSize val="0"/>
        </c:dLbls>
        <c:marker val="1"/>
        <c:smooth val="0"/>
        <c:axId val="327601152"/>
        <c:axId val="327611520"/>
      </c:lineChart>
      <c:catAx>
        <c:axId val="327601152"/>
        <c:scaling>
          <c:orientation val="minMax"/>
        </c:scaling>
        <c:delete val="0"/>
        <c:axPos val="b"/>
        <c:majorTickMark val="out"/>
        <c:minorTickMark val="none"/>
        <c:tickLblPos val="nextTo"/>
        <c:crossAx val="327611520"/>
        <c:crosses val="autoZero"/>
        <c:auto val="1"/>
        <c:lblAlgn val="ctr"/>
        <c:lblOffset val="100"/>
        <c:noMultiLvlLbl val="0"/>
      </c:catAx>
      <c:valAx>
        <c:axId val="327611520"/>
        <c:scaling>
          <c:orientation val="minMax"/>
        </c:scaling>
        <c:delete val="0"/>
        <c:axPos val="l"/>
        <c:majorGridlines/>
        <c:numFmt formatCode="General" sourceLinked="1"/>
        <c:majorTickMark val="out"/>
        <c:minorTickMark val="none"/>
        <c:tickLblPos val="nextTo"/>
        <c:crossAx val="327601152"/>
        <c:crosses val="autoZero"/>
        <c:crossBetween val="between"/>
      </c:valAx>
    </c:plotArea>
    <c:legend>
      <c:legendPos val="r"/>
      <c:layout/>
      <c:overlay val="0"/>
    </c:legend>
    <c:plotVisOnly val="1"/>
    <c:dispBlanksAs val="gap"/>
    <c:showDLblsOverMax val="0"/>
  </c:chart>
  <c:spPr>
    <a:noFill/>
  </c:spPr>
  <c:txPr>
    <a:bodyPr/>
    <a:lstStyle/>
    <a:p>
      <a:pPr>
        <a:defRPr sz="1800">
          <a:solidFill>
            <a:schemeClr val="tx1"/>
          </a:solidFill>
        </a:defRPr>
      </a:pPr>
      <a:endParaRPr lang="en-US"/>
    </a:p>
  </c:txPr>
  <c:externalData r:id="rId1">
    <c:autoUpdate val="0"/>
  </c:externalData>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1840" y="10226042"/>
            <a:ext cx="37307520" cy="7056120"/>
          </a:xfrm>
        </p:spPr>
        <p:txBody>
          <a:bodyPr/>
          <a:lstStyle/>
          <a:p>
            <a:r>
              <a:rPr lang="en-US" smtClean="0"/>
              <a:t>Click to edit Master title style</a:t>
            </a:r>
            <a:endParaRPr lang="en-US"/>
          </a:p>
        </p:txBody>
      </p:sp>
      <p:sp>
        <p:nvSpPr>
          <p:cNvPr id="3" name="Subtitle 2"/>
          <p:cNvSpPr>
            <a:spLocks noGrp="1"/>
          </p:cNvSpPr>
          <p:nvPr>
            <p:ph type="subTitle" idx="1"/>
          </p:nvPr>
        </p:nvSpPr>
        <p:spPr>
          <a:xfrm>
            <a:off x="6583680" y="18653760"/>
            <a:ext cx="30723840" cy="8412480"/>
          </a:xfrm>
        </p:spPr>
        <p:txBody>
          <a:bodyPr/>
          <a:lstStyle>
            <a:lvl1pPr marL="0" indent="0" algn="ctr">
              <a:buNone/>
              <a:defRPr>
                <a:solidFill>
                  <a:schemeClr val="tx1">
                    <a:tint val="75000"/>
                  </a:schemeClr>
                </a:solidFill>
              </a:defRPr>
            </a:lvl1pPr>
            <a:lvl2pPr marL="1567510" indent="0" algn="ctr">
              <a:buNone/>
              <a:defRPr>
                <a:solidFill>
                  <a:schemeClr val="tx1">
                    <a:tint val="75000"/>
                  </a:schemeClr>
                </a:solidFill>
              </a:defRPr>
            </a:lvl2pPr>
            <a:lvl3pPr marL="3135020" indent="0" algn="ctr">
              <a:buNone/>
              <a:defRPr>
                <a:solidFill>
                  <a:schemeClr val="tx1">
                    <a:tint val="75000"/>
                  </a:schemeClr>
                </a:solidFill>
              </a:defRPr>
            </a:lvl3pPr>
            <a:lvl4pPr marL="4702531" indent="0" algn="ctr">
              <a:buNone/>
              <a:defRPr>
                <a:solidFill>
                  <a:schemeClr val="tx1">
                    <a:tint val="75000"/>
                  </a:schemeClr>
                </a:solidFill>
              </a:defRPr>
            </a:lvl4pPr>
            <a:lvl5pPr marL="6270041" indent="0" algn="ctr">
              <a:buNone/>
              <a:defRPr>
                <a:solidFill>
                  <a:schemeClr val="tx1">
                    <a:tint val="75000"/>
                  </a:schemeClr>
                </a:solidFill>
              </a:defRPr>
            </a:lvl5pPr>
            <a:lvl6pPr marL="7837551" indent="0" algn="ctr">
              <a:buNone/>
              <a:defRPr>
                <a:solidFill>
                  <a:schemeClr val="tx1">
                    <a:tint val="75000"/>
                  </a:schemeClr>
                </a:solidFill>
              </a:defRPr>
            </a:lvl6pPr>
            <a:lvl7pPr marL="9405061" indent="0" algn="ctr">
              <a:buNone/>
              <a:defRPr>
                <a:solidFill>
                  <a:schemeClr val="tx1">
                    <a:tint val="75000"/>
                  </a:schemeClr>
                </a:solidFill>
              </a:defRPr>
            </a:lvl7pPr>
            <a:lvl8pPr marL="10972571" indent="0" algn="ctr">
              <a:buNone/>
              <a:defRPr>
                <a:solidFill>
                  <a:schemeClr val="tx1">
                    <a:tint val="75000"/>
                  </a:schemeClr>
                </a:solidFill>
              </a:defRPr>
            </a:lvl8pPr>
            <a:lvl9pPr marL="12540082"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48C64DD-281B-4468-AA62-59CDD635782A}" type="datetimeFigureOut">
              <a:rPr lang="en-US" smtClean="0"/>
              <a:t>1/24/2013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434A48-97D5-497D-920F-209B967F9BFC}" type="slidenum">
              <a:rPr lang="en-US" smtClean="0"/>
              <a:t>‹#›</a:t>
            </a:fld>
            <a:endParaRPr lang="en-US"/>
          </a:p>
        </p:txBody>
      </p:sp>
    </p:spTree>
    <p:extLst>
      <p:ext uri="{BB962C8B-B14F-4D97-AF65-F5344CB8AC3E}">
        <p14:creationId xmlns:p14="http://schemas.microsoft.com/office/powerpoint/2010/main" val="42922048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48C64DD-281B-4468-AA62-59CDD635782A}" type="datetimeFigureOut">
              <a:rPr lang="en-US" smtClean="0"/>
              <a:t>1/24/2013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434A48-97D5-497D-920F-209B967F9BFC}" type="slidenum">
              <a:rPr lang="en-US" smtClean="0"/>
              <a:t>‹#›</a:t>
            </a:fld>
            <a:endParaRPr lang="en-US"/>
          </a:p>
        </p:txBody>
      </p:sp>
    </p:spTree>
    <p:extLst>
      <p:ext uri="{BB962C8B-B14F-4D97-AF65-F5344CB8AC3E}">
        <p14:creationId xmlns:p14="http://schemas.microsoft.com/office/powerpoint/2010/main" val="39679862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375264" y="6324600"/>
            <a:ext cx="23698200" cy="13482066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265423" y="6324600"/>
            <a:ext cx="70378320" cy="1348206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48C64DD-281B-4468-AA62-59CDD635782A}" type="datetimeFigureOut">
              <a:rPr lang="en-US" smtClean="0"/>
              <a:t>1/24/2013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434A48-97D5-497D-920F-209B967F9BFC}" type="slidenum">
              <a:rPr lang="en-US" smtClean="0"/>
              <a:t>‹#›</a:t>
            </a:fld>
            <a:endParaRPr lang="en-US"/>
          </a:p>
        </p:txBody>
      </p:sp>
    </p:spTree>
    <p:extLst>
      <p:ext uri="{BB962C8B-B14F-4D97-AF65-F5344CB8AC3E}">
        <p14:creationId xmlns:p14="http://schemas.microsoft.com/office/powerpoint/2010/main" val="14464092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48C64DD-281B-4468-AA62-59CDD635782A}" type="datetimeFigureOut">
              <a:rPr lang="en-US" smtClean="0"/>
              <a:t>1/24/2013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434A48-97D5-497D-920F-209B967F9BFC}" type="slidenum">
              <a:rPr lang="en-US" smtClean="0"/>
              <a:t>‹#›</a:t>
            </a:fld>
            <a:endParaRPr lang="en-US"/>
          </a:p>
        </p:txBody>
      </p:sp>
    </p:spTree>
    <p:extLst>
      <p:ext uri="{BB962C8B-B14F-4D97-AF65-F5344CB8AC3E}">
        <p14:creationId xmlns:p14="http://schemas.microsoft.com/office/powerpoint/2010/main" val="25834888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467101" y="21153122"/>
            <a:ext cx="37307520" cy="6537960"/>
          </a:xfrm>
        </p:spPr>
        <p:txBody>
          <a:bodyPr anchor="t"/>
          <a:lstStyle>
            <a:lvl1pPr algn="l">
              <a:defRPr sz="13700" b="1" cap="all"/>
            </a:lvl1pPr>
          </a:lstStyle>
          <a:p>
            <a:r>
              <a:rPr lang="en-US" smtClean="0"/>
              <a:t>Click to edit Master title style</a:t>
            </a:r>
            <a:endParaRPr lang="en-US"/>
          </a:p>
        </p:txBody>
      </p:sp>
      <p:sp>
        <p:nvSpPr>
          <p:cNvPr id="3" name="Text Placeholder 2"/>
          <p:cNvSpPr>
            <a:spLocks noGrp="1"/>
          </p:cNvSpPr>
          <p:nvPr>
            <p:ph type="body" idx="1"/>
          </p:nvPr>
        </p:nvSpPr>
        <p:spPr>
          <a:xfrm>
            <a:off x="3467101" y="13952227"/>
            <a:ext cx="37307520" cy="7200899"/>
          </a:xfrm>
        </p:spPr>
        <p:txBody>
          <a:bodyPr anchor="b"/>
          <a:lstStyle>
            <a:lvl1pPr marL="0" indent="0">
              <a:buNone/>
              <a:defRPr sz="6900">
                <a:solidFill>
                  <a:schemeClr val="tx1">
                    <a:tint val="75000"/>
                  </a:schemeClr>
                </a:solidFill>
              </a:defRPr>
            </a:lvl1pPr>
            <a:lvl2pPr marL="1567510" indent="0">
              <a:buNone/>
              <a:defRPr sz="6200">
                <a:solidFill>
                  <a:schemeClr val="tx1">
                    <a:tint val="75000"/>
                  </a:schemeClr>
                </a:solidFill>
              </a:defRPr>
            </a:lvl2pPr>
            <a:lvl3pPr marL="3135020" indent="0">
              <a:buNone/>
              <a:defRPr sz="5500">
                <a:solidFill>
                  <a:schemeClr val="tx1">
                    <a:tint val="75000"/>
                  </a:schemeClr>
                </a:solidFill>
              </a:defRPr>
            </a:lvl3pPr>
            <a:lvl4pPr marL="4702531" indent="0">
              <a:buNone/>
              <a:defRPr sz="4800">
                <a:solidFill>
                  <a:schemeClr val="tx1">
                    <a:tint val="75000"/>
                  </a:schemeClr>
                </a:solidFill>
              </a:defRPr>
            </a:lvl4pPr>
            <a:lvl5pPr marL="6270041" indent="0">
              <a:buNone/>
              <a:defRPr sz="4800">
                <a:solidFill>
                  <a:schemeClr val="tx1">
                    <a:tint val="75000"/>
                  </a:schemeClr>
                </a:solidFill>
              </a:defRPr>
            </a:lvl5pPr>
            <a:lvl6pPr marL="7837551" indent="0">
              <a:buNone/>
              <a:defRPr sz="4800">
                <a:solidFill>
                  <a:schemeClr val="tx1">
                    <a:tint val="75000"/>
                  </a:schemeClr>
                </a:solidFill>
              </a:defRPr>
            </a:lvl6pPr>
            <a:lvl7pPr marL="9405061" indent="0">
              <a:buNone/>
              <a:defRPr sz="4800">
                <a:solidFill>
                  <a:schemeClr val="tx1">
                    <a:tint val="75000"/>
                  </a:schemeClr>
                </a:solidFill>
              </a:defRPr>
            </a:lvl7pPr>
            <a:lvl8pPr marL="10972571" indent="0">
              <a:buNone/>
              <a:defRPr sz="4800">
                <a:solidFill>
                  <a:schemeClr val="tx1">
                    <a:tint val="75000"/>
                  </a:schemeClr>
                </a:solidFill>
              </a:defRPr>
            </a:lvl8pPr>
            <a:lvl9pPr marL="12540082" indent="0">
              <a:buNone/>
              <a:defRPr sz="48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48C64DD-281B-4468-AA62-59CDD635782A}" type="datetimeFigureOut">
              <a:rPr lang="en-US" smtClean="0"/>
              <a:t>1/24/2013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434A48-97D5-497D-920F-209B967F9BFC}" type="slidenum">
              <a:rPr lang="en-US" smtClean="0"/>
              <a:t>‹#›</a:t>
            </a:fld>
            <a:endParaRPr lang="en-US"/>
          </a:p>
        </p:txBody>
      </p:sp>
    </p:spTree>
    <p:extLst>
      <p:ext uri="{BB962C8B-B14F-4D97-AF65-F5344CB8AC3E}">
        <p14:creationId xmlns:p14="http://schemas.microsoft.com/office/powerpoint/2010/main" val="17160635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265425" y="36865562"/>
            <a:ext cx="47038259" cy="104279702"/>
          </a:xfrm>
        </p:spPr>
        <p:txBody>
          <a:bodyPr/>
          <a:lstStyle>
            <a:lvl1pPr>
              <a:defRPr sz="9600"/>
            </a:lvl1pPr>
            <a:lvl2pPr>
              <a:defRPr sz="8200"/>
            </a:lvl2pPr>
            <a:lvl3pPr>
              <a:defRPr sz="6900"/>
            </a:lvl3pPr>
            <a:lvl4pPr>
              <a:defRPr sz="6200"/>
            </a:lvl4pPr>
            <a:lvl5pPr>
              <a:defRPr sz="6200"/>
            </a:lvl5pPr>
            <a:lvl6pPr>
              <a:defRPr sz="6200"/>
            </a:lvl6pPr>
            <a:lvl7pPr>
              <a:defRPr sz="6200"/>
            </a:lvl7pPr>
            <a:lvl8pPr>
              <a:defRPr sz="6200"/>
            </a:lvl8pPr>
            <a:lvl9pPr>
              <a:defRPr sz="6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3035203" y="36865562"/>
            <a:ext cx="47038263" cy="104279702"/>
          </a:xfrm>
        </p:spPr>
        <p:txBody>
          <a:bodyPr/>
          <a:lstStyle>
            <a:lvl1pPr>
              <a:defRPr sz="9600"/>
            </a:lvl1pPr>
            <a:lvl2pPr>
              <a:defRPr sz="8200"/>
            </a:lvl2pPr>
            <a:lvl3pPr>
              <a:defRPr sz="6900"/>
            </a:lvl3pPr>
            <a:lvl4pPr>
              <a:defRPr sz="6200"/>
            </a:lvl4pPr>
            <a:lvl5pPr>
              <a:defRPr sz="6200"/>
            </a:lvl5pPr>
            <a:lvl6pPr>
              <a:defRPr sz="6200"/>
            </a:lvl6pPr>
            <a:lvl7pPr>
              <a:defRPr sz="6200"/>
            </a:lvl7pPr>
            <a:lvl8pPr>
              <a:defRPr sz="6200"/>
            </a:lvl8pPr>
            <a:lvl9pPr>
              <a:defRPr sz="6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48C64DD-281B-4468-AA62-59CDD635782A}" type="datetimeFigureOut">
              <a:rPr lang="en-US" smtClean="0"/>
              <a:t>1/24/2013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434A48-97D5-497D-920F-209B967F9BFC}" type="slidenum">
              <a:rPr lang="en-US" smtClean="0"/>
              <a:t>‹#›</a:t>
            </a:fld>
            <a:endParaRPr lang="en-US"/>
          </a:p>
        </p:txBody>
      </p:sp>
    </p:spTree>
    <p:extLst>
      <p:ext uri="{BB962C8B-B14F-4D97-AF65-F5344CB8AC3E}">
        <p14:creationId xmlns:p14="http://schemas.microsoft.com/office/powerpoint/2010/main" val="42473240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194560" y="1318262"/>
            <a:ext cx="39502080" cy="54864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2194563" y="7368544"/>
            <a:ext cx="19392903" cy="3070859"/>
          </a:xfrm>
        </p:spPr>
        <p:txBody>
          <a:bodyPr anchor="b"/>
          <a:lstStyle>
            <a:lvl1pPr marL="0" indent="0">
              <a:buNone/>
              <a:defRPr sz="8200" b="1"/>
            </a:lvl1pPr>
            <a:lvl2pPr marL="1567510" indent="0">
              <a:buNone/>
              <a:defRPr sz="6900" b="1"/>
            </a:lvl2pPr>
            <a:lvl3pPr marL="3135020" indent="0">
              <a:buNone/>
              <a:defRPr sz="6200" b="1"/>
            </a:lvl3pPr>
            <a:lvl4pPr marL="4702531" indent="0">
              <a:buNone/>
              <a:defRPr sz="5500" b="1"/>
            </a:lvl4pPr>
            <a:lvl5pPr marL="6270041" indent="0">
              <a:buNone/>
              <a:defRPr sz="5500" b="1"/>
            </a:lvl5pPr>
            <a:lvl6pPr marL="7837551" indent="0">
              <a:buNone/>
              <a:defRPr sz="5500" b="1"/>
            </a:lvl6pPr>
            <a:lvl7pPr marL="9405061" indent="0">
              <a:buNone/>
              <a:defRPr sz="5500" b="1"/>
            </a:lvl7pPr>
            <a:lvl8pPr marL="10972571" indent="0">
              <a:buNone/>
              <a:defRPr sz="5500" b="1"/>
            </a:lvl8pPr>
            <a:lvl9pPr marL="12540082" indent="0">
              <a:buNone/>
              <a:defRPr sz="5500" b="1"/>
            </a:lvl9pPr>
          </a:lstStyle>
          <a:p>
            <a:pPr lvl="0"/>
            <a:r>
              <a:rPr lang="en-US" smtClean="0"/>
              <a:t>Click to edit Master text styles</a:t>
            </a:r>
          </a:p>
        </p:txBody>
      </p:sp>
      <p:sp>
        <p:nvSpPr>
          <p:cNvPr id="4" name="Content Placeholder 3"/>
          <p:cNvSpPr>
            <a:spLocks noGrp="1"/>
          </p:cNvSpPr>
          <p:nvPr>
            <p:ph sz="half" idx="2"/>
          </p:nvPr>
        </p:nvSpPr>
        <p:spPr>
          <a:xfrm>
            <a:off x="2194563" y="10439402"/>
            <a:ext cx="19392903" cy="18966182"/>
          </a:xfrm>
        </p:spPr>
        <p:txBody>
          <a:bodyPr/>
          <a:lstStyle>
            <a:lvl1pPr>
              <a:defRPr sz="8200"/>
            </a:lvl1pPr>
            <a:lvl2pPr>
              <a:defRPr sz="6900"/>
            </a:lvl2pPr>
            <a:lvl3pPr>
              <a:defRPr sz="6200"/>
            </a:lvl3pPr>
            <a:lvl4pPr>
              <a:defRPr sz="5500"/>
            </a:lvl4pPr>
            <a:lvl5pPr>
              <a:defRPr sz="5500"/>
            </a:lvl5pPr>
            <a:lvl6pPr>
              <a:defRPr sz="5500"/>
            </a:lvl6pPr>
            <a:lvl7pPr>
              <a:defRPr sz="5500"/>
            </a:lvl7pPr>
            <a:lvl8pPr>
              <a:defRPr sz="5500"/>
            </a:lvl8pPr>
            <a:lvl9pPr>
              <a:defRPr sz="5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22296123" y="7368544"/>
            <a:ext cx="19400520" cy="3070859"/>
          </a:xfrm>
        </p:spPr>
        <p:txBody>
          <a:bodyPr anchor="b"/>
          <a:lstStyle>
            <a:lvl1pPr marL="0" indent="0">
              <a:buNone/>
              <a:defRPr sz="8200" b="1"/>
            </a:lvl1pPr>
            <a:lvl2pPr marL="1567510" indent="0">
              <a:buNone/>
              <a:defRPr sz="6900" b="1"/>
            </a:lvl2pPr>
            <a:lvl3pPr marL="3135020" indent="0">
              <a:buNone/>
              <a:defRPr sz="6200" b="1"/>
            </a:lvl3pPr>
            <a:lvl4pPr marL="4702531" indent="0">
              <a:buNone/>
              <a:defRPr sz="5500" b="1"/>
            </a:lvl4pPr>
            <a:lvl5pPr marL="6270041" indent="0">
              <a:buNone/>
              <a:defRPr sz="5500" b="1"/>
            </a:lvl5pPr>
            <a:lvl6pPr marL="7837551" indent="0">
              <a:buNone/>
              <a:defRPr sz="5500" b="1"/>
            </a:lvl6pPr>
            <a:lvl7pPr marL="9405061" indent="0">
              <a:buNone/>
              <a:defRPr sz="5500" b="1"/>
            </a:lvl7pPr>
            <a:lvl8pPr marL="10972571" indent="0">
              <a:buNone/>
              <a:defRPr sz="5500" b="1"/>
            </a:lvl8pPr>
            <a:lvl9pPr marL="12540082" indent="0">
              <a:buNone/>
              <a:defRPr sz="5500" b="1"/>
            </a:lvl9pPr>
          </a:lstStyle>
          <a:p>
            <a:pPr lvl="0"/>
            <a:r>
              <a:rPr lang="en-US" smtClean="0"/>
              <a:t>Click to edit Master text styles</a:t>
            </a:r>
          </a:p>
        </p:txBody>
      </p:sp>
      <p:sp>
        <p:nvSpPr>
          <p:cNvPr id="6" name="Content Placeholder 5"/>
          <p:cNvSpPr>
            <a:spLocks noGrp="1"/>
          </p:cNvSpPr>
          <p:nvPr>
            <p:ph sz="quarter" idx="4"/>
          </p:nvPr>
        </p:nvSpPr>
        <p:spPr>
          <a:xfrm>
            <a:off x="22296123" y="10439402"/>
            <a:ext cx="19400520" cy="18966182"/>
          </a:xfrm>
        </p:spPr>
        <p:txBody>
          <a:bodyPr/>
          <a:lstStyle>
            <a:lvl1pPr>
              <a:defRPr sz="8200"/>
            </a:lvl1pPr>
            <a:lvl2pPr>
              <a:defRPr sz="6900"/>
            </a:lvl2pPr>
            <a:lvl3pPr>
              <a:defRPr sz="6200"/>
            </a:lvl3pPr>
            <a:lvl4pPr>
              <a:defRPr sz="5500"/>
            </a:lvl4pPr>
            <a:lvl5pPr>
              <a:defRPr sz="5500"/>
            </a:lvl5pPr>
            <a:lvl6pPr>
              <a:defRPr sz="5500"/>
            </a:lvl6pPr>
            <a:lvl7pPr>
              <a:defRPr sz="5500"/>
            </a:lvl7pPr>
            <a:lvl8pPr>
              <a:defRPr sz="5500"/>
            </a:lvl8pPr>
            <a:lvl9pPr>
              <a:defRPr sz="5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48C64DD-281B-4468-AA62-59CDD635782A}" type="datetimeFigureOut">
              <a:rPr lang="en-US" smtClean="0"/>
              <a:t>1/24/2013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9434A48-97D5-497D-920F-209B967F9BFC}" type="slidenum">
              <a:rPr lang="en-US" smtClean="0"/>
              <a:t>‹#›</a:t>
            </a:fld>
            <a:endParaRPr lang="en-US"/>
          </a:p>
        </p:txBody>
      </p:sp>
    </p:spTree>
    <p:extLst>
      <p:ext uri="{BB962C8B-B14F-4D97-AF65-F5344CB8AC3E}">
        <p14:creationId xmlns:p14="http://schemas.microsoft.com/office/powerpoint/2010/main" val="34620558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48C64DD-281B-4468-AA62-59CDD635782A}" type="datetimeFigureOut">
              <a:rPr lang="en-US" smtClean="0"/>
              <a:t>1/24/2013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9434A48-97D5-497D-920F-209B967F9BFC}" type="slidenum">
              <a:rPr lang="en-US" smtClean="0"/>
              <a:t>‹#›</a:t>
            </a:fld>
            <a:endParaRPr lang="en-US"/>
          </a:p>
        </p:txBody>
      </p:sp>
    </p:spTree>
    <p:extLst>
      <p:ext uri="{BB962C8B-B14F-4D97-AF65-F5344CB8AC3E}">
        <p14:creationId xmlns:p14="http://schemas.microsoft.com/office/powerpoint/2010/main" val="21490961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48C64DD-281B-4468-AA62-59CDD635782A}" type="datetimeFigureOut">
              <a:rPr lang="en-US" smtClean="0"/>
              <a:t>1/24/2013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9434A48-97D5-497D-920F-209B967F9BFC}" type="slidenum">
              <a:rPr lang="en-US" smtClean="0"/>
              <a:t>‹#›</a:t>
            </a:fld>
            <a:endParaRPr lang="en-US"/>
          </a:p>
        </p:txBody>
      </p:sp>
    </p:spTree>
    <p:extLst>
      <p:ext uri="{BB962C8B-B14F-4D97-AF65-F5344CB8AC3E}">
        <p14:creationId xmlns:p14="http://schemas.microsoft.com/office/powerpoint/2010/main" val="18235392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4564" y="1310640"/>
            <a:ext cx="14439903" cy="5577840"/>
          </a:xfrm>
        </p:spPr>
        <p:txBody>
          <a:bodyPr anchor="b"/>
          <a:lstStyle>
            <a:lvl1pPr algn="l">
              <a:defRPr sz="6900" b="1"/>
            </a:lvl1pPr>
          </a:lstStyle>
          <a:p>
            <a:r>
              <a:rPr lang="en-US" smtClean="0"/>
              <a:t>Click to edit Master title style</a:t>
            </a:r>
            <a:endParaRPr lang="en-US"/>
          </a:p>
        </p:txBody>
      </p:sp>
      <p:sp>
        <p:nvSpPr>
          <p:cNvPr id="3" name="Content Placeholder 2"/>
          <p:cNvSpPr>
            <a:spLocks noGrp="1"/>
          </p:cNvSpPr>
          <p:nvPr>
            <p:ph idx="1"/>
          </p:nvPr>
        </p:nvSpPr>
        <p:spPr>
          <a:xfrm>
            <a:off x="17160240" y="1310645"/>
            <a:ext cx="24536400" cy="28094942"/>
          </a:xfrm>
        </p:spPr>
        <p:txBody>
          <a:bodyPr/>
          <a:lstStyle>
            <a:lvl1pPr>
              <a:defRPr sz="11000"/>
            </a:lvl1pPr>
            <a:lvl2pPr>
              <a:defRPr sz="9600"/>
            </a:lvl2pPr>
            <a:lvl3pPr>
              <a:defRPr sz="8200"/>
            </a:lvl3pPr>
            <a:lvl4pPr>
              <a:defRPr sz="6900"/>
            </a:lvl4pPr>
            <a:lvl5pPr>
              <a:defRPr sz="6900"/>
            </a:lvl5pPr>
            <a:lvl6pPr>
              <a:defRPr sz="6900"/>
            </a:lvl6pPr>
            <a:lvl7pPr>
              <a:defRPr sz="6900"/>
            </a:lvl7pPr>
            <a:lvl8pPr>
              <a:defRPr sz="6900"/>
            </a:lvl8pPr>
            <a:lvl9pPr>
              <a:defRPr sz="6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2194564" y="6888483"/>
            <a:ext cx="14439903" cy="22517102"/>
          </a:xfrm>
        </p:spPr>
        <p:txBody>
          <a:bodyPr/>
          <a:lstStyle>
            <a:lvl1pPr marL="0" indent="0">
              <a:buNone/>
              <a:defRPr sz="4800"/>
            </a:lvl1pPr>
            <a:lvl2pPr marL="1567510" indent="0">
              <a:buNone/>
              <a:defRPr sz="4100"/>
            </a:lvl2pPr>
            <a:lvl3pPr marL="3135020" indent="0">
              <a:buNone/>
              <a:defRPr sz="3400"/>
            </a:lvl3pPr>
            <a:lvl4pPr marL="4702531" indent="0">
              <a:buNone/>
              <a:defRPr sz="3100"/>
            </a:lvl4pPr>
            <a:lvl5pPr marL="6270041" indent="0">
              <a:buNone/>
              <a:defRPr sz="3100"/>
            </a:lvl5pPr>
            <a:lvl6pPr marL="7837551" indent="0">
              <a:buNone/>
              <a:defRPr sz="3100"/>
            </a:lvl6pPr>
            <a:lvl7pPr marL="9405061" indent="0">
              <a:buNone/>
              <a:defRPr sz="3100"/>
            </a:lvl7pPr>
            <a:lvl8pPr marL="10972571" indent="0">
              <a:buNone/>
              <a:defRPr sz="3100"/>
            </a:lvl8pPr>
            <a:lvl9pPr marL="12540082" indent="0">
              <a:buNone/>
              <a:defRPr sz="31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48C64DD-281B-4468-AA62-59CDD635782A}" type="datetimeFigureOut">
              <a:rPr lang="en-US" smtClean="0"/>
              <a:t>1/24/2013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434A48-97D5-497D-920F-209B967F9BFC}" type="slidenum">
              <a:rPr lang="en-US" smtClean="0"/>
              <a:t>‹#›</a:t>
            </a:fld>
            <a:endParaRPr lang="en-US"/>
          </a:p>
        </p:txBody>
      </p:sp>
    </p:spTree>
    <p:extLst>
      <p:ext uri="{BB962C8B-B14F-4D97-AF65-F5344CB8AC3E}">
        <p14:creationId xmlns:p14="http://schemas.microsoft.com/office/powerpoint/2010/main" val="27993540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02983" y="23042882"/>
            <a:ext cx="26334720" cy="2720342"/>
          </a:xfrm>
        </p:spPr>
        <p:txBody>
          <a:bodyPr anchor="b"/>
          <a:lstStyle>
            <a:lvl1pPr algn="l">
              <a:defRPr sz="6900" b="1"/>
            </a:lvl1pPr>
          </a:lstStyle>
          <a:p>
            <a:r>
              <a:rPr lang="en-US" smtClean="0"/>
              <a:t>Click to edit Master title style</a:t>
            </a:r>
            <a:endParaRPr lang="en-US"/>
          </a:p>
        </p:txBody>
      </p:sp>
      <p:sp>
        <p:nvSpPr>
          <p:cNvPr id="3" name="Picture Placeholder 2"/>
          <p:cNvSpPr>
            <a:spLocks noGrp="1"/>
          </p:cNvSpPr>
          <p:nvPr>
            <p:ph type="pic" idx="1"/>
          </p:nvPr>
        </p:nvSpPr>
        <p:spPr>
          <a:xfrm>
            <a:off x="8602983" y="2941320"/>
            <a:ext cx="26334720" cy="19751040"/>
          </a:xfrm>
        </p:spPr>
        <p:txBody>
          <a:bodyPr/>
          <a:lstStyle>
            <a:lvl1pPr marL="0" indent="0">
              <a:buNone/>
              <a:defRPr sz="11000"/>
            </a:lvl1pPr>
            <a:lvl2pPr marL="1567510" indent="0">
              <a:buNone/>
              <a:defRPr sz="9600"/>
            </a:lvl2pPr>
            <a:lvl3pPr marL="3135020" indent="0">
              <a:buNone/>
              <a:defRPr sz="8200"/>
            </a:lvl3pPr>
            <a:lvl4pPr marL="4702531" indent="0">
              <a:buNone/>
              <a:defRPr sz="6900"/>
            </a:lvl4pPr>
            <a:lvl5pPr marL="6270041" indent="0">
              <a:buNone/>
              <a:defRPr sz="6900"/>
            </a:lvl5pPr>
            <a:lvl6pPr marL="7837551" indent="0">
              <a:buNone/>
              <a:defRPr sz="6900"/>
            </a:lvl6pPr>
            <a:lvl7pPr marL="9405061" indent="0">
              <a:buNone/>
              <a:defRPr sz="6900"/>
            </a:lvl7pPr>
            <a:lvl8pPr marL="10972571" indent="0">
              <a:buNone/>
              <a:defRPr sz="6900"/>
            </a:lvl8pPr>
            <a:lvl9pPr marL="12540082" indent="0">
              <a:buNone/>
              <a:defRPr sz="6900"/>
            </a:lvl9pPr>
          </a:lstStyle>
          <a:p>
            <a:endParaRPr lang="en-US"/>
          </a:p>
        </p:txBody>
      </p:sp>
      <p:sp>
        <p:nvSpPr>
          <p:cNvPr id="4" name="Text Placeholder 3"/>
          <p:cNvSpPr>
            <a:spLocks noGrp="1"/>
          </p:cNvSpPr>
          <p:nvPr>
            <p:ph type="body" sz="half" idx="2"/>
          </p:nvPr>
        </p:nvSpPr>
        <p:spPr>
          <a:xfrm>
            <a:off x="8602983" y="25763224"/>
            <a:ext cx="26334720" cy="3863339"/>
          </a:xfrm>
        </p:spPr>
        <p:txBody>
          <a:bodyPr/>
          <a:lstStyle>
            <a:lvl1pPr marL="0" indent="0">
              <a:buNone/>
              <a:defRPr sz="4800"/>
            </a:lvl1pPr>
            <a:lvl2pPr marL="1567510" indent="0">
              <a:buNone/>
              <a:defRPr sz="4100"/>
            </a:lvl2pPr>
            <a:lvl3pPr marL="3135020" indent="0">
              <a:buNone/>
              <a:defRPr sz="3400"/>
            </a:lvl3pPr>
            <a:lvl4pPr marL="4702531" indent="0">
              <a:buNone/>
              <a:defRPr sz="3100"/>
            </a:lvl4pPr>
            <a:lvl5pPr marL="6270041" indent="0">
              <a:buNone/>
              <a:defRPr sz="3100"/>
            </a:lvl5pPr>
            <a:lvl6pPr marL="7837551" indent="0">
              <a:buNone/>
              <a:defRPr sz="3100"/>
            </a:lvl6pPr>
            <a:lvl7pPr marL="9405061" indent="0">
              <a:buNone/>
              <a:defRPr sz="3100"/>
            </a:lvl7pPr>
            <a:lvl8pPr marL="10972571" indent="0">
              <a:buNone/>
              <a:defRPr sz="3100"/>
            </a:lvl8pPr>
            <a:lvl9pPr marL="12540082" indent="0">
              <a:buNone/>
              <a:defRPr sz="31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48C64DD-281B-4468-AA62-59CDD635782A}" type="datetimeFigureOut">
              <a:rPr lang="en-US" smtClean="0"/>
              <a:t>1/24/2013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434A48-97D5-497D-920F-209B967F9BFC}" type="slidenum">
              <a:rPr lang="en-US" smtClean="0"/>
              <a:t>‹#›</a:t>
            </a:fld>
            <a:endParaRPr lang="en-US"/>
          </a:p>
        </p:txBody>
      </p:sp>
    </p:spTree>
    <p:extLst>
      <p:ext uri="{BB962C8B-B14F-4D97-AF65-F5344CB8AC3E}">
        <p14:creationId xmlns:p14="http://schemas.microsoft.com/office/powerpoint/2010/main" val="22988268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194560" y="1318262"/>
            <a:ext cx="39502080" cy="5486400"/>
          </a:xfrm>
          <a:prstGeom prst="rect">
            <a:avLst/>
          </a:prstGeom>
        </p:spPr>
        <p:txBody>
          <a:bodyPr vert="horz" lIns="313502" tIns="156751" rIns="313502" bIns="156751"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2194560" y="7680965"/>
            <a:ext cx="39502080" cy="21724622"/>
          </a:xfrm>
          <a:prstGeom prst="rect">
            <a:avLst/>
          </a:prstGeom>
        </p:spPr>
        <p:txBody>
          <a:bodyPr vert="horz" lIns="313502" tIns="156751" rIns="313502" bIns="156751"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2194560" y="30510482"/>
            <a:ext cx="10241280" cy="1752600"/>
          </a:xfrm>
          <a:prstGeom prst="rect">
            <a:avLst/>
          </a:prstGeom>
        </p:spPr>
        <p:txBody>
          <a:bodyPr vert="horz" lIns="313502" tIns="156751" rIns="313502" bIns="156751" rtlCol="0" anchor="ctr"/>
          <a:lstStyle>
            <a:lvl1pPr algn="l">
              <a:defRPr sz="4100">
                <a:solidFill>
                  <a:schemeClr val="tx1">
                    <a:tint val="75000"/>
                  </a:schemeClr>
                </a:solidFill>
              </a:defRPr>
            </a:lvl1pPr>
          </a:lstStyle>
          <a:p>
            <a:fld id="{748C64DD-281B-4468-AA62-59CDD635782A}" type="datetimeFigureOut">
              <a:rPr lang="en-US" smtClean="0"/>
              <a:t>1/24/2013</a:t>
            </a:fld>
            <a:endParaRPr lang="en-US"/>
          </a:p>
        </p:txBody>
      </p:sp>
      <p:sp>
        <p:nvSpPr>
          <p:cNvPr id="5" name="Footer Placeholder 4"/>
          <p:cNvSpPr>
            <a:spLocks noGrp="1"/>
          </p:cNvSpPr>
          <p:nvPr>
            <p:ph type="ftr" sz="quarter" idx="3"/>
          </p:nvPr>
        </p:nvSpPr>
        <p:spPr>
          <a:xfrm>
            <a:off x="14996160" y="30510482"/>
            <a:ext cx="13898880" cy="1752600"/>
          </a:xfrm>
          <a:prstGeom prst="rect">
            <a:avLst/>
          </a:prstGeom>
        </p:spPr>
        <p:txBody>
          <a:bodyPr vert="horz" lIns="313502" tIns="156751" rIns="313502" bIns="156751" rtlCol="0" anchor="ctr"/>
          <a:lstStyle>
            <a:lvl1pPr algn="ctr">
              <a:defRPr sz="41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31455360" y="30510482"/>
            <a:ext cx="10241280" cy="1752600"/>
          </a:xfrm>
          <a:prstGeom prst="rect">
            <a:avLst/>
          </a:prstGeom>
        </p:spPr>
        <p:txBody>
          <a:bodyPr vert="horz" lIns="313502" tIns="156751" rIns="313502" bIns="156751" rtlCol="0" anchor="ctr"/>
          <a:lstStyle>
            <a:lvl1pPr algn="r">
              <a:defRPr sz="4100">
                <a:solidFill>
                  <a:schemeClr val="tx1">
                    <a:tint val="75000"/>
                  </a:schemeClr>
                </a:solidFill>
              </a:defRPr>
            </a:lvl1pPr>
          </a:lstStyle>
          <a:p>
            <a:fld id="{89434A48-97D5-497D-920F-209B967F9BFC}" type="slidenum">
              <a:rPr lang="en-US" smtClean="0"/>
              <a:t>‹#›</a:t>
            </a:fld>
            <a:endParaRPr lang="en-US"/>
          </a:p>
        </p:txBody>
      </p:sp>
    </p:spTree>
    <p:extLst>
      <p:ext uri="{BB962C8B-B14F-4D97-AF65-F5344CB8AC3E}">
        <p14:creationId xmlns:p14="http://schemas.microsoft.com/office/powerpoint/2010/main" val="2041209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3135020" rtl="0" eaLnBrk="1" latinLnBrk="0" hangingPunct="1">
        <a:spcBef>
          <a:spcPct val="0"/>
        </a:spcBef>
        <a:buNone/>
        <a:defRPr sz="15100" kern="1200">
          <a:solidFill>
            <a:schemeClr val="tx1"/>
          </a:solidFill>
          <a:latin typeface="+mj-lt"/>
          <a:ea typeface="+mj-ea"/>
          <a:cs typeface="+mj-cs"/>
        </a:defRPr>
      </a:lvl1pPr>
    </p:titleStyle>
    <p:bodyStyle>
      <a:lvl1pPr marL="1175633" indent="-1175633" algn="l" defTabSz="3135020" rtl="0" eaLnBrk="1" latinLnBrk="0" hangingPunct="1">
        <a:spcBef>
          <a:spcPct val="20000"/>
        </a:spcBef>
        <a:buFont typeface="Arial" pitchFamily="34" charset="0"/>
        <a:buChar char="•"/>
        <a:defRPr sz="11000" kern="1200">
          <a:solidFill>
            <a:schemeClr val="tx1"/>
          </a:solidFill>
          <a:latin typeface="+mn-lt"/>
          <a:ea typeface="+mn-ea"/>
          <a:cs typeface="+mn-cs"/>
        </a:defRPr>
      </a:lvl1pPr>
      <a:lvl2pPr marL="2547204" indent="-979694" algn="l" defTabSz="3135020" rtl="0" eaLnBrk="1" latinLnBrk="0" hangingPunct="1">
        <a:spcBef>
          <a:spcPct val="20000"/>
        </a:spcBef>
        <a:buFont typeface="Arial" pitchFamily="34" charset="0"/>
        <a:buChar char="–"/>
        <a:defRPr sz="9600" kern="1200">
          <a:solidFill>
            <a:schemeClr val="tx1"/>
          </a:solidFill>
          <a:latin typeface="+mn-lt"/>
          <a:ea typeface="+mn-ea"/>
          <a:cs typeface="+mn-cs"/>
        </a:defRPr>
      </a:lvl2pPr>
      <a:lvl3pPr marL="3918776" indent="-783755" algn="l" defTabSz="3135020" rtl="0" eaLnBrk="1" latinLnBrk="0" hangingPunct="1">
        <a:spcBef>
          <a:spcPct val="20000"/>
        </a:spcBef>
        <a:buFont typeface="Arial" pitchFamily="34" charset="0"/>
        <a:buChar char="•"/>
        <a:defRPr sz="8200" kern="1200">
          <a:solidFill>
            <a:schemeClr val="tx1"/>
          </a:solidFill>
          <a:latin typeface="+mn-lt"/>
          <a:ea typeface="+mn-ea"/>
          <a:cs typeface="+mn-cs"/>
        </a:defRPr>
      </a:lvl3pPr>
      <a:lvl4pPr marL="5486286" indent="-783755" algn="l" defTabSz="3135020" rtl="0" eaLnBrk="1" latinLnBrk="0" hangingPunct="1">
        <a:spcBef>
          <a:spcPct val="20000"/>
        </a:spcBef>
        <a:buFont typeface="Arial" pitchFamily="34" charset="0"/>
        <a:buChar char="–"/>
        <a:defRPr sz="6900" kern="1200">
          <a:solidFill>
            <a:schemeClr val="tx1"/>
          </a:solidFill>
          <a:latin typeface="+mn-lt"/>
          <a:ea typeface="+mn-ea"/>
          <a:cs typeface="+mn-cs"/>
        </a:defRPr>
      </a:lvl4pPr>
      <a:lvl5pPr marL="7053796" indent="-783755" algn="l" defTabSz="3135020" rtl="0" eaLnBrk="1" latinLnBrk="0" hangingPunct="1">
        <a:spcBef>
          <a:spcPct val="20000"/>
        </a:spcBef>
        <a:buFont typeface="Arial" pitchFamily="34" charset="0"/>
        <a:buChar char="»"/>
        <a:defRPr sz="6900" kern="1200">
          <a:solidFill>
            <a:schemeClr val="tx1"/>
          </a:solidFill>
          <a:latin typeface="+mn-lt"/>
          <a:ea typeface="+mn-ea"/>
          <a:cs typeface="+mn-cs"/>
        </a:defRPr>
      </a:lvl5pPr>
      <a:lvl6pPr marL="8621306" indent="-783755" algn="l" defTabSz="3135020" rtl="0" eaLnBrk="1" latinLnBrk="0" hangingPunct="1">
        <a:spcBef>
          <a:spcPct val="20000"/>
        </a:spcBef>
        <a:buFont typeface="Arial" pitchFamily="34" charset="0"/>
        <a:buChar char="•"/>
        <a:defRPr sz="6900" kern="1200">
          <a:solidFill>
            <a:schemeClr val="tx1"/>
          </a:solidFill>
          <a:latin typeface="+mn-lt"/>
          <a:ea typeface="+mn-ea"/>
          <a:cs typeface="+mn-cs"/>
        </a:defRPr>
      </a:lvl6pPr>
      <a:lvl7pPr marL="10188816" indent="-783755" algn="l" defTabSz="3135020" rtl="0" eaLnBrk="1" latinLnBrk="0" hangingPunct="1">
        <a:spcBef>
          <a:spcPct val="20000"/>
        </a:spcBef>
        <a:buFont typeface="Arial" pitchFamily="34" charset="0"/>
        <a:buChar char="•"/>
        <a:defRPr sz="6900" kern="1200">
          <a:solidFill>
            <a:schemeClr val="tx1"/>
          </a:solidFill>
          <a:latin typeface="+mn-lt"/>
          <a:ea typeface="+mn-ea"/>
          <a:cs typeface="+mn-cs"/>
        </a:defRPr>
      </a:lvl7pPr>
      <a:lvl8pPr marL="11756327" indent="-783755" algn="l" defTabSz="3135020" rtl="0" eaLnBrk="1" latinLnBrk="0" hangingPunct="1">
        <a:spcBef>
          <a:spcPct val="20000"/>
        </a:spcBef>
        <a:buFont typeface="Arial" pitchFamily="34" charset="0"/>
        <a:buChar char="•"/>
        <a:defRPr sz="6900" kern="1200">
          <a:solidFill>
            <a:schemeClr val="tx1"/>
          </a:solidFill>
          <a:latin typeface="+mn-lt"/>
          <a:ea typeface="+mn-ea"/>
          <a:cs typeface="+mn-cs"/>
        </a:defRPr>
      </a:lvl8pPr>
      <a:lvl9pPr marL="13323837" indent="-783755" algn="l" defTabSz="3135020" rtl="0" eaLnBrk="1" latinLnBrk="0" hangingPunct="1">
        <a:spcBef>
          <a:spcPct val="20000"/>
        </a:spcBef>
        <a:buFont typeface="Arial" pitchFamily="34" charset="0"/>
        <a:buChar char="•"/>
        <a:defRPr sz="6900" kern="1200">
          <a:solidFill>
            <a:schemeClr val="tx1"/>
          </a:solidFill>
          <a:latin typeface="+mn-lt"/>
          <a:ea typeface="+mn-ea"/>
          <a:cs typeface="+mn-cs"/>
        </a:defRPr>
      </a:lvl9pPr>
    </p:bodyStyle>
    <p:otherStyle>
      <a:defPPr>
        <a:defRPr lang="en-US"/>
      </a:defPPr>
      <a:lvl1pPr marL="0" algn="l" defTabSz="3135020" rtl="0" eaLnBrk="1" latinLnBrk="0" hangingPunct="1">
        <a:defRPr sz="6200" kern="1200">
          <a:solidFill>
            <a:schemeClr val="tx1"/>
          </a:solidFill>
          <a:latin typeface="+mn-lt"/>
          <a:ea typeface="+mn-ea"/>
          <a:cs typeface="+mn-cs"/>
        </a:defRPr>
      </a:lvl1pPr>
      <a:lvl2pPr marL="1567510" algn="l" defTabSz="3135020" rtl="0" eaLnBrk="1" latinLnBrk="0" hangingPunct="1">
        <a:defRPr sz="6200" kern="1200">
          <a:solidFill>
            <a:schemeClr val="tx1"/>
          </a:solidFill>
          <a:latin typeface="+mn-lt"/>
          <a:ea typeface="+mn-ea"/>
          <a:cs typeface="+mn-cs"/>
        </a:defRPr>
      </a:lvl2pPr>
      <a:lvl3pPr marL="3135020" algn="l" defTabSz="3135020" rtl="0" eaLnBrk="1" latinLnBrk="0" hangingPunct="1">
        <a:defRPr sz="6200" kern="1200">
          <a:solidFill>
            <a:schemeClr val="tx1"/>
          </a:solidFill>
          <a:latin typeface="+mn-lt"/>
          <a:ea typeface="+mn-ea"/>
          <a:cs typeface="+mn-cs"/>
        </a:defRPr>
      </a:lvl3pPr>
      <a:lvl4pPr marL="4702531" algn="l" defTabSz="3135020" rtl="0" eaLnBrk="1" latinLnBrk="0" hangingPunct="1">
        <a:defRPr sz="6200" kern="1200">
          <a:solidFill>
            <a:schemeClr val="tx1"/>
          </a:solidFill>
          <a:latin typeface="+mn-lt"/>
          <a:ea typeface="+mn-ea"/>
          <a:cs typeface="+mn-cs"/>
        </a:defRPr>
      </a:lvl4pPr>
      <a:lvl5pPr marL="6270041" algn="l" defTabSz="3135020" rtl="0" eaLnBrk="1" latinLnBrk="0" hangingPunct="1">
        <a:defRPr sz="6200" kern="1200">
          <a:solidFill>
            <a:schemeClr val="tx1"/>
          </a:solidFill>
          <a:latin typeface="+mn-lt"/>
          <a:ea typeface="+mn-ea"/>
          <a:cs typeface="+mn-cs"/>
        </a:defRPr>
      </a:lvl5pPr>
      <a:lvl6pPr marL="7837551" algn="l" defTabSz="3135020" rtl="0" eaLnBrk="1" latinLnBrk="0" hangingPunct="1">
        <a:defRPr sz="6200" kern="1200">
          <a:solidFill>
            <a:schemeClr val="tx1"/>
          </a:solidFill>
          <a:latin typeface="+mn-lt"/>
          <a:ea typeface="+mn-ea"/>
          <a:cs typeface="+mn-cs"/>
        </a:defRPr>
      </a:lvl6pPr>
      <a:lvl7pPr marL="9405061" algn="l" defTabSz="3135020" rtl="0" eaLnBrk="1" latinLnBrk="0" hangingPunct="1">
        <a:defRPr sz="6200" kern="1200">
          <a:solidFill>
            <a:schemeClr val="tx1"/>
          </a:solidFill>
          <a:latin typeface="+mn-lt"/>
          <a:ea typeface="+mn-ea"/>
          <a:cs typeface="+mn-cs"/>
        </a:defRPr>
      </a:lvl7pPr>
      <a:lvl8pPr marL="10972571" algn="l" defTabSz="3135020" rtl="0" eaLnBrk="1" latinLnBrk="0" hangingPunct="1">
        <a:defRPr sz="6200" kern="1200">
          <a:solidFill>
            <a:schemeClr val="tx1"/>
          </a:solidFill>
          <a:latin typeface="+mn-lt"/>
          <a:ea typeface="+mn-ea"/>
          <a:cs typeface="+mn-cs"/>
        </a:defRPr>
      </a:lvl8pPr>
      <a:lvl9pPr marL="12540082" algn="l" defTabSz="3135020" rtl="0" eaLnBrk="1" latinLnBrk="0" hangingPunct="1">
        <a:defRPr sz="62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hart" Target="../charts/chart1.xml"/><Relationship Id="rId7" Type="http://schemas.openxmlformats.org/officeDocument/2006/relationships/image" Target="../media/image4.wmf"/><Relationship Id="rId2" Type="http://schemas.openxmlformats.org/officeDocument/2006/relationships/image" Target="../media/image1.wmf"/><Relationship Id="rId1" Type="http://schemas.openxmlformats.org/officeDocument/2006/relationships/slideLayout" Target="../slideLayouts/slideLayout2.xml"/><Relationship Id="rId6" Type="http://schemas.openxmlformats.org/officeDocument/2006/relationships/image" Target="../media/image3.wmf"/><Relationship Id="rId5" Type="http://schemas.openxmlformats.org/officeDocument/2006/relationships/image" Target="../media/image2.wmf"/><Relationship Id="rId4" Type="http://schemas.openxmlformats.org/officeDocument/2006/relationships/chart" Target="../charts/char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 name="Rectangle 140"/>
          <p:cNvSpPr/>
          <p:nvPr/>
        </p:nvSpPr>
        <p:spPr>
          <a:xfrm>
            <a:off x="0" y="0"/>
            <a:ext cx="43891200" cy="32918400"/>
          </a:xfrm>
          <a:prstGeom prst="rect">
            <a:avLst/>
          </a:prstGeom>
          <a:gradFill flip="none" rotWithShape="1">
            <a:gsLst>
              <a:gs pos="100000">
                <a:srgbClr val="00477F">
                  <a:lumMod val="100000"/>
                </a:srgbClr>
              </a:gs>
              <a:gs pos="29000">
                <a:schemeClr val="bg1"/>
              </a:gs>
              <a:gs pos="5000">
                <a:srgbClr val="00477F"/>
              </a:gs>
            </a:gsLst>
            <a:path path="circle">
              <a:fillToRect l="100000" b="100000"/>
            </a:path>
            <a:tileRect t="-100000" r="-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2" name="Rectangle 141"/>
          <p:cNvSpPr/>
          <p:nvPr/>
        </p:nvSpPr>
        <p:spPr>
          <a:xfrm>
            <a:off x="0" y="0"/>
            <a:ext cx="43891200" cy="4343400"/>
          </a:xfrm>
          <a:prstGeom prst="rect">
            <a:avLst/>
          </a:prstGeom>
          <a:gradFill flip="none" rotWithShape="1">
            <a:gsLst>
              <a:gs pos="0">
                <a:srgbClr val="BEBEBE"/>
              </a:gs>
              <a:gs pos="31000">
                <a:schemeClr val="bg1"/>
              </a:gs>
            </a:gsLst>
            <a:lin ang="16200000" scaled="1"/>
            <a:tileRect/>
          </a:gradFill>
          <a:ln>
            <a:noFill/>
          </a:ln>
          <a:effectLst>
            <a:outerShdw blurRad="317500" dist="1270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3" name="Group 142"/>
          <p:cNvGrpSpPr/>
          <p:nvPr/>
        </p:nvGrpSpPr>
        <p:grpSpPr>
          <a:xfrm>
            <a:off x="0" y="3962400"/>
            <a:ext cx="43891200" cy="228600"/>
            <a:chOff x="0" y="4191000"/>
            <a:chExt cx="43891200" cy="228600"/>
          </a:xfrm>
        </p:grpSpPr>
        <p:sp>
          <p:nvSpPr>
            <p:cNvPr id="144" name="Rectangle 143"/>
            <p:cNvSpPr/>
            <p:nvPr/>
          </p:nvSpPr>
          <p:spPr>
            <a:xfrm>
              <a:off x="0" y="4191000"/>
              <a:ext cx="11176000" cy="228600"/>
            </a:xfrm>
            <a:prstGeom prst="rect">
              <a:avLst/>
            </a:prstGeom>
            <a:solidFill>
              <a:srgbClr val="0047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5" name="Rectangle 144"/>
            <p:cNvSpPr/>
            <p:nvPr/>
          </p:nvSpPr>
          <p:spPr>
            <a:xfrm>
              <a:off x="10905067" y="4191000"/>
              <a:ext cx="11176000" cy="228600"/>
            </a:xfrm>
            <a:prstGeom prst="rect">
              <a:avLst/>
            </a:prstGeom>
            <a:solidFill>
              <a:srgbClr val="B0601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6" name="Rectangle 145"/>
            <p:cNvSpPr/>
            <p:nvPr/>
          </p:nvSpPr>
          <p:spPr>
            <a:xfrm>
              <a:off x="21810133" y="4191000"/>
              <a:ext cx="11176000" cy="228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7" name="Rectangle 146"/>
            <p:cNvSpPr/>
            <p:nvPr/>
          </p:nvSpPr>
          <p:spPr>
            <a:xfrm>
              <a:off x="32715200" y="4191000"/>
              <a:ext cx="11176000" cy="228600"/>
            </a:xfrm>
            <a:prstGeom prst="rect">
              <a:avLst/>
            </a:prstGeom>
            <a:solidFill>
              <a:srgbClr val="0047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148" name="Picture 14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6728400" y="752407"/>
            <a:ext cx="6934200" cy="2568506"/>
          </a:xfrm>
          <a:prstGeom prst="rect">
            <a:avLst/>
          </a:prstGeom>
        </p:spPr>
      </p:pic>
      <p:sp>
        <p:nvSpPr>
          <p:cNvPr id="179" name="Rectangle 178"/>
          <p:cNvSpPr/>
          <p:nvPr/>
        </p:nvSpPr>
        <p:spPr>
          <a:xfrm>
            <a:off x="0" y="282334"/>
            <a:ext cx="34797385" cy="1829726"/>
          </a:xfrm>
          <a:prstGeom prst="rect">
            <a:avLst/>
          </a:prstGeom>
          <a:gradFill flip="none" rotWithShape="1">
            <a:gsLst>
              <a:gs pos="15000">
                <a:srgbClr val="B06010">
                  <a:alpha val="53000"/>
                </a:srgbClr>
              </a:gs>
              <a:gs pos="0">
                <a:srgbClr val="B06010"/>
              </a:gs>
              <a:gs pos="100000">
                <a:srgbClr val="B06010">
                  <a:alpha val="0"/>
                </a:srgb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9" name="Rectangle 148"/>
          <p:cNvSpPr/>
          <p:nvPr/>
        </p:nvSpPr>
        <p:spPr>
          <a:xfrm>
            <a:off x="609600" y="4831709"/>
            <a:ext cx="10141354" cy="27477091"/>
          </a:xfrm>
          <a:prstGeom prst="rect">
            <a:avLst/>
          </a:prstGeom>
          <a:solidFill>
            <a:schemeClr val="bg1"/>
          </a:solid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200"/>
          </a:p>
        </p:txBody>
      </p:sp>
      <p:sp>
        <p:nvSpPr>
          <p:cNvPr id="150" name="TextBox 149"/>
          <p:cNvSpPr txBox="1"/>
          <p:nvPr/>
        </p:nvSpPr>
        <p:spPr>
          <a:xfrm>
            <a:off x="873275" y="5885372"/>
            <a:ext cx="9634288" cy="9448740"/>
          </a:xfrm>
          <a:prstGeom prst="rect">
            <a:avLst/>
          </a:prstGeom>
          <a:noFill/>
        </p:spPr>
        <p:txBody>
          <a:bodyPr wrap="square" rtlCol="0">
            <a:spAutoFit/>
          </a:bodyPr>
          <a:lstStyle/>
          <a:p>
            <a:r>
              <a:rPr lang="en-US" sz="3200" dirty="0" smtClean="0">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a:t>
            </a:r>
          </a:p>
          <a:p>
            <a:r>
              <a:rPr lang="en-US" sz="3200" dirty="0" smtClean="0">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a:t>
            </a:r>
          </a:p>
          <a:p>
            <a:r>
              <a:rPr lang="en-US" sz="3200" dirty="0" smtClean="0">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a:t>
            </a:r>
          </a:p>
        </p:txBody>
      </p:sp>
      <p:sp>
        <p:nvSpPr>
          <p:cNvPr id="151" name="TextBox 150"/>
          <p:cNvSpPr txBox="1"/>
          <p:nvPr/>
        </p:nvSpPr>
        <p:spPr>
          <a:xfrm>
            <a:off x="873275" y="17058029"/>
            <a:ext cx="9634288" cy="14865608"/>
          </a:xfrm>
          <a:prstGeom prst="rect">
            <a:avLst/>
          </a:prstGeom>
          <a:noFill/>
        </p:spPr>
        <p:txBody>
          <a:bodyPr wrap="square" rtlCol="0">
            <a:spAutoFit/>
          </a:bodyPr>
          <a:lstStyle/>
          <a:p>
            <a:r>
              <a:rPr lang="en-US" sz="3200" dirty="0" smtClean="0">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a:t>
            </a:r>
          </a:p>
          <a:p>
            <a:r>
              <a:rPr lang="en-US" sz="3200" dirty="0" smtClean="0">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a:t>
            </a:r>
          </a:p>
          <a:p>
            <a:r>
              <a:rPr lang="en-US" sz="3200" dirty="0" smtClean="0">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List your information on these lines. Your </a:t>
            </a:r>
            <a:r>
              <a:rPr lang="en-US" sz="3200" dirty="0">
                <a:cs typeface="Arial" pitchFamily="34" charset="0"/>
              </a:rPr>
              <a:t>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a:t>
            </a:r>
          </a:p>
          <a:p>
            <a:pPr marL="457200" indent="-457200">
              <a:buFont typeface="Arial" pitchFamily="34" charset="0"/>
              <a:buChar char="•"/>
            </a:pPr>
            <a:r>
              <a:rPr lang="en-US" sz="3200" dirty="0">
                <a:cs typeface="Arial" pitchFamily="34" charset="0"/>
              </a:rPr>
              <a:t>Your text would go here. List your information on these lines. </a:t>
            </a:r>
          </a:p>
          <a:p>
            <a:pPr marL="457200" indent="-457200">
              <a:buFont typeface="Arial" pitchFamily="34" charset="0"/>
              <a:buChar char="•"/>
            </a:pPr>
            <a:r>
              <a:rPr lang="en-US" sz="3200" dirty="0">
                <a:cs typeface="Arial" pitchFamily="34" charset="0"/>
              </a:rPr>
              <a:t>Your text would go here. </a:t>
            </a:r>
          </a:p>
          <a:p>
            <a:pPr marL="457200" indent="-457200">
              <a:buFont typeface="Arial" pitchFamily="34" charset="0"/>
              <a:buChar char="•"/>
            </a:pPr>
            <a:r>
              <a:rPr lang="en-US" sz="3200" dirty="0">
                <a:cs typeface="Arial" pitchFamily="34" charset="0"/>
              </a:rPr>
              <a:t>List your information on these lines. </a:t>
            </a:r>
          </a:p>
        </p:txBody>
      </p:sp>
      <p:grpSp>
        <p:nvGrpSpPr>
          <p:cNvPr id="152" name="Group 151"/>
          <p:cNvGrpSpPr/>
          <p:nvPr/>
        </p:nvGrpSpPr>
        <p:grpSpPr>
          <a:xfrm>
            <a:off x="609601" y="4724400"/>
            <a:ext cx="10265584" cy="1053663"/>
            <a:chOff x="487681" y="4866974"/>
            <a:chExt cx="7713343" cy="844689"/>
          </a:xfrm>
        </p:grpSpPr>
        <p:sp>
          <p:nvSpPr>
            <p:cNvPr id="153" name="Rectangle 152"/>
            <p:cNvSpPr/>
            <p:nvPr/>
          </p:nvSpPr>
          <p:spPr>
            <a:xfrm>
              <a:off x="487681" y="4866974"/>
              <a:ext cx="7691119" cy="844689"/>
            </a:xfrm>
            <a:prstGeom prst="rect">
              <a:avLst/>
            </a:prstGeom>
            <a:solidFill>
              <a:srgbClr val="0047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200"/>
            </a:p>
          </p:txBody>
        </p:sp>
        <p:sp>
          <p:nvSpPr>
            <p:cNvPr id="154" name="TextBox 153"/>
            <p:cNvSpPr txBox="1"/>
            <p:nvPr/>
          </p:nvSpPr>
          <p:spPr>
            <a:xfrm>
              <a:off x="487681" y="4876800"/>
              <a:ext cx="7713343" cy="740205"/>
            </a:xfrm>
            <a:prstGeom prst="rect">
              <a:avLst/>
            </a:prstGeom>
            <a:noFill/>
            <a:effectLst>
              <a:outerShdw blurRad="127000" dist="38100" dir="2700000" algn="tl" rotWithShape="0">
                <a:schemeClr val="bg1">
                  <a:alpha val="40000"/>
                </a:schemeClr>
              </a:outerShdw>
            </a:effectLst>
          </p:spPr>
          <p:txBody>
            <a:bodyPr wrap="square" rtlCol="0">
              <a:spAutoFit/>
            </a:bodyPr>
            <a:lstStyle/>
            <a:p>
              <a:pPr algn="ctr"/>
              <a:r>
                <a:rPr lang="en-US" sz="5400" i="1" dirty="0" smtClean="0">
                  <a:solidFill>
                    <a:schemeClr val="bg1"/>
                  </a:solidFill>
                  <a:effectLst>
                    <a:outerShdw blurRad="76200" dist="63500" dir="2700000" algn="tl">
                      <a:schemeClr val="bg1">
                        <a:alpha val="28000"/>
                      </a:schemeClr>
                    </a:outerShdw>
                  </a:effectLst>
                  <a:cs typeface="Arial" pitchFamily="34" charset="0"/>
                </a:rPr>
                <a:t>Abstract</a:t>
              </a:r>
            </a:p>
          </p:txBody>
        </p:sp>
      </p:grpSp>
      <p:grpSp>
        <p:nvGrpSpPr>
          <p:cNvPr id="155" name="Group 154"/>
          <p:cNvGrpSpPr/>
          <p:nvPr/>
        </p:nvGrpSpPr>
        <p:grpSpPr>
          <a:xfrm>
            <a:off x="609601" y="16011235"/>
            <a:ext cx="10265584" cy="1053663"/>
            <a:chOff x="487681" y="4866974"/>
            <a:chExt cx="7713343" cy="844689"/>
          </a:xfrm>
        </p:grpSpPr>
        <p:sp>
          <p:nvSpPr>
            <p:cNvPr id="156" name="Rectangle 155"/>
            <p:cNvSpPr/>
            <p:nvPr/>
          </p:nvSpPr>
          <p:spPr>
            <a:xfrm>
              <a:off x="487681" y="4866974"/>
              <a:ext cx="7691119" cy="844689"/>
            </a:xfrm>
            <a:prstGeom prst="rect">
              <a:avLst/>
            </a:prstGeom>
            <a:solidFill>
              <a:srgbClr val="0047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200"/>
            </a:p>
          </p:txBody>
        </p:sp>
        <p:sp>
          <p:nvSpPr>
            <p:cNvPr id="157" name="TextBox 156"/>
            <p:cNvSpPr txBox="1"/>
            <p:nvPr/>
          </p:nvSpPr>
          <p:spPr>
            <a:xfrm>
              <a:off x="487681" y="4876800"/>
              <a:ext cx="7713343" cy="740205"/>
            </a:xfrm>
            <a:prstGeom prst="rect">
              <a:avLst/>
            </a:prstGeom>
            <a:noFill/>
            <a:effectLst>
              <a:outerShdw blurRad="127000" dist="38100" dir="2700000" algn="tl" rotWithShape="0">
                <a:schemeClr val="bg1">
                  <a:alpha val="40000"/>
                </a:schemeClr>
              </a:outerShdw>
            </a:effectLst>
          </p:spPr>
          <p:txBody>
            <a:bodyPr wrap="square" rtlCol="0">
              <a:spAutoFit/>
            </a:bodyPr>
            <a:lstStyle/>
            <a:p>
              <a:pPr algn="ctr"/>
              <a:r>
                <a:rPr lang="en-US" sz="5400" i="1" dirty="0" smtClean="0">
                  <a:solidFill>
                    <a:schemeClr val="bg1"/>
                  </a:solidFill>
                  <a:effectLst>
                    <a:outerShdw blurRad="76200" dist="63500" dir="2700000" algn="tl">
                      <a:schemeClr val="bg1">
                        <a:alpha val="28000"/>
                      </a:schemeClr>
                    </a:outerShdw>
                  </a:effectLst>
                  <a:cs typeface="Arial" pitchFamily="34" charset="0"/>
                </a:rPr>
                <a:t>Introduction</a:t>
              </a:r>
            </a:p>
          </p:txBody>
        </p:sp>
      </p:grpSp>
      <p:sp>
        <p:nvSpPr>
          <p:cNvPr id="158" name="Rectangle 157"/>
          <p:cNvSpPr/>
          <p:nvPr/>
        </p:nvSpPr>
        <p:spPr>
          <a:xfrm>
            <a:off x="11507610" y="4831709"/>
            <a:ext cx="10141356" cy="27477091"/>
          </a:xfrm>
          <a:prstGeom prst="rect">
            <a:avLst/>
          </a:prstGeom>
          <a:solidFill>
            <a:schemeClr val="bg1"/>
          </a:solid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200"/>
          </a:p>
        </p:txBody>
      </p:sp>
      <p:sp>
        <p:nvSpPr>
          <p:cNvPr id="159" name="TextBox 158"/>
          <p:cNvSpPr txBox="1"/>
          <p:nvPr/>
        </p:nvSpPr>
        <p:spPr>
          <a:xfrm>
            <a:off x="11730719" y="5885372"/>
            <a:ext cx="9634289" cy="2554545"/>
          </a:xfrm>
          <a:prstGeom prst="rect">
            <a:avLst/>
          </a:prstGeom>
          <a:noFill/>
        </p:spPr>
        <p:txBody>
          <a:bodyPr wrap="square" rtlCol="0">
            <a:spAutoFit/>
          </a:bodyPr>
          <a:lstStyle/>
          <a:p>
            <a:r>
              <a:rPr lang="en-US" sz="3200" dirty="0" smtClean="0">
                <a:cs typeface="Arial" pitchFamily="34" charset="0"/>
              </a:rPr>
              <a:t>would go here. List your information on these lines. Your text would go here. List your information on these lines. Your text would go here. List your information on these lines. </a:t>
            </a:r>
          </a:p>
          <a:p>
            <a:endParaRPr lang="en-US" sz="3200" dirty="0" smtClean="0">
              <a:cs typeface="Arial" pitchFamily="34" charset="0"/>
            </a:endParaRPr>
          </a:p>
        </p:txBody>
      </p:sp>
      <p:sp>
        <p:nvSpPr>
          <p:cNvPr id="160" name="TextBox 159"/>
          <p:cNvSpPr txBox="1"/>
          <p:nvPr/>
        </p:nvSpPr>
        <p:spPr>
          <a:xfrm>
            <a:off x="11730719" y="15941572"/>
            <a:ext cx="9634289" cy="14865608"/>
          </a:xfrm>
          <a:prstGeom prst="rect">
            <a:avLst/>
          </a:prstGeom>
          <a:noFill/>
        </p:spPr>
        <p:txBody>
          <a:bodyPr wrap="square" rtlCol="0">
            <a:spAutoFit/>
          </a:bodyPr>
          <a:lstStyle/>
          <a:p>
            <a:r>
              <a:rPr lang="en-US" sz="3200" dirty="0">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a:t>
            </a:r>
          </a:p>
          <a:p>
            <a:pPr marL="457200" indent="-457200">
              <a:buFont typeface="Arial" pitchFamily="34" charset="0"/>
              <a:buChar char="•"/>
            </a:pPr>
            <a:r>
              <a:rPr lang="en-US" sz="3200" dirty="0">
                <a:cs typeface="Arial" pitchFamily="34" charset="0"/>
              </a:rPr>
              <a:t>Your text would go here. List your information on these lines. </a:t>
            </a:r>
          </a:p>
          <a:p>
            <a:pPr marL="457200" indent="-457200">
              <a:buFont typeface="Arial" pitchFamily="34" charset="0"/>
              <a:buChar char="•"/>
            </a:pPr>
            <a:r>
              <a:rPr lang="en-US" sz="3200" dirty="0">
                <a:cs typeface="Arial" pitchFamily="34" charset="0"/>
              </a:rPr>
              <a:t>Your text would go here. </a:t>
            </a:r>
          </a:p>
          <a:p>
            <a:pPr marL="457200" indent="-457200">
              <a:buFont typeface="Arial" pitchFamily="34" charset="0"/>
              <a:buChar char="•"/>
            </a:pPr>
            <a:r>
              <a:rPr lang="en-US" sz="3200" dirty="0">
                <a:cs typeface="Arial" pitchFamily="34" charset="0"/>
              </a:rPr>
              <a:t>List your information on these lines. </a:t>
            </a:r>
          </a:p>
          <a:p>
            <a:r>
              <a:rPr lang="en-US" sz="3200" dirty="0">
                <a:cs typeface="Arial" pitchFamily="34" charset="0"/>
              </a:rPr>
              <a:t> </a:t>
            </a:r>
          </a:p>
          <a:p>
            <a:r>
              <a:rPr lang="en-US" sz="3200" dirty="0">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List your information on these lines. Your text would go here. List your information on these lines. Your text</a:t>
            </a:r>
          </a:p>
          <a:p>
            <a:r>
              <a:rPr lang="en-US" sz="3200" dirty="0">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a:t>
            </a:r>
          </a:p>
          <a:p>
            <a:pPr marL="457200" indent="-457200">
              <a:buFont typeface="Arial" pitchFamily="34" charset="0"/>
              <a:buChar char="•"/>
            </a:pPr>
            <a:r>
              <a:rPr lang="en-US" sz="3200" dirty="0">
                <a:cs typeface="Arial" pitchFamily="34" charset="0"/>
              </a:rPr>
              <a:t>Your text would go here. List your information on these lines. </a:t>
            </a:r>
          </a:p>
          <a:p>
            <a:pPr marL="457200" indent="-457200">
              <a:buFont typeface="Arial" pitchFamily="34" charset="0"/>
              <a:buChar char="•"/>
            </a:pPr>
            <a:r>
              <a:rPr lang="en-US" sz="3200" dirty="0">
                <a:cs typeface="Arial" pitchFamily="34" charset="0"/>
              </a:rPr>
              <a:t>Your text would go here. </a:t>
            </a:r>
          </a:p>
          <a:p>
            <a:pPr marL="457200" indent="-457200">
              <a:buFont typeface="Arial" pitchFamily="34" charset="0"/>
              <a:buChar char="•"/>
            </a:pPr>
            <a:r>
              <a:rPr lang="en-US" sz="3200" dirty="0">
                <a:cs typeface="Arial" pitchFamily="34" charset="0"/>
              </a:rPr>
              <a:t>List your information on these lines. </a:t>
            </a:r>
            <a:endParaRPr lang="en-US" sz="3200" dirty="0" smtClean="0">
              <a:cs typeface="Arial" pitchFamily="34" charset="0"/>
            </a:endParaRPr>
          </a:p>
        </p:txBody>
      </p:sp>
      <p:sp>
        <p:nvSpPr>
          <p:cNvPr id="161" name="TextBox 160"/>
          <p:cNvSpPr txBox="1"/>
          <p:nvPr/>
        </p:nvSpPr>
        <p:spPr>
          <a:xfrm>
            <a:off x="11515655" y="9293608"/>
            <a:ext cx="9634289" cy="707886"/>
          </a:xfrm>
          <a:prstGeom prst="rect">
            <a:avLst/>
          </a:prstGeom>
          <a:noFill/>
          <a:effectLst>
            <a:outerShdw blurRad="127000" dist="38100" dir="2700000" algn="tl" rotWithShape="0">
              <a:schemeClr val="bg1">
                <a:alpha val="40000"/>
              </a:schemeClr>
            </a:outerShdw>
          </a:effectLst>
        </p:spPr>
        <p:txBody>
          <a:bodyPr wrap="square" rtlCol="0">
            <a:spAutoFit/>
          </a:bodyPr>
          <a:lstStyle/>
          <a:p>
            <a:r>
              <a:rPr lang="en-US" sz="4000" dirty="0" smtClean="0">
                <a:solidFill>
                  <a:schemeClr val="tx1">
                    <a:lumMod val="75000"/>
                    <a:lumOff val="25000"/>
                  </a:schemeClr>
                </a:solidFill>
                <a:effectLst>
                  <a:outerShdw blurRad="76200" dist="63500" dir="2700000" algn="tl">
                    <a:schemeClr val="bg1">
                      <a:alpha val="28000"/>
                    </a:schemeClr>
                  </a:outerShdw>
                </a:effectLst>
                <a:cs typeface="Arial" pitchFamily="34" charset="0"/>
              </a:rPr>
              <a:t>Participants</a:t>
            </a:r>
          </a:p>
        </p:txBody>
      </p:sp>
      <p:sp>
        <p:nvSpPr>
          <p:cNvPr id="162" name="TextBox 161"/>
          <p:cNvSpPr txBox="1"/>
          <p:nvPr/>
        </p:nvSpPr>
        <p:spPr>
          <a:xfrm>
            <a:off x="11515655" y="15272339"/>
            <a:ext cx="9634289" cy="707886"/>
          </a:xfrm>
          <a:prstGeom prst="rect">
            <a:avLst/>
          </a:prstGeom>
          <a:noFill/>
          <a:effectLst>
            <a:outerShdw blurRad="127000" dist="38100" dir="2700000" algn="tl" rotWithShape="0">
              <a:schemeClr val="bg1">
                <a:alpha val="40000"/>
              </a:schemeClr>
            </a:outerShdw>
          </a:effectLst>
        </p:spPr>
        <p:txBody>
          <a:bodyPr wrap="square" rtlCol="0">
            <a:spAutoFit/>
          </a:bodyPr>
          <a:lstStyle/>
          <a:p>
            <a:r>
              <a:rPr lang="en-US" sz="4000" dirty="0" smtClean="0">
                <a:solidFill>
                  <a:schemeClr val="tx1">
                    <a:lumMod val="75000"/>
                    <a:lumOff val="25000"/>
                  </a:schemeClr>
                </a:solidFill>
                <a:effectLst>
                  <a:outerShdw blurRad="76200" dist="63500" dir="2700000" algn="tl">
                    <a:schemeClr val="bg1">
                      <a:alpha val="28000"/>
                    </a:schemeClr>
                  </a:outerShdw>
                </a:effectLst>
                <a:cs typeface="Arial" pitchFamily="34" charset="0"/>
              </a:rPr>
              <a:t>Methods</a:t>
            </a:r>
          </a:p>
        </p:txBody>
      </p:sp>
      <p:grpSp>
        <p:nvGrpSpPr>
          <p:cNvPr id="163" name="Group 162"/>
          <p:cNvGrpSpPr/>
          <p:nvPr/>
        </p:nvGrpSpPr>
        <p:grpSpPr>
          <a:xfrm>
            <a:off x="11445495" y="4724400"/>
            <a:ext cx="10265585" cy="1053663"/>
            <a:chOff x="487681" y="4866974"/>
            <a:chExt cx="7713343" cy="844689"/>
          </a:xfrm>
        </p:grpSpPr>
        <p:sp>
          <p:nvSpPr>
            <p:cNvPr id="164" name="Rectangle 163"/>
            <p:cNvSpPr/>
            <p:nvPr/>
          </p:nvSpPr>
          <p:spPr>
            <a:xfrm>
              <a:off x="487681" y="4866974"/>
              <a:ext cx="7691119" cy="844689"/>
            </a:xfrm>
            <a:prstGeom prst="rect">
              <a:avLst/>
            </a:prstGeom>
            <a:solidFill>
              <a:srgbClr val="0047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200"/>
            </a:p>
          </p:txBody>
        </p:sp>
        <p:sp>
          <p:nvSpPr>
            <p:cNvPr id="165" name="TextBox 164"/>
            <p:cNvSpPr txBox="1"/>
            <p:nvPr/>
          </p:nvSpPr>
          <p:spPr>
            <a:xfrm>
              <a:off x="487681" y="4876800"/>
              <a:ext cx="7713343" cy="740205"/>
            </a:xfrm>
            <a:prstGeom prst="rect">
              <a:avLst/>
            </a:prstGeom>
            <a:noFill/>
            <a:effectLst>
              <a:outerShdw blurRad="127000" dist="38100" dir="2700000" algn="tl" rotWithShape="0">
                <a:schemeClr val="bg1">
                  <a:alpha val="40000"/>
                </a:schemeClr>
              </a:outerShdw>
            </a:effectLst>
          </p:spPr>
          <p:txBody>
            <a:bodyPr wrap="square" rtlCol="0">
              <a:spAutoFit/>
            </a:bodyPr>
            <a:lstStyle/>
            <a:p>
              <a:pPr algn="ctr"/>
              <a:r>
                <a:rPr lang="en-US" sz="5400" i="1" dirty="0" smtClean="0">
                  <a:solidFill>
                    <a:schemeClr val="bg1"/>
                  </a:solidFill>
                  <a:effectLst>
                    <a:outerShdw blurRad="76200" dist="63500" dir="2700000" algn="tl">
                      <a:schemeClr val="bg1">
                        <a:alpha val="28000"/>
                      </a:schemeClr>
                    </a:outerShdw>
                  </a:effectLst>
                  <a:cs typeface="Arial" pitchFamily="34" charset="0"/>
                </a:rPr>
                <a:t>Introduction cont.</a:t>
              </a:r>
            </a:p>
          </p:txBody>
        </p:sp>
      </p:grpSp>
      <p:grpSp>
        <p:nvGrpSpPr>
          <p:cNvPr id="166" name="Group 165"/>
          <p:cNvGrpSpPr/>
          <p:nvPr/>
        </p:nvGrpSpPr>
        <p:grpSpPr>
          <a:xfrm>
            <a:off x="11445495" y="8150424"/>
            <a:ext cx="10265585" cy="1053663"/>
            <a:chOff x="487681" y="4866974"/>
            <a:chExt cx="7713343" cy="844689"/>
          </a:xfrm>
        </p:grpSpPr>
        <p:sp>
          <p:nvSpPr>
            <p:cNvPr id="167" name="Rectangle 166"/>
            <p:cNvSpPr/>
            <p:nvPr/>
          </p:nvSpPr>
          <p:spPr>
            <a:xfrm>
              <a:off x="487681" y="4866974"/>
              <a:ext cx="7691119" cy="844689"/>
            </a:xfrm>
            <a:prstGeom prst="rect">
              <a:avLst/>
            </a:prstGeom>
            <a:solidFill>
              <a:srgbClr val="0047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200"/>
            </a:p>
          </p:txBody>
        </p:sp>
        <p:sp>
          <p:nvSpPr>
            <p:cNvPr id="168" name="TextBox 167"/>
            <p:cNvSpPr txBox="1"/>
            <p:nvPr/>
          </p:nvSpPr>
          <p:spPr>
            <a:xfrm>
              <a:off x="487681" y="4876800"/>
              <a:ext cx="7713343" cy="740205"/>
            </a:xfrm>
            <a:prstGeom prst="rect">
              <a:avLst/>
            </a:prstGeom>
            <a:noFill/>
            <a:effectLst>
              <a:outerShdw blurRad="127000" dist="38100" dir="2700000" algn="tl" rotWithShape="0">
                <a:schemeClr val="bg1">
                  <a:alpha val="40000"/>
                </a:schemeClr>
              </a:outerShdw>
            </a:effectLst>
          </p:spPr>
          <p:txBody>
            <a:bodyPr wrap="square" rtlCol="0">
              <a:spAutoFit/>
            </a:bodyPr>
            <a:lstStyle/>
            <a:p>
              <a:pPr algn="ctr"/>
              <a:r>
                <a:rPr lang="en-US" sz="5400" i="1" dirty="0" smtClean="0">
                  <a:solidFill>
                    <a:schemeClr val="bg1"/>
                  </a:solidFill>
                  <a:effectLst>
                    <a:outerShdw blurRad="76200" dist="63500" dir="2700000" algn="tl">
                      <a:schemeClr val="bg1">
                        <a:alpha val="28000"/>
                      </a:schemeClr>
                    </a:outerShdw>
                  </a:effectLst>
                  <a:cs typeface="Arial" pitchFamily="34" charset="0"/>
                </a:rPr>
                <a:t>Materials &amp; Methods</a:t>
              </a:r>
            </a:p>
          </p:txBody>
        </p:sp>
      </p:grpSp>
      <p:sp>
        <p:nvSpPr>
          <p:cNvPr id="169" name="Rectangle 168"/>
          <p:cNvSpPr/>
          <p:nvPr/>
        </p:nvSpPr>
        <p:spPr>
          <a:xfrm>
            <a:off x="22302938" y="4831709"/>
            <a:ext cx="10141356" cy="27477091"/>
          </a:xfrm>
          <a:prstGeom prst="rect">
            <a:avLst/>
          </a:prstGeom>
          <a:solidFill>
            <a:schemeClr val="bg1"/>
          </a:solid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200"/>
          </a:p>
        </p:txBody>
      </p:sp>
      <p:sp>
        <p:nvSpPr>
          <p:cNvPr id="170" name="TextBox 169"/>
          <p:cNvSpPr txBox="1"/>
          <p:nvPr/>
        </p:nvSpPr>
        <p:spPr>
          <a:xfrm>
            <a:off x="22586894" y="5885372"/>
            <a:ext cx="9634289" cy="1569660"/>
          </a:xfrm>
          <a:prstGeom prst="rect">
            <a:avLst/>
          </a:prstGeom>
          <a:noFill/>
        </p:spPr>
        <p:txBody>
          <a:bodyPr wrap="square" rtlCol="0">
            <a:spAutoFit/>
          </a:bodyPr>
          <a:lstStyle/>
          <a:p>
            <a:r>
              <a:rPr lang="en-US" sz="3200" dirty="0" smtClean="0">
                <a:cs typeface="Arial" pitchFamily="34" charset="0"/>
              </a:rPr>
              <a:t>Your text would go here. List your information on these lines. Your text would go here. List your information on these lines. </a:t>
            </a:r>
          </a:p>
        </p:txBody>
      </p:sp>
      <p:graphicFrame>
        <p:nvGraphicFramePr>
          <p:cNvPr id="171" name="Chart 170"/>
          <p:cNvGraphicFramePr/>
          <p:nvPr>
            <p:extLst>
              <p:ext uri="{D42A27DB-BD31-4B8C-83A1-F6EECF244321}">
                <p14:modId xmlns:p14="http://schemas.microsoft.com/office/powerpoint/2010/main" val="370936275"/>
              </p:ext>
            </p:extLst>
          </p:nvPr>
        </p:nvGraphicFramePr>
        <p:xfrm>
          <a:off x="22367987" y="7362897"/>
          <a:ext cx="9633851" cy="6037649"/>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72" name="Chart 171"/>
          <p:cNvGraphicFramePr/>
          <p:nvPr>
            <p:extLst>
              <p:ext uri="{D42A27DB-BD31-4B8C-83A1-F6EECF244321}">
                <p14:modId xmlns:p14="http://schemas.microsoft.com/office/powerpoint/2010/main" val="1963159588"/>
              </p:ext>
            </p:extLst>
          </p:nvPr>
        </p:nvGraphicFramePr>
        <p:xfrm>
          <a:off x="22367987" y="25213020"/>
          <a:ext cx="9633851" cy="5594160"/>
        </p:xfrm>
        <a:graphic>
          <a:graphicData uri="http://schemas.openxmlformats.org/drawingml/2006/chart">
            <c:chart xmlns:c="http://schemas.openxmlformats.org/drawingml/2006/chart" xmlns:r="http://schemas.openxmlformats.org/officeDocument/2006/relationships" r:id="rId4"/>
          </a:graphicData>
        </a:graphic>
      </p:graphicFrame>
      <p:sp>
        <p:nvSpPr>
          <p:cNvPr id="173" name="TextBox 172"/>
          <p:cNvSpPr txBox="1"/>
          <p:nvPr/>
        </p:nvSpPr>
        <p:spPr>
          <a:xfrm>
            <a:off x="22485482" y="13481414"/>
            <a:ext cx="9634289" cy="954107"/>
          </a:xfrm>
          <a:prstGeom prst="rect">
            <a:avLst/>
          </a:prstGeom>
          <a:noFill/>
        </p:spPr>
        <p:txBody>
          <a:bodyPr wrap="square" rtlCol="0">
            <a:spAutoFit/>
          </a:bodyPr>
          <a:lstStyle/>
          <a:p>
            <a:pPr algn="ctr"/>
            <a:r>
              <a:rPr lang="en-US" sz="2800" dirty="0" smtClean="0">
                <a:solidFill>
                  <a:schemeClr val="tx1">
                    <a:lumMod val="75000"/>
                    <a:lumOff val="25000"/>
                  </a:schemeClr>
                </a:solidFill>
                <a:cs typeface="Arial" pitchFamily="34" charset="0"/>
              </a:rPr>
              <a:t>Your text would go here. List your information on these lines. Your text would go here. List your information on these lines. </a:t>
            </a:r>
          </a:p>
        </p:txBody>
      </p:sp>
      <p:sp>
        <p:nvSpPr>
          <p:cNvPr id="174" name="TextBox 173"/>
          <p:cNvSpPr txBox="1"/>
          <p:nvPr/>
        </p:nvSpPr>
        <p:spPr>
          <a:xfrm>
            <a:off x="22586894" y="14804652"/>
            <a:ext cx="9634289" cy="9941183"/>
          </a:xfrm>
          <a:prstGeom prst="rect">
            <a:avLst/>
          </a:prstGeom>
          <a:noFill/>
        </p:spPr>
        <p:txBody>
          <a:bodyPr wrap="square" rtlCol="0">
            <a:spAutoFit/>
          </a:bodyPr>
          <a:lstStyle/>
          <a:p>
            <a:r>
              <a:rPr lang="en-US" sz="3200" dirty="0" smtClean="0">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a:t>
            </a:r>
          </a:p>
          <a:p>
            <a:pPr marL="457200" indent="-457200">
              <a:buFont typeface="Arial" pitchFamily="34" charset="0"/>
              <a:buChar char="•"/>
            </a:pPr>
            <a:r>
              <a:rPr lang="en-US" sz="3200" dirty="0" smtClean="0">
                <a:cs typeface="Arial" pitchFamily="34" charset="0"/>
              </a:rPr>
              <a:t>Your text would go here. List your information on these lines. </a:t>
            </a:r>
          </a:p>
          <a:p>
            <a:pPr marL="457200" indent="-457200">
              <a:buFont typeface="Arial" pitchFamily="34" charset="0"/>
              <a:buChar char="•"/>
            </a:pPr>
            <a:r>
              <a:rPr lang="en-US" sz="3200" dirty="0" smtClean="0">
                <a:cs typeface="Arial" pitchFamily="34" charset="0"/>
              </a:rPr>
              <a:t>Your text would go here. </a:t>
            </a:r>
          </a:p>
          <a:p>
            <a:r>
              <a:rPr lang="en-US" sz="3200" dirty="0" smtClean="0">
                <a:cs typeface="Arial" pitchFamily="34" charset="0"/>
              </a:rPr>
              <a:t>List your information on these lines. </a:t>
            </a:r>
            <a:r>
              <a:rPr lang="en-US" sz="3200" dirty="0">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a:t>
            </a:r>
          </a:p>
          <a:p>
            <a:r>
              <a:rPr lang="en-US" sz="3200" dirty="0">
                <a:cs typeface="Arial" pitchFamily="34" charset="0"/>
              </a:rPr>
              <a:t>Your text would go here. </a:t>
            </a:r>
            <a:endParaRPr lang="en-US" sz="3200" dirty="0" smtClean="0">
              <a:cs typeface="Arial" pitchFamily="34" charset="0"/>
            </a:endParaRPr>
          </a:p>
        </p:txBody>
      </p:sp>
      <p:sp>
        <p:nvSpPr>
          <p:cNvPr id="175" name="TextBox 174"/>
          <p:cNvSpPr txBox="1"/>
          <p:nvPr/>
        </p:nvSpPr>
        <p:spPr>
          <a:xfrm>
            <a:off x="22688309" y="30793186"/>
            <a:ext cx="9634289" cy="954107"/>
          </a:xfrm>
          <a:prstGeom prst="rect">
            <a:avLst/>
          </a:prstGeom>
          <a:noFill/>
        </p:spPr>
        <p:txBody>
          <a:bodyPr wrap="square" rtlCol="0">
            <a:spAutoFit/>
          </a:bodyPr>
          <a:lstStyle/>
          <a:p>
            <a:pPr algn="ctr"/>
            <a:r>
              <a:rPr lang="en-US" sz="2800" dirty="0" smtClean="0">
                <a:solidFill>
                  <a:schemeClr val="tx1">
                    <a:lumMod val="75000"/>
                    <a:lumOff val="25000"/>
                  </a:schemeClr>
                </a:solidFill>
                <a:cs typeface="Arial" pitchFamily="34" charset="0"/>
              </a:rPr>
              <a:t>Your text would go here. List your information on these lines. Your text would go here. List your information on these lines. </a:t>
            </a:r>
          </a:p>
        </p:txBody>
      </p:sp>
      <p:grpSp>
        <p:nvGrpSpPr>
          <p:cNvPr id="176" name="Group 175"/>
          <p:cNvGrpSpPr/>
          <p:nvPr/>
        </p:nvGrpSpPr>
        <p:grpSpPr>
          <a:xfrm>
            <a:off x="22281390" y="4724400"/>
            <a:ext cx="10265585" cy="1053663"/>
            <a:chOff x="487681" y="4866974"/>
            <a:chExt cx="7713343" cy="844689"/>
          </a:xfrm>
        </p:grpSpPr>
        <p:sp>
          <p:nvSpPr>
            <p:cNvPr id="177" name="Rectangle 176"/>
            <p:cNvSpPr/>
            <p:nvPr/>
          </p:nvSpPr>
          <p:spPr>
            <a:xfrm>
              <a:off x="487681" y="4866974"/>
              <a:ext cx="7691119" cy="844689"/>
            </a:xfrm>
            <a:prstGeom prst="rect">
              <a:avLst/>
            </a:prstGeom>
            <a:solidFill>
              <a:srgbClr val="0047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200"/>
            </a:p>
          </p:txBody>
        </p:sp>
        <p:sp>
          <p:nvSpPr>
            <p:cNvPr id="178" name="TextBox 177"/>
            <p:cNvSpPr txBox="1"/>
            <p:nvPr/>
          </p:nvSpPr>
          <p:spPr>
            <a:xfrm>
              <a:off x="487681" y="4876800"/>
              <a:ext cx="7713343" cy="740205"/>
            </a:xfrm>
            <a:prstGeom prst="rect">
              <a:avLst/>
            </a:prstGeom>
            <a:noFill/>
            <a:effectLst>
              <a:outerShdw blurRad="127000" dist="38100" dir="2700000" algn="tl" rotWithShape="0">
                <a:schemeClr val="bg1">
                  <a:alpha val="40000"/>
                </a:schemeClr>
              </a:outerShdw>
            </a:effectLst>
          </p:spPr>
          <p:txBody>
            <a:bodyPr wrap="square" rtlCol="0">
              <a:spAutoFit/>
            </a:bodyPr>
            <a:lstStyle/>
            <a:p>
              <a:pPr algn="ctr"/>
              <a:r>
                <a:rPr lang="en-US" sz="5400" i="1" dirty="0" smtClean="0">
                  <a:solidFill>
                    <a:schemeClr val="bg1"/>
                  </a:solidFill>
                  <a:effectLst>
                    <a:outerShdw blurRad="76200" dist="63500" dir="2700000" algn="tl">
                      <a:schemeClr val="bg1">
                        <a:alpha val="28000"/>
                      </a:schemeClr>
                    </a:outerShdw>
                  </a:effectLst>
                  <a:cs typeface="Arial" pitchFamily="34" charset="0"/>
                </a:rPr>
                <a:t>Results</a:t>
              </a:r>
            </a:p>
          </p:txBody>
        </p:sp>
      </p:grpSp>
      <p:sp>
        <p:nvSpPr>
          <p:cNvPr id="180" name="Rectangle 179"/>
          <p:cNvSpPr/>
          <p:nvPr/>
        </p:nvSpPr>
        <p:spPr>
          <a:xfrm>
            <a:off x="33200948" y="4831709"/>
            <a:ext cx="10141356" cy="27477091"/>
          </a:xfrm>
          <a:prstGeom prst="rect">
            <a:avLst/>
          </a:prstGeom>
          <a:solidFill>
            <a:schemeClr val="bg1"/>
          </a:solid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200"/>
          </a:p>
        </p:txBody>
      </p:sp>
      <p:sp>
        <p:nvSpPr>
          <p:cNvPr id="181" name="TextBox 180"/>
          <p:cNvSpPr txBox="1"/>
          <p:nvPr/>
        </p:nvSpPr>
        <p:spPr>
          <a:xfrm>
            <a:off x="33444340" y="14313095"/>
            <a:ext cx="9634289" cy="4524315"/>
          </a:xfrm>
          <a:prstGeom prst="rect">
            <a:avLst/>
          </a:prstGeom>
          <a:noFill/>
        </p:spPr>
        <p:txBody>
          <a:bodyPr wrap="square" rtlCol="0">
            <a:spAutoFit/>
          </a:bodyPr>
          <a:lstStyle/>
          <a:p>
            <a:r>
              <a:rPr lang="en-US" sz="3200" dirty="0" smtClean="0">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a:t>
            </a:r>
          </a:p>
        </p:txBody>
      </p:sp>
      <p:sp>
        <p:nvSpPr>
          <p:cNvPr id="182" name="TextBox 181"/>
          <p:cNvSpPr txBox="1"/>
          <p:nvPr/>
        </p:nvSpPr>
        <p:spPr>
          <a:xfrm>
            <a:off x="33444340" y="19813353"/>
            <a:ext cx="9634289" cy="5509199"/>
          </a:xfrm>
          <a:prstGeom prst="rect">
            <a:avLst/>
          </a:prstGeom>
          <a:noFill/>
        </p:spPr>
        <p:txBody>
          <a:bodyPr wrap="square" rtlCol="0">
            <a:spAutoFit/>
          </a:bodyPr>
          <a:lstStyle/>
          <a:p>
            <a:r>
              <a:rPr lang="en-US" sz="3200" dirty="0" smtClean="0">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a:t>
            </a:r>
          </a:p>
          <a:p>
            <a:pPr marL="457200" indent="-457200">
              <a:buFont typeface="Arial" pitchFamily="34" charset="0"/>
              <a:buChar char="•"/>
            </a:pPr>
            <a:r>
              <a:rPr lang="en-US" sz="3200" dirty="0" smtClean="0">
                <a:cs typeface="Arial" pitchFamily="34" charset="0"/>
              </a:rPr>
              <a:t>Your text would go here. List your information on these lines. </a:t>
            </a:r>
          </a:p>
          <a:p>
            <a:pPr marL="457200" indent="-457200">
              <a:buFont typeface="Arial" pitchFamily="34" charset="0"/>
              <a:buChar char="•"/>
            </a:pPr>
            <a:r>
              <a:rPr lang="en-US" sz="3200" dirty="0" smtClean="0">
                <a:cs typeface="Arial" pitchFamily="34" charset="0"/>
              </a:rPr>
              <a:t>Your text would go here. </a:t>
            </a:r>
          </a:p>
          <a:p>
            <a:pPr marL="457200" indent="-457200">
              <a:buFont typeface="Arial" pitchFamily="34" charset="0"/>
              <a:buChar char="•"/>
            </a:pPr>
            <a:r>
              <a:rPr lang="en-US" sz="3200" dirty="0" smtClean="0">
                <a:cs typeface="Arial" pitchFamily="34" charset="0"/>
              </a:rPr>
              <a:t>List your information on these lines. </a:t>
            </a:r>
          </a:p>
        </p:txBody>
      </p:sp>
      <p:sp>
        <p:nvSpPr>
          <p:cNvPr id="183" name="TextBox 182"/>
          <p:cNvSpPr txBox="1"/>
          <p:nvPr/>
        </p:nvSpPr>
        <p:spPr>
          <a:xfrm>
            <a:off x="33444340" y="26373496"/>
            <a:ext cx="9634289" cy="5632311"/>
          </a:xfrm>
          <a:prstGeom prst="rect">
            <a:avLst/>
          </a:prstGeom>
          <a:noFill/>
        </p:spPr>
        <p:txBody>
          <a:bodyPr wrap="square" rtlCol="0">
            <a:spAutoFit/>
          </a:bodyPr>
          <a:lstStyle/>
          <a:p>
            <a:pPr marL="457200" indent="-457200">
              <a:buFont typeface="+mj-lt"/>
              <a:buAutoNum type="arabicPeriod"/>
            </a:pPr>
            <a:r>
              <a:rPr lang="en-US" sz="2400" dirty="0" smtClean="0">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a:t>
            </a:r>
          </a:p>
          <a:p>
            <a:pPr marL="457200" indent="-457200">
              <a:buFont typeface="+mj-lt"/>
              <a:buAutoNum type="arabicPeriod"/>
            </a:pPr>
            <a:r>
              <a:rPr lang="en-US" sz="2400" dirty="0" smtClean="0">
                <a:cs typeface="Arial" pitchFamily="34" charset="0"/>
              </a:rPr>
              <a:t>List your information on these lines.  Your text would go here. List your information on these lines. Your text would go here. List your information on these lines. List your information on these lines. Your text would go here. </a:t>
            </a:r>
          </a:p>
          <a:p>
            <a:pPr marL="457200" indent="-457200">
              <a:buFont typeface="+mj-lt"/>
              <a:buAutoNum type="arabicPeriod"/>
            </a:pPr>
            <a:r>
              <a:rPr lang="en-US" sz="2400" dirty="0" smtClean="0">
                <a:cs typeface="Arial" pitchFamily="34" charset="0"/>
              </a:rPr>
              <a:t>List your information on these lines. Your text would go here. List your information on these lines. Your text would go here. List your information on these lines. </a:t>
            </a:r>
          </a:p>
          <a:p>
            <a:pPr marL="457200" indent="-457200">
              <a:buFont typeface="+mj-lt"/>
              <a:buAutoNum type="arabicPeriod"/>
            </a:pPr>
            <a:endParaRPr lang="en-US" sz="2400" dirty="0" smtClean="0">
              <a:cs typeface="Arial" pitchFamily="34" charset="0"/>
            </a:endParaRPr>
          </a:p>
          <a:p>
            <a:pPr marL="457200" indent="-457200">
              <a:buFont typeface="+mj-lt"/>
              <a:buAutoNum type="arabicPeriod"/>
            </a:pPr>
            <a:endParaRPr lang="en-US" sz="2400" dirty="0" smtClean="0">
              <a:cs typeface="Arial" pitchFamily="34" charset="0"/>
            </a:endParaRPr>
          </a:p>
        </p:txBody>
      </p:sp>
      <p:sp>
        <p:nvSpPr>
          <p:cNvPr id="184" name="TextBox 183"/>
          <p:cNvSpPr txBox="1"/>
          <p:nvPr/>
        </p:nvSpPr>
        <p:spPr>
          <a:xfrm>
            <a:off x="33444340" y="5885372"/>
            <a:ext cx="9634289" cy="7478970"/>
          </a:xfrm>
          <a:prstGeom prst="rect">
            <a:avLst/>
          </a:prstGeom>
          <a:noFill/>
        </p:spPr>
        <p:txBody>
          <a:bodyPr wrap="square" rtlCol="0">
            <a:spAutoFit/>
          </a:bodyPr>
          <a:lstStyle/>
          <a:p>
            <a:r>
              <a:rPr lang="en-US" sz="3200" dirty="0" smtClean="0">
                <a:cs typeface="Arial" pitchFamily="34" charset="0"/>
              </a:rPr>
              <a:t>information on these lines. Your text would go here. List your information on these lines. </a:t>
            </a:r>
          </a:p>
          <a:p>
            <a:r>
              <a:rPr lang="en-US" sz="3200" dirty="0" smtClean="0">
                <a:cs typeface="Arial" pitchFamily="34" charset="0"/>
              </a:rPr>
              <a:t>Your text would go here. List your information on these lines. Your text would go here. List your information on these lines. Your text would go here. List your information on these lines. </a:t>
            </a:r>
            <a:r>
              <a:rPr lang="en-US" sz="3200" dirty="0">
                <a:cs typeface="Arial" pitchFamily="34" charset="0"/>
              </a:rPr>
              <a:t>Your text would go here. List your information on these lines. Your text would go here. List your information on these lines. Your text would go here. List your information on these lines. </a:t>
            </a:r>
            <a:endParaRPr lang="en-US" sz="3200" dirty="0" smtClean="0">
              <a:cs typeface="Arial" pitchFamily="34" charset="0"/>
            </a:endParaRPr>
          </a:p>
          <a:p>
            <a:endParaRPr lang="en-US" sz="3200" dirty="0">
              <a:cs typeface="Arial" pitchFamily="34" charset="0"/>
            </a:endParaRPr>
          </a:p>
          <a:p>
            <a:r>
              <a:rPr lang="en-US" sz="3200" dirty="0">
                <a:cs typeface="Arial" pitchFamily="34" charset="0"/>
              </a:rPr>
              <a:t>Your text would go here. List your information on these lines. Your text would go here. List your information on these lines. Your text would go here. List your information on these lines. </a:t>
            </a:r>
          </a:p>
          <a:p>
            <a:endParaRPr lang="en-US" sz="3200" dirty="0">
              <a:cs typeface="Arial" pitchFamily="34" charset="0"/>
            </a:endParaRPr>
          </a:p>
        </p:txBody>
      </p:sp>
      <p:sp>
        <p:nvSpPr>
          <p:cNvPr id="185" name="TextBox 184"/>
          <p:cNvSpPr txBox="1"/>
          <p:nvPr/>
        </p:nvSpPr>
        <p:spPr>
          <a:xfrm>
            <a:off x="33391887" y="19083906"/>
            <a:ext cx="9634289" cy="707886"/>
          </a:xfrm>
          <a:prstGeom prst="rect">
            <a:avLst/>
          </a:prstGeom>
          <a:noFill/>
          <a:effectLst>
            <a:outerShdw blurRad="127000" dist="38100" dir="2700000" algn="tl" rotWithShape="0">
              <a:schemeClr val="bg1">
                <a:alpha val="40000"/>
              </a:schemeClr>
            </a:outerShdw>
          </a:effectLst>
        </p:spPr>
        <p:txBody>
          <a:bodyPr wrap="square" rtlCol="0">
            <a:spAutoFit/>
          </a:bodyPr>
          <a:lstStyle/>
          <a:p>
            <a:r>
              <a:rPr lang="en-US" sz="4000" dirty="0" smtClean="0">
                <a:solidFill>
                  <a:schemeClr val="tx1">
                    <a:lumMod val="75000"/>
                    <a:lumOff val="25000"/>
                  </a:schemeClr>
                </a:solidFill>
                <a:effectLst>
                  <a:outerShdw blurRad="76200" dist="63500" dir="2700000" algn="tl">
                    <a:schemeClr val="bg1">
                      <a:alpha val="28000"/>
                    </a:schemeClr>
                  </a:outerShdw>
                </a:effectLst>
                <a:cs typeface="Arial" pitchFamily="34" charset="0"/>
              </a:rPr>
              <a:t>Limitations</a:t>
            </a:r>
          </a:p>
        </p:txBody>
      </p:sp>
      <p:sp>
        <p:nvSpPr>
          <p:cNvPr id="186" name="TextBox 185"/>
          <p:cNvSpPr txBox="1"/>
          <p:nvPr/>
        </p:nvSpPr>
        <p:spPr>
          <a:xfrm>
            <a:off x="33391887" y="25775907"/>
            <a:ext cx="9634289" cy="707886"/>
          </a:xfrm>
          <a:prstGeom prst="rect">
            <a:avLst/>
          </a:prstGeom>
          <a:noFill/>
          <a:effectLst>
            <a:outerShdw blurRad="127000" dist="38100" dir="2700000" algn="tl" rotWithShape="0">
              <a:schemeClr val="bg1">
                <a:alpha val="40000"/>
              </a:schemeClr>
            </a:outerShdw>
          </a:effectLst>
        </p:spPr>
        <p:txBody>
          <a:bodyPr wrap="square" rtlCol="0">
            <a:spAutoFit/>
          </a:bodyPr>
          <a:lstStyle/>
          <a:p>
            <a:r>
              <a:rPr lang="en-US" sz="4000" dirty="0" smtClean="0">
                <a:solidFill>
                  <a:schemeClr val="tx1">
                    <a:lumMod val="75000"/>
                    <a:lumOff val="25000"/>
                  </a:schemeClr>
                </a:solidFill>
                <a:effectLst>
                  <a:outerShdw blurRad="76200" dist="63500" dir="2700000" algn="tl">
                    <a:schemeClr val="bg1">
                      <a:alpha val="28000"/>
                    </a:schemeClr>
                  </a:outerShdw>
                </a:effectLst>
                <a:cs typeface="Arial" pitchFamily="34" charset="0"/>
              </a:rPr>
              <a:t>References</a:t>
            </a:r>
          </a:p>
        </p:txBody>
      </p:sp>
      <p:grpSp>
        <p:nvGrpSpPr>
          <p:cNvPr id="187" name="Group 186"/>
          <p:cNvGrpSpPr/>
          <p:nvPr/>
        </p:nvGrpSpPr>
        <p:grpSpPr>
          <a:xfrm>
            <a:off x="33117285" y="4724400"/>
            <a:ext cx="10265585" cy="1053663"/>
            <a:chOff x="487681" y="4866974"/>
            <a:chExt cx="7713343" cy="844689"/>
          </a:xfrm>
        </p:grpSpPr>
        <p:sp>
          <p:nvSpPr>
            <p:cNvPr id="188" name="Rectangle 187"/>
            <p:cNvSpPr/>
            <p:nvPr/>
          </p:nvSpPr>
          <p:spPr>
            <a:xfrm>
              <a:off x="487681" y="4866974"/>
              <a:ext cx="7691119" cy="844689"/>
            </a:xfrm>
            <a:prstGeom prst="rect">
              <a:avLst/>
            </a:prstGeom>
            <a:solidFill>
              <a:srgbClr val="0047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200"/>
            </a:p>
          </p:txBody>
        </p:sp>
        <p:sp>
          <p:nvSpPr>
            <p:cNvPr id="189" name="TextBox 188"/>
            <p:cNvSpPr txBox="1"/>
            <p:nvPr/>
          </p:nvSpPr>
          <p:spPr>
            <a:xfrm>
              <a:off x="487681" y="4876800"/>
              <a:ext cx="7713343" cy="740205"/>
            </a:xfrm>
            <a:prstGeom prst="rect">
              <a:avLst/>
            </a:prstGeom>
            <a:noFill/>
            <a:effectLst>
              <a:outerShdw blurRad="127000" dist="38100" dir="2700000" algn="tl" rotWithShape="0">
                <a:schemeClr val="bg1">
                  <a:alpha val="40000"/>
                </a:schemeClr>
              </a:outerShdw>
            </a:effectLst>
          </p:spPr>
          <p:txBody>
            <a:bodyPr wrap="square" rtlCol="0">
              <a:spAutoFit/>
            </a:bodyPr>
            <a:lstStyle/>
            <a:p>
              <a:pPr algn="ctr"/>
              <a:r>
                <a:rPr lang="en-US" sz="5400" i="1" dirty="0" smtClean="0">
                  <a:solidFill>
                    <a:schemeClr val="bg1"/>
                  </a:solidFill>
                  <a:effectLst>
                    <a:outerShdw blurRad="76200" dist="63500" dir="2700000" algn="tl">
                      <a:schemeClr val="bg1">
                        <a:alpha val="28000"/>
                      </a:schemeClr>
                    </a:outerShdw>
                  </a:effectLst>
                  <a:cs typeface="Arial" pitchFamily="34" charset="0"/>
                </a:rPr>
                <a:t>Results cont.</a:t>
              </a:r>
            </a:p>
          </p:txBody>
        </p:sp>
      </p:grpSp>
      <p:grpSp>
        <p:nvGrpSpPr>
          <p:cNvPr id="190" name="Group 189"/>
          <p:cNvGrpSpPr/>
          <p:nvPr/>
        </p:nvGrpSpPr>
        <p:grpSpPr>
          <a:xfrm>
            <a:off x="33117285" y="13259432"/>
            <a:ext cx="10265585" cy="1053663"/>
            <a:chOff x="487681" y="4866974"/>
            <a:chExt cx="7713343" cy="844689"/>
          </a:xfrm>
        </p:grpSpPr>
        <p:sp>
          <p:nvSpPr>
            <p:cNvPr id="191" name="Rectangle 190"/>
            <p:cNvSpPr/>
            <p:nvPr/>
          </p:nvSpPr>
          <p:spPr>
            <a:xfrm>
              <a:off x="487681" y="4866974"/>
              <a:ext cx="7691119" cy="844689"/>
            </a:xfrm>
            <a:prstGeom prst="rect">
              <a:avLst/>
            </a:prstGeom>
            <a:solidFill>
              <a:srgbClr val="0047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200"/>
            </a:p>
          </p:txBody>
        </p:sp>
        <p:sp>
          <p:nvSpPr>
            <p:cNvPr id="192" name="TextBox 191"/>
            <p:cNvSpPr txBox="1"/>
            <p:nvPr/>
          </p:nvSpPr>
          <p:spPr>
            <a:xfrm>
              <a:off x="487681" y="4876800"/>
              <a:ext cx="7713343" cy="740205"/>
            </a:xfrm>
            <a:prstGeom prst="rect">
              <a:avLst/>
            </a:prstGeom>
            <a:noFill/>
            <a:effectLst>
              <a:outerShdw blurRad="127000" dist="38100" dir="2700000" algn="tl" rotWithShape="0">
                <a:schemeClr val="bg1">
                  <a:alpha val="40000"/>
                </a:schemeClr>
              </a:outerShdw>
            </a:effectLst>
          </p:spPr>
          <p:txBody>
            <a:bodyPr wrap="square" rtlCol="0">
              <a:spAutoFit/>
            </a:bodyPr>
            <a:lstStyle/>
            <a:p>
              <a:pPr algn="ctr"/>
              <a:r>
                <a:rPr lang="en-US" sz="5400" i="1" dirty="0" smtClean="0">
                  <a:solidFill>
                    <a:schemeClr val="bg1"/>
                  </a:solidFill>
                  <a:effectLst>
                    <a:outerShdw blurRad="76200" dist="63500" dir="2700000" algn="tl">
                      <a:schemeClr val="bg1">
                        <a:alpha val="28000"/>
                      </a:schemeClr>
                    </a:outerShdw>
                  </a:effectLst>
                  <a:cs typeface="Arial" pitchFamily="34" charset="0"/>
                </a:rPr>
                <a:t>Conclusion</a:t>
              </a:r>
            </a:p>
          </p:txBody>
        </p:sp>
      </p:grpSp>
      <p:sp>
        <p:nvSpPr>
          <p:cNvPr id="193" name="TextBox 192"/>
          <p:cNvSpPr txBox="1"/>
          <p:nvPr/>
        </p:nvSpPr>
        <p:spPr>
          <a:xfrm>
            <a:off x="3824583" y="282334"/>
            <a:ext cx="36242034" cy="1754326"/>
          </a:xfrm>
          <a:prstGeom prst="rect">
            <a:avLst/>
          </a:prstGeom>
          <a:noFill/>
        </p:spPr>
        <p:txBody>
          <a:bodyPr wrap="square" rtlCol="0">
            <a:spAutoFit/>
          </a:bodyPr>
          <a:lstStyle/>
          <a:p>
            <a:pPr algn="ctr"/>
            <a:r>
              <a:rPr lang="en-US" sz="5400" b="1" i="1" dirty="0" smtClean="0">
                <a:solidFill>
                  <a:srgbClr val="00477F"/>
                </a:solidFill>
                <a:cs typeface="Arial" pitchFamily="34" charset="0"/>
              </a:rPr>
              <a:t>This is a Scientific Poster Template created by Graphicsland &amp; MakeSigns.com </a:t>
            </a:r>
          </a:p>
          <a:p>
            <a:pPr algn="ctr"/>
            <a:r>
              <a:rPr lang="en-US" sz="5400" b="1" i="1" dirty="0" smtClean="0">
                <a:solidFill>
                  <a:srgbClr val="00477F"/>
                </a:solidFill>
                <a:cs typeface="Arial" pitchFamily="34" charset="0"/>
              </a:rPr>
              <a:t>Your poster title would go on these lines</a:t>
            </a:r>
            <a:endParaRPr lang="en-US" sz="5400" b="1" i="1" dirty="0">
              <a:solidFill>
                <a:srgbClr val="00477F"/>
              </a:solidFill>
              <a:cs typeface="Arial" pitchFamily="34" charset="0"/>
            </a:endParaRPr>
          </a:p>
        </p:txBody>
      </p:sp>
      <p:sp>
        <p:nvSpPr>
          <p:cNvPr id="194" name="TextBox 193"/>
          <p:cNvSpPr txBox="1"/>
          <p:nvPr/>
        </p:nvSpPr>
        <p:spPr>
          <a:xfrm>
            <a:off x="9931400" y="2112060"/>
            <a:ext cx="24028401" cy="1569660"/>
          </a:xfrm>
          <a:prstGeom prst="rect">
            <a:avLst/>
          </a:prstGeom>
          <a:noFill/>
        </p:spPr>
        <p:txBody>
          <a:bodyPr wrap="square" rtlCol="0">
            <a:spAutoFit/>
          </a:bodyPr>
          <a:lstStyle/>
          <a:p>
            <a:pPr algn="ctr"/>
            <a:r>
              <a:rPr lang="en-US" sz="3200" dirty="0" smtClean="0">
                <a:solidFill>
                  <a:srgbClr val="00477F"/>
                </a:solidFill>
                <a:cs typeface="Arial" pitchFamily="34" charset="0"/>
              </a:rPr>
              <a:t>Author Name, RN</a:t>
            </a:r>
            <a:r>
              <a:rPr lang="en-US" sz="3200" baseline="30000" dirty="0" smtClean="0">
                <a:solidFill>
                  <a:srgbClr val="00477F"/>
                </a:solidFill>
                <a:cs typeface="Arial" pitchFamily="34" charset="0"/>
              </a:rPr>
              <a:t>1</a:t>
            </a:r>
            <a:r>
              <a:rPr lang="en-US" sz="3200" dirty="0" smtClean="0">
                <a:solidFill>
                  <a:srgbClr val="00477F"/>
                </a:solidFill>
                <a:cs typeface="Arial" pitchFamily="34" charset="0"/>
              </a:rPr>
              <a:t>; Author Name, Ph.D</a:t>
            </a:r>
            <a:r>
              <a:rPr lang="en-US" sz="3200" baseline="30000" dirty="0" smtClean="0">
                <a:solidFill>
                  <a:srgbClr val="00477F"/>
                </a:solidFill>
                <a:cs typeface="Arial" pitchFamily="34" charset="0"/>
              </a:rPr>
              <a:t>2</a:t>
            </a:r>
            <a:r>
              <a:rPr lang="en-US" sz="3200" dirty="0" smtClean="0">
                <a:solidFill>
                  <a:srgbClr val="00477F"/>
                </a:solidFill>
                <a:cs typeface="Arial" pitchFamily="34" charset="0"/>
              </a:rPr>
              <a:t>, Author Name, RN</a:t>
            </a:r>
            <a:r>
              <a:rPr lang="en-US" sz="3200" baseline="30000" dirty="0" smtClean="0">
                <a:solidFill>
                  <a:srgbClr val="00477F"/>
                </a:solidFill>
                <a:cs typeface="Arial" pitchFamily="34" charset="0"/>
              </a:rPr>
              <a:t>2,3</a:t>
            </a:r>
            <a:r>
              <a:rPr lang="en-US" sz="3200" dirty="0" smtClean="0">
                <a:solidFill>
                  <a:srgbClr val="00477F"/>
                </a:solidFill>
                <a:cs typeface="Arial" pitchFamily="34" charset="0"/>
              </a:rPr>
              <a:t>; Author Name, Ph.D</a:t>
            </a:r>
            <a:r>
              <a:rPr lang="en-US" sz="3200" baseline="30000" dirty="0" smtClean="0">
                <a:solidFill>
                  <a:srgbClr val="00477F"/>
                </a:solidFill>
                <a:cs typeface="Arial" pitchFamily="34" charset="0"/>
              </a:rPr>
              <a:t>1,4</a:t>
            </a:r>
            <a:r>
              <a:rPr lang="en-US" sz="3200" dirty="0" smtClean="0">
                <a:solidFill>
                  <a:srgbClr val="00477F"/>
                </a:solidFill>
                <a:cs typeface="Arial" pitchFamily="34" charset="0"/>
              </a:rPr>
              <a:t> </a:t>
            </a:r>
          </a:p>
          <a:p>
            <a:pPr algn="ctr"/>
            <a:r>
              <a:rPr lang="en-US" sz="3200" baseline="30000" dirty="0" smtClean="0">
                <a:solidFill>
                  <a:srgbClr val="00477F"/>
                </a:solidFill>
                <a:cs typeface="Arial" pitchFamily="34" charset="0"/>
              </a:rPr>
              <a:t>1</a:t>
            </a:r>
            <a:r>
              <a:rPr lang="en-US" sz="3200" dirty="0" smtClean="0">
                <a:solidFill>
                  <a:srgbClr val="00477F"/>
                </a:solidFill>
                <a:cs typeface="Arial" pitchFamily="34" charset="0"/>
              </a:rPr>
              <a:t>Name of University, City, State; </a:t>
            </a:r>
            <a:r>
              <a:rPr lang="en-US" sz="3200" baseline="30000" dirty="0" smtClean="0">
                <a:solidFill>
                  <a:srgbClr val="00477F"/>
                </a:solidFill>
                <a:cs typeface="Arial" pitchFamily="34" charset="0"/>
              </a:rPr>
              <a:t>2</a:t>
            </a:r>
            <a:r>
              <a:rPr lang="en-US" sz="3200" dirty="0" smtClean="0">
                <a:solidFill>
                  <a:srgbClr val="00477F"/>
                </a:solidFill>
                <a:cs typeface="Arial" pitchFamily="34" charset="0"/>
              </a:rPr>
              <a:t>Name of Another  University, City, State; </a:t>
            </a:r>
            <a:r>
              <a:rPr lang="en-US" sz="3200" baseline="30000" dirty="0" smtClean="0">
                <a:solidFill>
                  <a:srgbClr val="00477F"/>
                </a:solidFill>
                <a:cs typeface="Arial" pitchFamily="34" charset="0"/>
              </a:rPr>
              <a:t>3</a:t>
            </a:r>
            <a:r>
              <a:rPr lang="en-US" sz="3200" dirty="0" smtClean="0">
                <a:solidFill>
                  <a:srgbClr val="00477F"/>
                </a:solidFill>
                <a:cs typeface="Arial" pitchFamily="34" charset="0"/>
              </a:rPr>
              <a:t>Name of University, City, State; </a:t>
            </a:r>
            <a:r>
              <a:rPr lang="en-US" sz="3200" baseline="30000" dirty="0" smtClean="0">
                <a:solidFill>
                  <a:srgbClr val="00477F"/>
                </a:solidFill>
                <a:cs typeface="Arial" pitchFamily="34" charset="0"/>
              </a:rPr>
              <a:t>4</a:t>
            </a:r>
            <a:r>
              <a:rPr lang="en-US" sz="3200" dirty="0" smtClean="0">
                <a:solidFill>
                  <a:srgbClr val="00477F"/>
                </a:solidFill>
                <a:cs typeface="Arial" pitchFamily="34" charset="0"/>
              </a:rPr>
              <a:t>Name of University, City, State; </a:t>
            </a:r>
            <a:endParaRPr lang="en-US" sz="3200" dirty="0">
              <a:solidFill>
                <a:srgbClr val="00477F"/>
              </a:solidFill>
              <a:cs typeface="Arial" pitchFamily="34" charset="0"/>
            </a:endParaRPr>
          </a:p>
        </p:txBody>
      </p:sp>
      <p:pic>
        <p:nvPicPr>
          <p:cNvPr id="195" name="Picture 194"/>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4631406" y="28189575"/>
            <a:ext cx="11151935" cy="2201371"/>
          </a:xfrm>
          <a:prstGeom prst="rect">
            <a:avLst/>
          </a:prstGeom>
        </p:spPr>
      </p:pic>
      <p:pic>
        <p:nvPicPr>
          <p:cNvPr id="196" name="Picture 19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6958073" y="23374376"/>
            <a:ext cx="6499800" cy="2407600"/>
          </a:xfrm>
          <a:prstGeom prst="rect">
            <a:avLst/>
          </a:prstGeom>
        </p:spPr>
      </p:pic>
      <p:pic>
        <p:nvPicPr>
          <p:cNvPr id="197" name="Picture 196"/>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46958073" y="25781976"/>
            <a:ext cx="6499800" cy="2407600"/>
          </a:xfrm>
          <a:prstGeom prst="rect">
            <a:avLst/>
          </a:prstGeom>
        </p:spPr>
      </p:pic>
      <p:pic>
        <p:nvPicPr>
          <p:cNvPr id="198" name="Picture 197"/>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44632604" y="30322852"/>
            <a:ext cx="11150737" cy="2200172"/>
          </a:xfrm>
          <a:prstGeom prst="rect">
            <a:avLst/>
          </a:prstGeom>
        </p:spPr>
      </p:pic>
      <p:graphicFrame>
        <p:nvGraphicFramePr>
          <p:cNvPr id="212" name="Table 211"/>
          <p:cNvGraphicFramePr>
            <a:graphicFrameLocks noGrp="1"/>
          </p:cNvGraphicFramePr>
          <p:nvPr>
            <p:extLst>
              <p:ext uri="{D42A27DB-BD31-4B8C-83A1-F6EECF244321}">
                <p14:modId xmlns:p14="http://schemas.microsoft.com/office/powerpoint/2010/main" val="1644169172"/>
              </p:ext>
            </p:extLst>
          </p:nvPr>
        </p:nvGraphicFramePr>
        <p:xfrm>
          <a:off x="11797449" y="10370492"/>
          <a:ext cx="9391236" cy="4377312"/>
        </p:xfrm>
        <a:graphic>
          <a:graphicData uri="http://schemas.openxmlformats.org/drawingml/2006/table">
            <a:tbl>
              <a:tblPr firstRow="1" bandRow="1">
                <a:tableStyleId>{68D230F3-CF80-4859-8CE7-A43EE81993B5}</a:tableStyleId>
              </a:tblPr>
              <a:tblGrid>
                <a:gridCol w="2670057"/>
                <a:gridCol w="1540374"/>
                <a:gridCol w="2398523"/>
                <a:gridCol w="2782282"/>
              </a:tblGrid>
              <a:tr h="482428">
                <a:tc>
                  <a:txBody>
                    <a:bodyPr/>
                    <a:lstStyle/>
                    <a:p>
                      <a:endParaRPr lang="en-US" sz="2400" dirty="0"/>
                    </a:p>
                  </a:txBody>
                  <a:tcPr marL="120607" marR="120607" marT="60304" marB="60304"/>
                </a:tc>
                <a:tc>
                  <a:txBody>
                    <a:bodyPr/>
                    <a:lstStyle/>
                    <a:p>
                      <a:r>
                        <a:rPr lang="en-US" sz="2400" dirty="0" smtClean="0"/>
                        <a:t>Pre-test</a:t>
                      </a:r>
                      <a:endParaRPr lang="en-US" sz="2400" dirty="0"/>
                    </a:p>
                  </a:txBody>
                  <a:tcPr marL="120607" marR="120607" marT="60304" marB="60304"/>
                </a:tc>
                <a:tc>
                  <a:txBody>
                    <a:bodyPr/>
                    <a:lstStyle/>
                    <a:p>
                      <a:r>
                        <a:rPr lang="en-US" sz="2400" dirty="0" smtClean="0"/>
                        <a:t>6 </a:t>
                      </a:r>
                      <a:r>
                        <a:rPr lang="en-US" sz="2400" dirty="0" err="1" smtClean="0"/>
                        <a:t>mo</a:t>
                      </a:r>
                      <a:r>
                        <a:rPr lang="en-US" sz="2400" dirty="0" smtClean="0"/>
                        <a:t> Post-Test</a:t>
                      </a:r>
                      <a:endParaRPr lang="en-US" sz="2400" dirty="0"/>
                    </a:p>
                  </a:txBody>
                  <a:tcPr marL="120607" marR="120607" marT="60304" marB="60304"/>
                </a:tc>
                <a:tc>
                  <a:txBody>
                    <a:bodyPr/>
                    <a:lstStyle/>
                    <a:p>
                      <a:r>
                        <a:rPr lang="en-US" sz="2400" dirty="0" smtClean="0"/>
                        <a:t>12-mo Post-Test</a:t>
                      </a:r>
                      <a:endParaRPr lang="en-US" sz="2400" dirty="0"/>
                    </a:p>
                  </a:txBody>
                  <a:tcPr marL="120607" marR="120607" marT="60304" marB="60304"/>
                </a:tc>
              </a:tr>
              <a:tr h="482428">
                <a:tc>
                  <a:txBody>
                    <a:bodyPr/>
                    <a:lstStyle/>
                    <a:p>
                      <a:r>
                        <a:rPr lang="en-US" sz="2400" dirty="0" smtClean="0"/>
                        <a:t>Male</a:t>
                      </a:r>
                      <a:r>
                        <a:rPr lang="en-US" sz="2400" baseline="0" dirty="0" smtClean="0"/>
                        <a:t> Patients</a:t>
                      </a:r>
                      <a:endParaRPr lang="en-US" sz="2400" dirty="0" smtClean="0"/>
                    </a:p>
                  </a:txBody>
                  <a:tcPr marL="120607" marR="120607" marT="60304" marB="60304"/>
                </a:tc>
                <a:tc>
                  <a:txBody>
                    <a:bodyPr/>
                    <a:lstStyle/>
                    <a:p>
                      <a:r>
                        <a:rPr lang="en-US" sz="2400" dirty="0" smtClean="0"/>
                        <a:t>61%</a:t>
                      </a:r>
                      <a:endParaRPr lang="en-US" sz="2400" dirty="0"/>
                    </a:p>
                  </a:txBody>
                  <a:tcPr marL="120607" marR="120607" marT="60304" marB="60304"/>
                </a:tc>
                <a:tc>
                  <a:txBody>
                    <a:bodyPr/>
                    <a:lstStyle/>
                    <a:p>
                      <a:r>
                        <a:rPr lang="en-US" sz="2400" dirty="0" smtClean="0"/>
                        <a:t>-</a:t>
                      </a:r>
                      <a:endParaRPr lang="en-US" sz="2400" dirty="0"/>
                    </a:p>
                  </a:txBody>
                  <a:tcPr marL="120607" marR="120607" marT="60304" marB="60304"/>
                </a:tc>
                <a:tc>
                  <a:txBody>
                    <a:bodyPr/>
                    <a:lstStyle/>
                    <a:p>
                      <a:r>
                        <a:rPr lang="en-US" sz="2400" dirty="0" smtClean="0"/>
                        <a:t>-</a:t>
                      </a:r>
                      <a:endParaRPr lang="en-US" sz="2400" dirty="0"/>
                    </a:p>
                  </a:txBody>
                  <a:tcPr marL="120607" marR="120607" marT="60304" marB="60304"/>
                </a:tc>
              </a:tr>
              <a:tr h="482428">
                <a:tc>
                  <a:txBody>
                    <a:bodyPr/>
                    <a:lstStyle/>
                    <a:p>
                      <a:r>
                        <a:rPr lang="en-US" sz="2400" dirty="0" smtClean="0"/>
                        <a:t>Female Patients</a:t>
                      </a:r>
                      <a:endParaRPr lang="en-US" sz="2400" dirty="0"/>
                    </a:p>
                  </a:txBody>
                  <a:tcPr marL="120607" marR="120607" marT="60304" marB="60304"/>
                </a:tc>
                <a:tc>
                  <a:txBody>
                    <a:bodyPr/>
                    <a:lstStyle/>
                    <a:p>
                      <a:r>
                        <a:rPr lang="en-US" sz="2400" dirty="0" smtClean="0"/>
                        <a:t>39%</a:t>
                      </a:r>
                      <a:endParaRPr lang="en-US" sz="2400" dirty="0"/>
                    </a:p>
                  </a:txBody>
                  <a:tcPr marL="120607" marR="120607" marT="60304" marB="60304"/>
                </a:tc>
                <a:tc>
                  <a:txBody>
                    <a:bodyPr/>
                    <a:lstStyle/>
                    <a:p>
                      <a:r>
                        <a:rPr lang="en-US" sz="2400" dirty="0" smtClean="0"/>
                        <a:t>-</a:t>
                      </a:r>
                      <a:endParaRPr lang="en-US" sz="2400" dirty="0"/>
                    </a:p>
                  </a:txBody>
                  <a:tcPr marL="120607" marR="120607" marT="60304" marB="60304"/>
                </a:tc>
                <a:tc>
                  <a:txBody>
                    <a:bodyPr/>
                    <a:lstStyle/>
                    <a:p>
                      <a:r>
                        <a:rPr lang="en-US" sz="2400" dirty="0" smtClean="0"/>
                        <a:t>-</a:t>
                      </a:r>
                      <a:endParaRPr lang="en-US" sz="2400" dirty="0"/>
                    </a:p>
                  </a:txBody>
                  <a:tcPr marL="120607" marR="120607" marT="60304" marB="60304"/>
                </a:tc>
              </a:tr>
              <a:tr h="482428">
                <a:tc>
                  <a:txBody>
                    <a:bodyPr/>
                    <a:lstStyle/>
                    <a:p>
                      <a:r>
                        <a:rPr lang="en-US" sz="2400" dirty="0" smtClean="0"/>
                        <a:t>Hypertension</a:t>
                      </a:r>
                      <a:endParaRPr lang="en-US" sz="2400" dirty="0"/>
                    </a:p>
                  </a:txBody>
                  <a:tcPr marL="120607" marR="120607" marT="60304" marB="60304"/>
                </a:tc>
                <a:tc>
                  <a:txBody>
                    <a:bodyPr/>
                    <a:lstStyle/>
                    <a:p>
                      <a:r>
                        <a:rPr lang="en-US" sz="2400" dirty="0" smtClean="0"/>
                        <a:t>2.6%</a:t>
                      </a:r>
                      <a:endParaRPr lang="en-US" sz="2400" dirty="0"/>
                    </a:p>
                  </a:txBody>
                  <a:tcPr marL="120607" marR="120607" marT="60304" marB="60304"/>
                </a:tc>
                <a:tc>
                  <a:txBody>
                    <a:bodyPr/>
                    <a:lstStyle/>
                    <a:p>
                      <a:r>
                        <a:rPr lang="en-US" sz="2400" dirty="0" smtClean="0"/>
                        <a:t>42.1%</a:t>
                      </a:r>
                      <a:endParaRPr lang="en-US" sz="2400" dirty="0"/>
                    </a:p>
                  </a:txBody>
                  <a:tcPr marL="120607" marR="120607" marT="60304" marB="60304"/>
                </a:tc>
                <a:tc>
                  <a:txBody>
                    <a:bodyPr/>
                    <a:lstStyle/>
                    <a:p>
                      <a:r>
                        <a:rPr lang="en-US" sz="2400" dirty="0" smtClean="0"/>
                        <a:t>12.4%</a:t>
                      </a:r>
                      <a:endParaRPr lang="en-US" sz="2400" dirty="0"/>
                    </a:p>
                  </a:txBody>
                  <a:tcPr marL="120607" marR="120607" marT="60304" marB="60304"/>
                </a:tc>
              </a:tr>
              <a:tr h="482428">
                <a:tc>
                  <a:txBody>
                    <a:bodyPr/>
                    <a:lstStyle/>
                    <a:p>
                      <a:r>
                        <a:rPr lang="en-US" sz="2400" dirty="0" smtClean="0"/>
                        <a:t>Snoring</a:t>
                      </a:r>
                      <a:endParaRPr lang="en-US" sz="2400" dirty="0"/>
                    </a:p>
                  </a:txBody>
                  <a:tcPr marL="120607" marR="120607" marT="60304" marB="60304"/>
                </a:tc>
                <a:tc>
                  <a:txBody>
                    <a:bodyPr/>
                    <a:lstStyle/>
                    <a:p>
                      <a:r>
                        <a:rPr lang="en-US" sz="2400" dirty="0" smtClean="0"/>
                        <a:t>11.35%</a:t>
                      </a:r>
                      <a:endParaRPr lang="en-US" sz="2400" dirty="0"/>
                    </a:p>
                  </a:txBody>
                  <a:tcPr marL="120607" marR="120607" marT="60304" marB="60304"/>
                </a:tc>
                <a:tc>
                  <a:txBody>
                    <a:bodyPr/>
                    <a:lstStyle/>
                    <a:p>
                      <a:r>
                        <a:rPr lang="en-US" sz="2400" dirty="0" smtClean="0"/>
                        <a:t>10.2%</a:t>
                      </a:r>
                      <a:endParaRPr lang="en-US" sz="2400" dirty="0"/>
                    </a:p>
                  </a:txBody>
                  <a:tcPr marL="120607" marR="120607" marT="60304" marB="60304"/>
                </a:tc>
                <a:tc>
                  <a:txBody>
                    <a:bodyPr/>
                    <a:lstStyle/>
                    <a:p>
                      <a:r>
                        <a:rPr lang="en-US" sz="2400" dirty="0" smtClean="0"/>
                        <a:t>15.8%</a:t>
                      </a:r>
                      <a:endParaRPr lang="en-US" sz="2400" dirty="0"/>
                    </a:p>
                  </a:txBody>
                  <a:tcPr marL="120607" marR="120607" marT="60304" marB="60304"/>
                </a:tc>
              </a:tr>
              <a:tr h="482428">
                <a:tc>
                  <a:txBody>
                    <a:bodyPr/>
                    <a:lstStyle/>
                    <a:p>
                      <a:r>
                        <a:rPr lang="en-US" sz="2400" dirty="0" smtClean="0"/>
                        <a:t>Medications</a:t>
                      </a:r>
                      <a:endParaRPr lang="en-US" sz="2400" dirty="0"/>
                    </a:p>
                  </a:txBody>
                  <a:tcPr marL="120607" marR="120607" marT="60304" marB="60304"/>
                </a:tc>
                <a:tc>
                  <a:txBody>
                    <a:bodyPr/>
                    <a:lstStyle/>
                    <a:p>
                      <a:r>
                        <a:rPr lang="en-US" sz="2400" dirty="0" smtClean="0"/>
                        <a:t>45.2%</a:t>
                      </a:r>
                      <a:endParaRPr lang="en-US" sz="2400" dirty="0"/>
                    </a:p>
                  </a:txBody>
                  <a:tcPr marL="120607" marR="120607" marT="60304" marB="60304"/>
                </a:tc>
                <a:tc>
                  <a:txBody>
                    <a:bodyPr/>
                    <a:lstStyle/>
                    <a:p>
                      <a:r>
                        <a:rPr lang="en-US" sz="2400" dirty="0" smtClean="0"/>
                        <a:t>42.1%</a:t>
                      </a:r>
                      <a:endParaRPr lang="en-US" sz="2400" dirty="0"/>
                    </a:p>
                  </a:txBody>
                  <a:tcPr marL="120607" marR="120607" marT="60304" marB="60304"/>
                </a:tc>
                <a:tc>
                  <a:txBody>
                    <a:bodyPr/>
                    <a:lstStyle/>
                    <a:p>
                      <a:r>
                        <a:rPr lang="en-US" sz="2400" dirty="0" smtClean="0"/>
                        <a:t>40%</a:t>
                      </a:r>
                      <a:endParaRPr lang="en-US" sz="2400" dirty="0"/>
                    </a:p>
                  </a:txBody>
                  <a:tcPr marL="120607" marR="120607" marT="60304" marB="60304"/>
                </a:tc>
              </a:tr>
              <a:tr h="482428">
                <a:tc>
                  <a:txBody>
                    <a:bodyPr/>
                    <a:lstStyle/>
                    <a:p>
                      <a:r>
                        <a:rPr lang="en-US" sz="2400" dirty="0" smtClean="0"/>
                        <a:t>Smoking</a:t>
                      </a:r>
                      <a:endParaRPr lang="en-US" sz="2400" dirty="0"/>
                    </a:p>
                  </a:txBody>
                  <a:tcPr marL="120607" marR="120607" marT="60304" marB="60304"/>
                </a:tc>
                <a:tc>
                  <a:txBody>
                    <a:bodyPr/>
                    <a:lstStyle/>
                    <a:p>
                      <a:r>
                        <a:rPr lang="en-US" sz="2400" dirty="0" smtClean="0"/>
                        <a:t>16.5%</a:t>
                      </a:r>
                      <a:endParaRPr lang="en-US" sz="2400" dirty="0"/>
                    </a:p>
                  </a:txBody>
                  <a:tcPr marL="120607" marR="120607" marT="60304" marB="60304"/>
                </a:tc>
                <a:tc>
                  <a:txBody>
                    <a:bodyPr/>
                    <a:lstStyle/>
                    <a:p>
                      <a:r>
                        <a:rPr lang="en-US" sz="2400" dirty="0" smtClean="0"/>
                        <a:t>14.5%</a:t>
                      </a:r>
                      <a:endParaRPr lang="en-US" sz="2400" dirty="0"/>
                    </a:p>
                  </a:txBody>
                  <a:tcPr marL="120607" marR="120607" marT="60304" marB="60304"/>
                </a:tc>
                <a:tc>
                  <a:txBody>
                    <a:bodyPr/>
                    <a:lstStyle/>
                    <a:p>
                      <a:r>
                        <a:rPr lang="en-US" sz="2400" dirty="0" smtClean="0"/>
                        <a:t>10.14%</a:t>
                      </a:r>
                      <a:endParaRPr lang="en-US" sz="2400" dirty="0"/>
                    </a:p>
                  </a:txBody>
                  <a:tcPr marL="120607" marR="120607" marT="60304" marB="60304"/>
                </a:tc>
              </a:tr>
              <a:tr h="482428">
                <a:tc>
                  <a:txBody>
                    <a:bodyPr/>
                    <a:lstStyle/>
                    <a:p>
                      <a:r>
                        <a:rPr lang="en-US" sz="2400" dirty="0" smtClean="0"/>
                        <a:t>Pregnancy</a:t>
                      </a:r>
                      <a:endParaRPr lang="en-US" sz="2400" dirty="0"/>
                    </a:p>
                  </a:txBody>
                  <a:tcPr marL="120607" marR="120607" marT="60304" marB="60304"/>
                </a:tc>
                <a:tc>
                  <a:txBody>
                    <a:bodyPr/>
                    <a:lstStyle/>
                    <a:p>
                      <a:r>
                        <a:rPr lang="en-US" sz="2400" dirty="0" smtClean="0"/>
                        <a:t>.3%</a:t>
                      </a:r>
                      <a:endParaRPr lang="en-US" sz="2400" dirty="0"/>
                    </a:p>
                  </a:txBody>
                  <a:tcPr marL="120607" marR="120607" marT="60304" marB="60304"/>
                </a:tc>
                <a:tc>
                  <a:txBody>
                    <a:bodyPr/>
                    <a:lstStyle/>
                    <a:p>
                      <a:r>
                        <a:rPr lang="en-US" sz="2400" dirty="0" smtClean="0"/>
                        <a:t>15%</a:t>
                      </a:r>
                      <a:endParaRPr lang="en-US" sz="2400" dirty="0"/>
                    </a:p>
                  </a:txBody>
                  <a:tcPr marL="120607" marR="120607" marT="60304" marB="60304"/>
                </a:tc>
                <a:tc>
                  <a:txBody>
                    <a:bodyPr/>
                    <a:lstStyle/>
                    <a:p>
                      <a:r>
                        <a:rPr lang="en-US" sz="2400" dirty="0" smtClean="0"/>
                        <a:t>12%</a:t>
                      </a:r>
                      <a:endParaRPr lang="en-US" sz="2400" dirty="0"/>
                    </a:p>
                  </a:txBody>
                  <a:tcPr marL="120607" marR="120607" marT="60304" marB="60304"/>
                </a:tc>
              </a:tr>
              <a:tr h="482428">
                <a:tc>
                  <a:txBody>
                    <a:bodyPr/>
                    <a:lstStyle/>
                    <a:p>
                      <a:r>
                        <a:rPr lang="en-US" sz="2400" dirty="0" smtClean="0"/>
                        <a:t>Alcoholism</a:t>
                      </a:r>
                      <a:endParaRPr lang="en-US" sz="2400" dirty="0"/>
                    </a:p>
                  </a:txBody>
                  <a:tcPr marL="120607" marR="120607" marT="60304" marB="60304"/>
                </a:tc>
                <a:tc>
                  <a:txBody>
                    <a:bodyPr/>
                    <a:lstStyle/>
                    <a:p>
                      <a:r>
                        <a:rPr lang="en-US" sz="2400" dirty="0" smtClean="0"/>
                        <a:t>2.5%</a:t>
                      </a:r>
                      <a:endParaRPr lang="en-US" sz="2400" dirty="0"/>
                    </a:p>
                  </a:txBody>
                  <a:tcPr marL="120607" marR="120607" marT="60304" marB="60304"/>
                </a:tc>
                <a:tc>
                  <a:txBody>
                    <a:bodyPr/>
                    <a:lstStyle/>
                    <a:p>
                      <a:r>
                        <a:rPr lang="en-US" sz="2400" dirty="0" smtClean="0"/>
                        <a:t>36.47%</a:t>
                      </a:r>
                      <a:endParaRPr lang="en-US" sz="2400" dirty="0"/>
                    </a:p>
                  </a:txBody>
                  <a:tcPr marL="120607" marR="120607" marT="60304" marB="60304"/>
                </a:tc>
                <a:tc>
                  <a:txBody>
                    <a:bodyPr/>
                    <a:lstStyle/>
                    <a:p>
                      <a:r>
                        <a:rPr lang="en-US" sz="2400" dirty="0" smtClean="0"/>
                        <a:t>11.6%</a:t>
                      </a:r>
                      <a:endParaRPr lang="en-US" sz="2400" dirty="0"/>
                    </a:p>
                  </a:txBody>
                  <a:tcPr marL="120607" marR="120607" marT="60304" marB="60304"/>
                </a:tc>
              </a:tr>
            </a:tbl>
          </a:graphicData>
        </a:graphic>
      </p:graphicFrame>
      <p:sp>
        <p:nvSpPr>
          <p:cNvPr id="61" name="Text Box 29"/>
          <p:cNvSpPr txBox="1">
            <a:spLocks noChangeArrowheads="1"/>
          </p:cNvSpPr>
          <p:nvPr/>
        </p:nvSpPr>
        <p:spPr bwMode="auto">
          <a:xfrm>
            <a:off x="9723438" y="9912350"/>
            <a:ext cx="24460200" cy="10823575"/>
          </a:xfrm>
          <a:prstGeom prst="rect">
            <a:avLst/>
          </a:prstGeom>
          <a:solidFill>
            <a:schemeClr val="tx1">
              <a:lumMod val="75000"/>
              <a:lumOff val="25000"/>
            </a:schemeClr>
          </a:solidFill>
          <a:ln w="9525">
            <a:solidFill>
              <a:schemeClr val="tx1"/>
            </a:solidFill>
            <a:miter lim="800000"/>
            <a:headEnd/>
            <a:tailEnd/>
          </a:ln>
          <a:effectLst/>
        </p:spPr>
        <p:txBody>
          <a:bodyPr lIns="228600" tIns="228600" rIns="228600" bIns="228600">
            <a:spAutoFit/>
          </a:bodyPr>
          <a:lstStyle/>
          <a:p>
            <a:pPr defTabSz="3762375">
              <a:defRPr/>
            </a:pPr>
            <a:r>
              <a:rPr lang="en-US" altLang="ja-JP" sz="4600" dirty="0">
                <a:solidFill>
                  <a:schemeClr val="bg2">
                    <a:lumMod val="20000"/>
                    <a:lumOff val="80000"/>
                  </a:schemeClr>
                </a:solidFill>
                <a:latin typeface="Arial" pitchFamily="34" charset="0"/>
                <a:ea typeface="MS PGothic" pitchFamily="34" charset="-128"/>
              </a:rPr>
              <a:t>This template complements of MakeSigns.com</a:t>
            </a:r>
          </a:p>
          <a:p>
            <a:pPr defTabSz="3762375">
              <a:defRPr/>
            </a:pPr>
            <a:endParaRPr lang="en-US" altLang="ja-JP" sz="4600" dirty="0">
              <a:solidFill>
                <a:schemeClr val="bg2">
                  <a:lumMod val="20000"/>
                  <a:lumOff val="80000"/>
                </a:schemeClr>
              </a:solidFill>
              <a:latin typeface="Arial" pitchFamily="34" charset="0"/>
              <a:ea typeface="MS PGothic" pitchFamily="34" charset="-128"/>
            </a:endParaRPr>
          </a:p>
          <a:p>
            <a:pPr defTabSz="3762375">
              <a:defRPr/>
            </a:pPr>
            <a:r>
              <a:rPr lang="en-US" altLang="ja-JP" sz="4600" dirty="0">
                <a:solidFill>
                  <a:schemeClr val="bg2">
                    <a:lumMod val="20000"/>
                    <a:lumOff val="80000"/>
                  </a:schemeClr>
                </a:solidFill>
                <a:latin typeface="Arial" pitchFamily="34" charset="0"/>
                <a:ea typeface="MS PGothic" pitchFamily="34" charset="-128"/>
              </a:rPr>
              <a:t>If you opened this file directly from a web browser, you’ll want to save it to your computer before adding your poster information.</a:t>
            </a:r>
            <a:br>
              <a:rPr lang="en-US" altLang="ja-JP" sz="4600" dirty="0">
                <a:solidFill>
                  <a:schemeClr val="bg2">
                    <a:lumMod val="20000"/>
                    <a:lumOff val="80000"/>
                  </a:schemeClr>
                </a:solidFill>
                <a:latin typeface="Arial" pitchFamily="34" charset="0"/>
                <a:ea typeface="MS PGothic" pitchFamily="34" charset="-128"/>
              </a:rPr>
            </a:br>
            <a:endParaRPr lang="en-US" altLang="ja-JP" sz="4600" dirty="0">
              <a:solidFill>
                <a:schemeClr val="bg2">
                  <a:lumMod val="20000"/>
                  <a:lumOff val="80000"/>
                </a:schemeClr>
              </a:solidFill>
              <a:latin typeface="Arial" pitchFamily="34" charset="0"/>
              <a:ea typeface="MS PGothic" pitchFamily="34" charset="-128"/>
            </a:endParaRPr>
          </a:p>
          <a:p>
            <a:pPr defTabSz="3762375">
              <a:defRPr/>
            </a:pPr>
            <a:r>
              <a:rPr lang="en-US" altLang="ja-JP" sz="4600" dirty="0">
                <a:solidFill>
                  <a:schemeClr val="bg2">
                    <a:lumMod val="20000"/>
                    <a:lumOff val="80000"/>
                  </a:schemeClr>
                </a:solidFill>
                <a:latin typeface="Arial" pitchFamily="34" charset="0"/>
                <a:ea typeface="MS PGothic" pitchFamily="34" charset="-128"/>
              </a:rPr>
              <a:t>This template has a page size of </a:t>
            </a:r>
            <a:r>
              <a:rPr lang="en-US" altLang="ja-JP" sz="4600" b="1" dirty="0">
                <a:solidFill>
                  <a:schemeClr val="bg2">
                    <a:lumMod val="20000"/>
                    <a:lumOff val="80000"/>
                  </a:schemeClr>
                </a:solidFill>
                <a:latin typeface="Arial" pitchFamily="34" charset="0"/>
                <a:ea typeface="MS PGothic" pitchFamily="34" charset="-128"/>
              </a:rPr>
              <a:t>36”x 48”</a:t>
            </a:r>
            <a:r>
              <a:rPr lang="en-US" altLang="ja-JP" sz="4600" dirty="0">
                <a:solidFill>
                  <a:schemeClr val="bg2">
                    <a:lumMod val="20000"/>
                    <a:lumOff val="80000"/>
                  </a:schemeClr>
                </a:solidFill>
                <a:latin typeface="Arial" pitchFamily="34" charset="0"/>
                <a:ea typeface="MS PGothic" pitchFamily="34" charset="-128"/>
              </a:rPr>
              <a:t>. When uploaded at MakeSigns.com, this template can be used to order posters in the following sizes: </a:t>
            </a:r>
            <a:r>
              <a:rPr lang="en-US" altLang="ja-JP" sz="4600" b="1" dirty="0">
                <a:solidFill>
                  <a:schemeClr val="bg2">
                    <a:lumMod val="20000"/>
                    <a:lumOff val="80000"/>
                  </a:schemeClr>
                </a:solidFill>
                <a:latin typeface="Arial" pitchFamily="34" charset="0"/>
                <a:ea typeface="MS PGothic" pitchFamily="34" charset="-128"/>
              </a:rPr>
              <a:t>36”x 48”</a:t>
            </a:r>
            <a:r>
              <a:rPr lang="en-US" altLang="ja-JP" sz="4600" dirty="0">
                <a:solidFill>
                  <a:schemeClr val="bg2">
                    <a:lumMod val="20000"/>
                    <a:lumOff val="80000"/>
                  </a:schemeClr>
                </a:solidFill>
                <a:latin typeface="Arial" pitchFamily="34" charset="0"/>
                <a:ea typeface="MS PGothic" pitchFamily="34" charset="-128"/>
              </a:rPr>
              <a:t>, </a:t>
            </a:r>
            <a:r>
              <a:rPr lang="en-US" altLang="ja-JP" sz="4600" b="1" dirty="0">
                <a:solidFill>
                  <a:schemeClr val="bg2">
                    <a:lumMod val="20000"/>
                    <a:lumOff val="80000"/>
                  </a:schemeClr>
                </a:solidFill>
                <a:latin typeface="Arial" pitchFamily="34" charset="0"/>
                <a:ea typeface="MS PGothic" pitchFamily="34" charset="-128"/>
              </a:rPr>
              <a:t>42”x 56”, 31.5”x 42”, and 27”x 36”.</a:t>
            </a:r>
            <a:br>
              <a:rPr lang="en-US" altLang="ja-JP" sz="4600" b="1" dirty="0">
                <a:solidFill>
                  <a:schemeClr val="bg2">
                    <a:lumMod val="20000"/>
                    <a:lumOff val="80000"/>
                  </a:schemeClr>
                </a:solidFill>
                <a:latin typeface="Arial" pitchFamily="34" charset="0"/>
                <a:ea typeface="MS PGothic" pitchFamily="34" charset="-128"/>
              </a:rPr>
            </a:br>
            <a:endParaRPr lang="en-US" altLang="ja-JP" sz="4600" dirty="0">
              <a:solidFill>
                <a:schemeClr val="bg2">
                  <a:lumMod val="20000"/>
                  <a:lumOff val="80000"/>
                </a:schemeClr>
              </a:solidFill>
              <a:latin typeface="Arial" pitchFamily="34" charset="0"/>
              <a:ea typeface="MS PGothic" pitchFamily="34" charset="-128"/>
            </a:endParaRPr>
          </a:p>
          <a:p>
            <a:pPr defTabSz="3762375">
              <a:defRPr/>
            </a:pPr>
            <a:r>
              <a:rPr lang="en-US" altLang="ja-JP" sz="4600" dirty="0">
                <a:solidFill>
                  <a:schemeClr val="bg2">
                    <a:lumMod val="20000"/>
                    <a:lumOff val="80000"/>
                  </a:schemeClr>
                </a:solidFill>
                <a:latin typeface="Arial" pitchFamily="34" charset="0"/>
                <a:ea typeface="MS PGothic" pitchFamily="34" charset="-128"/>
              </a:rPr>
              <a:t>We recommend that you avoid changing the page size of the template. Please keep in mind, if you do change the page size it will alter the available print sizes listed above.</a:t>
            </a:r>
          </a:p>
          <a:p>
            <a:pPr defTabSz="3762375">
              <a:defRPr/>
            </a:pPr>
            <a:r>
              <a:rPr lang="en-US" altLang="ja-JP" sz="4600" dirty="0">
                <a:solidFill>
                  <a:schemeClr val="bg2">
                    <a:lumMod val="20000"/>
                    <a:lumOff val="80000"/>
                  </a:schemeClr>
                </a:solidFill>
                <a:latin typeface="Arial" pitchFamily="34" charset="0"/>
                <a:ea typeface="MS PGothic" pitchFamily="34" charset="-128"/>
              </a:rPr>
              <a:t>Any changes to the template size should be done before entering your information.</a:t>
            </a:r>
          </a:p>
          <a:p>
            <a:pPr defTabSz="3762375">
              <a:defRPr/>
            </a:pPr>
            <a:r>
              <a:rPr lang="en-US" altLang="ja-JP" sz="4600" dirty="0">
                <a:solidFill>
                  <a:schemeClr val="bg2">
                    <a:lumMod val="20000"/>
                    <a:lumOff val="80000"/>
                  </a:schemeClr>
                </a:solidFill>
                <a:latin typeface="Arial" pitchFamily="34" charset="0"/>
                <a:ea typeface="MS PGothic" pitchFamily="34" charset="-128"/>
              </a:rPr>
              <a:t>If you have any questions about creating a scientific poster, visit MakeSigns.com or email us at support@graphicsland.com</a:t>
            </a:r>
          </a:p>
          <a:p>
            <a:pPr algn="r" defTabSz="3762375">
              <a:defRPr/>
            </a:pPr>
            <a:r>
              <a:rPr lang="en-US" altLang="ja-JP" sz="3500" dirty="0">
                <a:solidFill>
                  <a:schemeClr val="bg2">
                    <a:lumMod val="20000"/>
                    <a:lumOff val="80000"/>
                  </a:schemeClr>
                </a:solidFill>
                <a:latin typeface="Arial" pitchFamily="34" charset="0"/>
                <a:ea typeface="MS PGothic" pitchFamily="34" charset="-128"/>
              </a:rPr>
              <a:t>©2010 Graphicsland</a:t>
            </a:r>
            <a:endParaRPr lang="en-US" sz="3500" dirty="0">
              <a:solidFill>
                <a:schemeClr val="bg2">
                  <a:lumMod val="20000"/>
                  <a:lumOff val="80000"/>
                </a:schemeClr>
              </a:solidFill>
              <a:latin typeface="Arial" pitchFamily="34" charset="0"/>
              <a:ea typeface="MS PGothic" pitchFamily="34" charset="-128"/>
            </a:endParaRPr>
          </a:p>
        </p:txBody>
      </p:sp>
    </p:spTree>
    <p:extLst>
      <p:ext uri="{BB962C8B-B14F-4D97-AF65-F5344CB8AC3E}">
        <p14:creationId xmlns:p14="http://schemas.microsoft.com/office/powerpoint/2010/main" val="195252488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4311</TotalTime>
  <Words>1805</Words>
  <Application>Microsoft Office PowerPoint</Application>
  <PresentationFormat>Custom</PresentationFormat>
  <Paragraphs>98</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Andrew</dc:creator>
  <cp:lastModifiedBy>Andrew</cp:lastModifiedBy>
  <cp:revision>40</cp:revision>
  <dcterms:created xsi:type="dcterms:W3CDTF">2013-01-11T17:04:28Z</dcterms:created>
  <dcterms:modified xsi:type="dcterms:W3CDTF">2013-01-24T17:01:39Z</dcterms:modified>
</cp:coreProperties>
</file>