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43891200" cy="329184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EB841D"/>
    <a:srgbClr val="00477F"/>
    <a:srgbClr val="006BC4"/>
    <a:srgbClr val="002442"/>
    <a:srgbClr val="00325C"/>
    <a:srgbClr val="000000"/>
    <a:srgbClr val="5830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0" d="100"/>
          <a:sy n="20" d="100"/>
        </p:scale>
        <p:origin x="-2022" y="-62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184362496"/>
        <c:axId val="184364032"/>
        <c:axId val="0"/>
      </c:bar3DChart>
      <c:catAx>
        <c:axId val="184362496"/>
        <c:scaling>
          <c:orientation val="minMax"/>
        </c:scaling>
        <c:delete val="0"/>
        <c:axPos val="b"/>
        <c:majorTickMark val="out"/>
        <c:minorTickMark val="none"/>
        <c:tickLblPos val="nextTo"/>
        <c:crossAx val="184364032"/>
        <c:crosses val="autoZero"/>
        <c:auto val="1"/>
        <c:lblAlgn val="ctr"/>
        <c:lblOffset val="100"/>
        <c:noMultiLvlLbl val="0"/>
      </c:catAx>
      <c:valAx>
        <c:axId val="184364032"/>
        <c:scaling>
          <c:orientation val="minMax"/>
        </c:scaling>
        <c:delete val="0"/>
        <c:axPos val="l"/>
        <c:majorGridlines/>
        <c:numFmt formatCode="General" sourceLinked="1"/>
        <c:majorTickMark val="out"/>
        <c:minorTickMark val="none"/>
        <c:tickLblPos val="nextTo"/>
        <c:crossAx val="184362496"/>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184862976"/>
        <c:axId val="184865152"/>
      </c:lineChart>
      <c:catAx>
        <c:axId val="184862976"/>
        <c:scaling>
          <c:orientation val="minMax"/>
        </c:scaling>
        <c:delete val="0"/>
        <c:axPos val="b"/>
        <c:majorTickMark val="out"/>
        <c:minorTickMark val="none"/>
        <c:tickLblPos val="nextTo"/>
        <c:crossAx val="184865152"/>
        <c:crosses val="autoZero"/>
        <c:auto val="1"/>
        <c:lblAlgn val="ctr"/>
        <c:lblOffset val="100"/>
        <c:noMultiLvlLbl val="0"/>
      </c:catAx>
      <c:valAx>
        <c:axId val="184865152"/>
        <c:scaling>
          <c:orientation val="minMax"/>
        </c:scaling>
        <c:delete val="0"/>
        <c:axPos val="l"/>
        <c:majorGridlines/>
        <c:numFmt formatCode="General" sourceLinked="1"/>
        <c:majorTickMark val="out"/>
        <c:minorTickMark val="none"/>
        <c:tickLblPos val="nextTo"/>
        <c:crossAx val="184862976"/>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6324600"/>
            <a:ext cx="23698200"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6324600"/>
            <a:ext cx="70378320"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122"/>
            <a:ext cx="37307520" cy="653796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3952227"/>
            <a:ext cx="37307520" cy="72008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36865562"/>
            <a:ext cx="47038259" cy="10427970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3" y="36865562"/>
            <a:ext cx="47038263" cy="10427970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3" y="7368544"/>
            <a:ext cx="19392903" cy="307085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3" y="10439402"/>
            <a:ext cx="19392903" cy="1896618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7368544"/>
            <a:ext cx="19400520" cy="307085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10439402"/>
            <a:ext cx="19400520" cy="1896618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310640"/>
            <a:ext cx="14439903" cy="557784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1310645"/>
            <a:ext cx="24536400" cy="2809494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4" y="6888483"/>
            <a:ext cx="14439903" cy="2251710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2"/>
            <a:ext cx="26334720" cy="272034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25763224"/>
            <a:ext cx="26334720" cy="386333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5"/>
            <a:ext cx="39502080" cy="2172462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Rectangle 86"/>
          <p:cNvSpPr/>
          <p:nvPr/>
        </p:nvSpPr>
        <p:spPr>
          <a:xfrm>
            <a:off x="0" y="0"/>
            <a:ext cx="43891200" cy="329184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93"/>
          <p:cNvSpPr/>
          <p:nvPr/>
        </p:nvSpPr>
        <p:spPr>
          <a:xfrm>
            <a:off x="76200" y="0"/>
            <a:ext cx="4648200" cy="32918400"/>
          </a:xfrm>
          <a:custGeom>
            <a:avLst/>
            <a:gdLst>
              <a:gd name="connsiteX0" fmla="*/ 0 w 4038600"/>
              <a:gd name="connsiteY0" fmla="*/ 0 h 21945600"/>
              <a:gd name="connsiteX1" fmla="*/ 4038600 w 4038600"/>
              <a:gd name="connsiteY1" fmla="*/ 0 h 21945600"/>
              <a:gd name="connsiteX2" fmla="*/ 4038600 w 4038600"/>
              <a:gd name="connsiteY2" fmla="*/ 21945600 h 21945600"/>
              <a:gd name="connsiteX3" fmla="*/ 0 w 4038600"/>
              <a:gd name="connsiteY3" fmla="*/ 21945600 h 21945600"/>
              <a:gd name="connsiteX4" fmla="*/ 0 w 4038600"/>
              <a:gd name="connsiteY4" fmla="*/ 0 h 21945600"/>
              <a:gd name="connsiteX0" fmla="*/ 0 w 4038600"/>
              <a:gd name="connsiteY0" fmla="*/ 0 h 21945600"/>
              <a:gd name="connsiteX1" fmla="*/ 4038600 w 4038600"/>
              <a:gd name="connsiteY1" fmla="*/ 0 h 21945600"/>
              <a:gd name="connsiteX2" fmla="*/ 4038600 w 4038600"/>
              <a:gd name="connsiteY2" fmla="*/ 21945600 h 21945600"/>
              <a:gd name="connsiteX3" fmla="*/ 0 w 4038600"/>
              <a:gd name="connsiteY3" fmla="*/ 21945600 h 21945600"/>
              <a:gd name="connsiteX4" fmla="*/ 0 w 4038600"/>
              <a:gd name="connsiteY4" fmla="*/ 0 h 21945600"/>
              <a:gd name="connsiteX0" fmla="*/ 0 w 4038600"/>
              <a:gd name="connsiteY0" fmla="*/ 0 h 21945600"/>
              <a:gd name="connsiteX1" fmla="*/ 4038600 w 4038600"/>
              <a:gd name="connsiteY1" fmla="*/ 0 h 21945600"/>
              <a:gd name="connsiteX2" fmla="*/ 4038600 w 4038600"/>
              <a:gd name="connsiteY2" fmla="*/ 21945600 h 21945600"/>
              <a:gd name="connsiteX3" fmla="*/ 0 w 4038600"/>
              <a:gd name="connsiteY3" fmla="*/ 21945600 h 21945600"/>
              <a:gd name="connsiteX4" fmla="*/ 0 w 4038600"/>
              <a:gd name="connsiteY4" fmla="*/ 0 h 2194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8600" h="21945600">
                <a:moveTo>
                  <a:pt x="0" y="0"/>
                </a:moveTo>
                <a:lnTo>
                  <a:pt x="4038600" y="0"/>
                </a:lnTo>
                <a:cubicBezTo>
                  <a:pt x="88392" y="7388352"/>
                  <a:pt x="-57912" y="14923008"/>
                  <a:pt x="4038600" y="21945600"/>
                </a:cubicBezTo>
                <a:lnTo>
                  <a:pt x="0" y="21945600"/>
                </a:lnTo>
                <a:lnTo>
                  <a:pt x="0" y="0"/>
                </a:lnTo>
                <a:close/>
              </a:path>
            </a:pathLst>
          </a:custGeom>
          <a:solidFill>
            <a:srgbClr val="006BC4"/>
          </a:solidFill>
          <a:ln>
            <a:noFill/>
          </a:ln>
          <a:effectLst>
            <a:outerShdw blurRad="698500" dist="2032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293"/>
          <p:cNvSpPr/>
          <p:nvPr/>
        </p:nvSpPr>
        <p:spPr>
          <a:xfrm>
            <a:off x="0" y="0"/>
            <a:ext cx="4648200" cy="32918400"/>
          </a:xfrm>
          <a:custGeom>
            <a:avLst/>
            <a:gdLst>
              <a:gd name="connsiteX0" fmla="*/ 0 w 4038600"/>
              <a:gd name="connsiteY0" fmla="*/ 0 h 21945600"/>
              <a:gd name="connsiteX1" fmla="*/ 4038600 w 4038600"/>
              <a:gd name="connsiteY1" fmla="*/ 0 h 21945600"/>
              <a:gd name="connsiteX2" fmla="*/ 4038600 w 4038600"/>
              <a:gd name="connsiteY2" fmla="*/ 21945600 h 21945600"/>
              <a:gd name="connsiteX3" fmla="*/ 0 w 4038600"/>
              <a:gd name="connsiteY3" fmla="*/ 21945600 h 21945600"/>
              <a:gd name="connsiteX4" fmla="*/ 0 w 4038600"/>
              <a:gd name="connsiteY4" fmla="*/ 0 h 21945600"/>
              <a:gd name="connsiteX0" fmla="*/ 0 w 4038600"/>
              <a:gd name="connsiteY0" fmla="*/ 0 h 21945600"/>
              <a:gd name="connsiteX1" fmla="*/ 4038600 w 4038600"/>
              <a:gd name="connsiteY1" fmla="*/ 0 h 21945600"/>
              <a:gd name="connsiteX2" fmla="*/ 4038600 w 4038600"/>
              <a:gd name="connsiteY2" fmla="*/ 21945600 h 21945600"/>
              <a:gd name="connsiteX3" fmla="*/ 0 w 4038600"/>
              <a:gd name="connsiteY3" fmla="*/ 21945600 h 21945600"/>
              <a:gd name="connsiteX4" fmla="*/ 0 w 4038600"/>
              <a:gd name="connsiteY4" fmla="*/ 0 h 21945600"/>
              <a:gd name="connsiteX0" fmla="*/ 0 w 4038600"/>
              <a:gd name="connsiteY0" fmla="*/ 0 h 21945600"/>
              <a:gd name="connsiteX1" fmla="*/ 4038600 w 4038600"/>
              <a:gd name="connsiteY1" fmla="*/ 0 h 21945600"/>
              <a:gd name="connsiteX2" fmla="*/ 4038600 w 4038600"/>
              <a:gd name="connsiteY2" fmla="*/ 21945600 h 21945600"/>
              <a:gd name="connsiteX3" fmla="*/ 0 w 4038600"/>
              <a:gd name="connsiteY3" fmla="*/ 21945600 h 21945600"/>
              <a:gd name="connsiteX4" fmla="*/ 0 w 4038600"/>
              <a:gd name="connsiteY4" fmla="*/ 0 h 2194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8600" h="21945600">
                <a:moveTo>
                  <a:pt x="0" y="0"/>
                </a:moveTo>
                <a:lnTo>
                  <a:pt x="4038600" y="0"/>
                </a:lnTo>
                <a:cubicBezTo>
                  <a:pt x="88392" y="7388352"/>
                  <a:pt x="-57912" y="14923008"/>
                  <a:pt x="4038600" y="21945600"/>
                </a:cubicBezTo>
                <a:lnTo>
                  <a:pt x="0" y="21945600"/>
                </a:lnTo>
                <a:lnTo>
                  <a:pt x="0" y="0"/>
                </a:lnTo>
                <a:close/>
              </a:path>
            </a:pathLst>
          </a:custGeom>
          <a:gradFill flip="none" rotWithShape="1">
            <a:gsLst>
              <a:gs pos="91000">
                <a:srgbClr val="0C5085"/>
              </a:gs>
              <a:gs pos="98333">
                <a:srgbClr val="002442"/>
              </a:gs>
              <a:gs pos="86000">
                <a:srgbClr val="3C729D"/>
              </a:gs>
              <a:gs pos="0">
                <a:srgbClr val="002442"/>
              </a:gs>
              <a:gs pos="64000">
                <a:srgbClr val="00477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35208923" y="545598"/>
            <a:ext cx="8377477" cy="2578602"/>
            <a:chOff x="36849033" y="374177"/>
            <a:chExt cx="6199444" cy="1908200"/>
          </a:xfrm>
        </p:grpSpPr>
        <p:sp>
          <p:nvSpPr>
            <p:cNvPr id="97" name="Freeform 96"/>
            <p:cNvSpPr>
              <a:spLocks/>
            </p:cNvSpPr>
            <p:nvPr/>
          </p:nvSpPr>
          <p:spPr bwMode="auto">
            <a:xfrm>
              <a:off x="37943468" y="418308"/>
              <a:ext cx="533096" cy="458957"/>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97"/>
            <p:cNvSpPr>
              <a:spLocks/>
            </p:cNvSpPr>
            <p:nvPr/>
          </p:nvSpPr>
          <p:spPr bwMode="auto">
            <a:xfrm>
              <a:off x="37022025" y="418308"/>
              <a:ext cx="534861" cy="458957"/>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7"/>
            <p:cNvSpPr>
              <a:spLocks noEditPoints="1"/>
            </p:cNvSpPr>
            <p:nvPr/>
          </p:nvSpPr>
          <p:spPr bwMode="auto">
            <a:xfrm>
              <a:off x="40026425" y="540108"/>
              <a:ext cx="398939" cy="436009"/>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8"/>
            <p:cNvSpPr>
              <a:spLocks/>
            </p:cNvSpPr>
            <p:nvPr/>
          </p:nvSpPr>
          <p:spPr bwMode="auto">
            <a:xfrm>
              <a:off x="37627495" y="374177"/>
              <a:ext cx="243600" cy="395409"/>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9"/>
            <p:cNvSpPr>
              <a:spLocks noEditPoints="1"/>
            </p:cNvSpPr>
            <p:nvPr/>
          </p:nvSpPr>
          <p:spPr bwMode="auto">
            <a:xfrm>
              <a:off x="39064382" y="473030"/>
              <a:ext cx="499557" cy="508383"/>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Freeform 10"/>
            <p:cNvSpPr>
              <a:spLocks/>
            </p:cNvSpPr>
            <p:nvPr/>
          </p:nvSpPr>
          <p:spPr bwMode="auto">
            <a:xfrm>
              <a:off x="39567468" y="540108"/>
              <a:ext cx="453661" cy="436009"/>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Freeform 11"/>
            <p:cNvSpPr>
              <a:spLocks/>
            </p:cNvSpPr>
            <p:nvPr/>
          </p:nvSpPr>
          <p:spPr bwMode="auto">
            <a:xfrm>
              <a:off x="40587764" y="481856"/>
              <a:ext cx="377757" cy="485435"/>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12"/>
            <p:cNvSpPr>
              <a:spLocks/>
            </p:cNvSpPr>
            <p:nvPr/>
          </p:nvSpPr>
          <p:spPr bwMode="auto">
            <a:xfrm>
              <a:off x="41814590" y="540108"/>
              <a:ext cx="398939" cy="427183"/>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13"/>
            <p:cNvSpPr>
              <a:spLocks noEditPoints="1"/>
            </p:cNvSpPr>
            <p:nvPr/>
          </p:nvSpPr>
          <p:spPr bwMode="auto">
            <a:xfrm>
              <a:off x="40953164" y="529516"/>
              <a:ext cx="866722" cy="430713"/>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Freeform 14"/>
            <p:cNvSpPr>
              <a:spLocks noEditPoints="1"/>
            </p:cNvSpPr>
            <p:nvPr/>
          </p:nvSpPr>
          <p:spPr bwMode="auto">
            <a:xfrm>
              <a:off x="39036138" y="1223247"/>
              <a:ext cx="436009" cy="444835"/>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15"/>
            <p:cNvSpPr>
              <a:spLocks/>
            </p:cNvSpPr>
            <p:nvPr/>
          </p:nvSpPr>
          <p:spPr bwMode="auto">
            <a:xfrm>
              <a:off x="36849033" y="854316"/>
              <a:ext cx="1812879" cy="1428061"/>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Freeform 16"/>
            <p:cNvSpPr>
              <a:spLocks/>
            </p:cNvSpPr>
            <p:nvPr/>
          </p:nvSpPr>
          <p:spPr bwMode="auto">
            <a:xfrm>
              <a:off x="39480973" y="1237369"/>
              <a:ext cx="307148" cy="421888"/>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17"/>
            <p:cNvSpPr>
              <a:spLocks/>
            </p:cNvSpPr>
            <p:nvPr/>
          </p:nvSpPr>
          <p:spPr bwMode="auto">
            <a:xfrm>
              <a:off x="39980529" y="1172056"/>
              <a:ext cx="374226" cy="485435"/>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18"/>
            <p:cNvSpPr>
              <a:spLocks/>
            </p:cNvSpPr>
            <p:nvPr/>
          </p:nvSpPr>
          <p:spPr bwMode="auto">
            <a:xfrm>
              <a:off x="36967303" y="1290326"/>
              <a:ext cx="570166" cy="637244"/>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19"/>
            <p:cNvSpPr>
              <a:spLocks/>
            </p:cNvSpPr>
            <p:nvPr/>
          </p:nvSpPr>
          <p:spPr bwMode="auto">
            <a:xfrm>
              <a:off x="37961120" y="1295621"/>
              <a:ext cx="570166" cy="631948"/>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20"/>
            <p:cNvSpPr>
              <a:spLocks/>
            </p:cNvSpPr>
            <p:nvPr/>
          </p:nvSpPr>
          <p:spPr bwMode="auto">
            <a:xfrm>
              <a:off x="42148216" y="1239134"/>
              <a:ext cx="342452" cy="427183"/>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21"/>
            <p:cNvSpPr>
              <a:spLocks noEditPoints="1"/>
            </p:cNvSpPr>
            <p:nvPr/>
          </p:nvSpPr>
          <p:spPr bwMode="auto">
            <a:xfrm>
              <a:off x="40379468" y="1223247"/>
              <a:ext cx="436009" cy="444835"/>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Freeform 22"/>
            <p:cNvSpPr>
              <a:spLocks noEditPoints="1"/>
            </p:cNvSpPr>
            <p:nvPr/>
          </p:nvSpPr>
          <p:spPr bwMode="auto">
            <a:xfrm>
              <a:off x="41285025" y="1232073"/>
              <a:ext cx="400705" cy="436009"/>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Freeform 23"/>
            <p:cNvSpPr>
              <a:spLocks noEditPoints="1"/>
            </p:cNvSpPr>
            <p:nvPr/>
          </p:nvSpPr>
          <p:spPr bwMode="auto">
            <a:xfrm>
              <a:off x="41712208" y="1235603"/>
              <a:ext cx="441304" cy="427183"/>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Freeform 24"/>
            <p:cNvSpPr>
              <a:spLocks/>
            </p:cNvSpPr>
            <p:nvPr/>
          </p:nvSpPr>
          <p:spPr bwMode="auto">
            <a:xfrm>
              <a:off x="42534799" y="1233839"/>
              <a:ext cx="275374" cy="444835"/>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Freeform 25"/>
            <p:cNvSpPr>
              <a:spLocks/>
            </p:cNvSpPr>
            <p:nvPr/>
          </p:nvSpPr>
          <p:spPr bwMode="auto">
            <a:xfrm>
              <a:off x="40946103" y="1890500"/>
              <a:ext cx="91791" cy="88261"/>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26"/>
            <p:cNvSpPr>
              <a:spLocks/>
            </p:cNvSpPr>
            <p:nvPr/>
          </p:nvSpPr>
          <p:spPr bwMode="auto">
            <a:xfrm>
              <a:off x="41371520" y="1886969"/>
              <a:ext cx="157105" cy="215357"/>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Freeform 27"/>
            <p:cNvSpPr>
              <a:spLocks/>
            </p:cNvSpPr>
            <p:nvPr/>
          </p:nvSpPr>
          <p:spPr bwMode="auto">
            <a:xfrm>
              <a:off x="39978764" y="1890500"/>
              <a:ext cx="160635" cy="208296"/>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Freeform 28"/>
            <p:cNvSpPr>
              <a:spLocks/>
            </p:cNvSpPr>
            <p:nvPr/>
          </p:nvSpPr>
          <p:spPr bwMode="auto">
            <a:xfrm>
              <a:off x="42762511" y="1915213"/>
              <a:ext cx="88261" cy="91791"/>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Freeform 29"/>
            <p:cNvSpPr>
              <a:spLocks noEditPoints="1"/>
            </p:cNvSpPr>
            <p:nvPr/>
          </p:nvSpPr>
          <p:spPr bwMode="auto">
            <a:xfrm>
              <a:off x="40169408" y="1890500"/>
              <a:ext cx="206531" cy="208296"/>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Freeform 30"/>
            <p:cNvSpPr>
              <a:spLocks/>
            </p:cNvSpPr>
            <p:nvPr/>
          </p:nvSpPr>
          <p:spPr bwMode="auto">
            <a:xfrm>
              <a:off x="39283269" y="1890500"/>
              <a:ext cx="116504" cy="208296"/>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Freeform 31"/>
            <p:cNvSpPr>
              <a:spLocks/>
            </p:cNvSpPr>
            <p:nvPr/>
          </p:nvSpPr>
          <p:spPr bwMode="auto">
            <a:xfrm>
              <a:off x="40405947" y="1890500"/>
              <a:ext cx="116504" cy="208296"/>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Freeform 32"/>
            <p:cNvSpPr>
              <a:spLocks noEditPoints="1"/>
            </p:cNvSpPr>
            <p:nvPr/>
          </p:nvSpPr>
          <p:spPr bwMode="auto">
            <a:xfrm>
              <a:off x="39099686" y="1890500"/>
              <a:ext cx="148278" cy="208296"/>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Freeform 33"/>
            <p:cNvSpPr>
              <a:spLocks/>
            </p:cNvSpPr>
            <p:nvPr/>
          </p:nvSpPr>
          <p:spPr bwMode="auto">
            <a:xfrm>
              <a:off x="39311512" y="1890500"/>
              <a:ext cx="93557" cy="208296"/>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Freeform 34"/>
            <p:cNvSpPr>
              <a:spLocks/>
            </p:cNvSpPr>
            <p:nvPr/>
          </p:nvSpPr>
          <p:spPr bwMode="auto">
            <a:xfrm>
              <a:off x="40638955" y="1890500"/>
              <a:ext cx="224183" cy="208296"/>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Freeform 35"/>
            <p:cNvSpPr>
              <a:spLocks/>
            </p:cNvSpPr>
            <p:nvPr/>
          </p:nvSpPr>
          <p:spPr bwMode="auto">
            <a:xfrm>
              <a:off x="40917860" y="1890500"/>
              <a:ext cx="120035" cy="208296"/>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Freeform 36"/>
            <p:cNvSpPr>
              <a:spLocks noEditPoints="1"/>
            </p:cNvSpPr>
            <p:nvPr/>
          </p:nvSpPr>
          <p:spPr bwMode="auto">
            <a:xfrm>
              <a:off x="41080260" y="1890500"/>
              <a:ext cx="174757" cy="208296"/>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Freeform 37"/>
            <p:cNvSpPr>
              <a:spLocks noEditPoints="1"/>
            </p:cNvSpPr>
            <p:nvPr/>
          </p:nvSpPr>
          <p:spPr bwMode="auto">
            <a:xfrm>
              <a:off x="41540981" y="1890500"/>
              <a:ext cx="206531" cy="208296"/>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38"/>
            <p:cNvSpPr>
              <a:spLocks/>
            </p:cNvSpPr>
            <p:nvPr/>
          </p:nvSpPr>
          <p:spPr bwMode="auto">
            <a:xfrm>
              <a:off x="42194111" y="1890500"/>
              <a:ext cx="112974" cy="203001"/>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Freeform 39"/>
            <p:cNvSpPr>
              <a:spLocks/>
            </p:cNvSpPr>
            <p:nvPr/>
          </p:nvSpPr>
          <p:spPr bwMode="auto">
            <a:xfrm>
              <a:off x="42356511" y="1890500"/>
              <a:ext cx="162400" cy="208296"/>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40"/>
            <p:cNvSpPr>
              <a:spLocks/>
            </p:cNvSpPr>
            <p:nvPr/>
          </p:nvSpPr>
          <p:spPr bwMode="auto">
            <a:xfrm>
              <a:off x="42547155" y="1890500"/>
              <a:ext cx="158870" cy="208296"/>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Freeform 41"/>
            <p:cNvSpPr>
              <a:spLocks/>
            </p:cNvSpPr>
            <p:nvPr/>
          </p:nvSpPr>
          <p:spPr bwMode="auto">
            <a:xfrm>
              <a:off x="42736034" y="1890500"/>
              <a:ext cx="114740" cy="208296"/>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42"/>
            <p:cNvSpPr>
              <a:spLocks noEditPoints="1"/>
            </p:cNvSpPr>
            <p:nvPr/>
          </p:nvSpPr>
          <p:spPr bwMode="auto">
            <a:xfrm>
              <a:off x="42896668" y="1890500"/>
              <a:ext cx="151809" cy="208296"/>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Freeform 43"/>
            <p:cNvSpPr>
              <a:spLocks/>
            </p:cNvSpPr>
            <p:nvPr/>
          </p:nvSpPr>
          <p:spPr bwMode="auto">
            <a:xfrm>
              <a:off x="39436842" y="1886969"/>
              <a:ext cx="174757" cy="217122"/>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Rectangle 44"/>
            <p:cNvSpPr>
              <a:spLocks noChangeArrowheads="1"/>
            </p:cNvSpPr>
            <p:nvPr/>
          </p:nvSpPr>
          <p:spPr bwMode="auto">
            <a:xfrm>
              <a:off x="39661025" y="1890500"/>
              <a:ext cx="33540" cy="208296"/>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45"/>
            <p:cNvSpPr>
              <a:spLocks noEditPoints="1"/>
            </p:cNvSpPr>
            <p:nvPr/>
          </p:nvSpPr>
          <p:spPr bwMode="auto">
            <a:xfrm>
              <a:off x="39736929" y="1885203"/>
              <a:ext cx="199470" cy="217122"/>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Rectangle 46"/>
            <p:cNvSpPr>
              <a:spLocks noChangeArrowheads="1"/>
            </p:cNvSpPr>
            <p:nvPr/>
          </p:nvSpPr>
          <p:spPr bwMode="auto">
            <a:xfrm>
              <a:off x="41295616" y="1890500"/>
              <a:ext cx="33540" cy="208296"/>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Freeform 47"/>
            <p:cNvSpPr>
              <a:spLocks/>
            </p:cNvSpPr>
            <p:nvPr/>
          </p:nvSpPr>
          <p:spPr bwMode="auto">
            <a:xfrm>
              <a:off x="41773990" y="1890500"/>
              <a:ext cx="121801" cy="208296"/>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Freeform 48"/>
            <p:cNvSpPr>
              <a:spLocks/>
            </p:cNvSpPr>
            <p:nvPr/>
          </p:nvSpPr>
          <p:spPr bwMode="auto">
            <a:xfrm>
              <a:off x="41999937" y="1886969"/>
              <a:ext cx="153574" cy="215357"/>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Freeform 49"/>
            <p:cNvSpPr>
              <a:spLocks/>
            </p:cNvSpPr>
            <p:nvPr/>
          </p:nvSpPr>
          <p:spPr bwMode="auto">
            <a:xfrm>
              <a:off x="42190581" y="1890500"/>
              <a:ext cx="120035" cy="208296"/>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Freeform 98"/>
            <p:cNvSpPr>
              <a:spLocks/>
            </p:cNvSpPr>
            <p:nvPr/>
          </p:nvSpPr>
          <p:spPr bwMode="auto">
            <a:xfrm>
              <a:off x="40819008" y="1237369"/>
              <a:ext cx="453661" cy="436009"/>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47" name="TextBox 146"/>
          <p:cNvSpPr txBox="1"/>
          <p:nvPr/>
        </p:nvSpPr>
        <p:spPr>
          <a:xfrm>
            <a:off x="8427641" y="314489"/>
            <a:ext cx="27035918" cy="1938992"/>
          </a:xfrm>
          <a:prstGeom prst="rect">
            <a:avLst/>
          </a:prstGeom>
          <a:noFill/>
        </p:spPr>
        <p:txBody>
          <a:bodyPr wrap="square" rtlCol="0">
            <a:spAutoFit/>
          </a:bodyPr>
          <a:lstStyle/>
          <a:p>
            <a:pPr algn="ctr"/>
            <a:r>
              <a:rPr lang="en-US" sz="6000" b="1" dirty="0" smtClean="0">
                <a:gradFill flip="none" rotWithShape="1">
                  <a:gsLst>
                    <a:gs pos="0">
                      <a:srgbClr val="B06010">
                        <a:shade val="30000"/>
                        <a:satMod val="115000"/>
                      </a:srgbClr>
                    </a:gs>
                    <a:gs pos="50000">
                      <a:srgbClr val="B06010">
                        <a:shade val="67500"/>
                        <a:satMod val="115000"/>
                      </a:srgbClr>
                    </a:gs>
                    <a:gs pos="100000">
                      <a:srgbClr val="B06010">
                        <a:shade val="100000"/>
                        <a:satMod val="115000"/>
                      </a:srgbClr>
                    </a:gs>
                  </a:gsLst>
                  <a:lin ang="16200000" scaled="1"/>
                  <a:tileRect/>
                </a:gradFill>
                <a:cs typeface="Arial" pitchFamily="34" charset="0"/>
              </a:rPr>
              <a:t>This is a Scientific Poster Template created by Graphicsland &amp; MakeSigns.com </a:t>
            </a:r>
          </a:p>
          <a:p>
            <a:pPr algn="ctr"/>
            <a:r>
              <a:rPr lang="en-US" sz="6000" b="1" dirty="0" smtClean="0">
                <a:gradFill flip="none" rotWithShape="1">
                  <a:gsLst>
                    <a:gs pos="0">
                      <a:srgbClr val="B06010">
                        <a:shade val="30000"/>
                        <a:satMod val="115000"/>
                      </a:srgbClr>
                    </a:gs>
                    <a:gs pos="50000">
                      <a:srgbClr val="B06010">
                        <a:shade val="67500"/>
                        <a:satMod val="115000"/>
                      </a:srgbClr>
                    </a:gs>
                    <a:gs pos="100000">
                      <a:srgbClr val="B06010">
                        <a:shade val="100000"/>
                        <a:satMod val="115000"/>
                      </a:srgbClr>
                    </a:gs>
                  </a:gsLst>
                  <a:lin ang="16200000" scaled="1"/>
                  <a:tileRect/>
                </a:gradFill>
                <a:cs typeface="Arial" pitchFamily="34" charset="0"/>
              </a:rPr>
              <a:t>Your poster title would go on these lines</a:t>
            </a:r>
            <a:endParaRPr lang="en-US" sz="6000" b="1" dirty="0">
              <a:gradFill flip="none" rotWithShape="1">
                <a:gsLst>
                  <a:gs pos="0">
                    <a:srgbClr val="B06010">
                      <a:shade val="30000"/>
                      <a:satMod val="115000"/>
                    </a:srgbClr>
                  </a:gs>
                  <a:gs pos="50000">
                    <a:srgbClr val="B06010">
                      <a:shade val="67500"/>
                      <a:satMod val="115000"/>
                    </a:srgbClr>
                  </a:gs>
                  <a:gs pos="100000">
                    <a:srgbClr val="B06010">
                      <a:shade val="100000"/>
                      <a:satMod val="115000"/>
                    </a:srgbClr>
                  </a:gs>
                </a:gsLst>
                <a:lin ang="16200000" scaled="1"/>
                <a:tileRect/>
              </a:gradFill>
              <a:cs typeface="Arial" pitchFamily="34" charset="0"/>
            </a:endParaRPr>
          </a:p>
        </p:txBody>
      </p:sp>
      <p:sp>
        <p:nvSpPr>
          <p:cNvPr id="205" name="TextBox 204"/>
          <p:cNvSpPr txBox="1"/>
          <p:nvPr/>
        </p:nvSpPr>
        <p:spPr>
          <a:xfrm>
            <a:off x="8427641" y="2152471"/>
            <a:ext cx="27035918" cy="1200329"/>
          </a:xfrm>
          <a:prstGeom prst="rect">
            <a:avLst/>
          </a:prstGeom>
          <a:noFill/>
        </p:spPr>
        <p:txBody>
          <a:bodyPr wrap="square" rtlCol="0">
            <a:spAutoFit/>
          </a:bodyPr>
          <a:lstStyle/>
          <a:p>
            <a:pPr algn="ctr"/>
            <a:r>
              <a:rPr lang="en-US" sz="3600" dirty="0" smtClean="0">
                <a:cs typeface="Arial" pitchFamily="34" charset="0"/>
              </a:rPr>
              <a:t>Author Name, RN</a:t>
            </a:r>
            <a:r>
              <a:rPr lang="en-US" sz="3600" baseline="30000" dirty="0" smtClean="0">
                <a:cs typeface="Arial" pitchFamily="34" charset="0"/>
              </a:rPr>
              <a:t>1</a:t>
            </a:r>
            <a:r>
              <a:rPr lang="en-US" sz="3600" dirty="0" smtClean="0">
                <a:cs typeface="Arial" pitchFamily="34" charset="0"/>
              </a:rPr>
              <a:t>; Author Name, Ph.D</a:t>
            </a:r>
            <a:r>
              <a:rPr lang="en-US" sz="3600" baseline="30000" dirty="0" smtClean="0">
                <a:cs typeface="Arial" pitchFamily="34" charset="0"/>
              </a:rPr>
              <a:t>2</a:t>
            </a:r>
            <a:r>
              <a:rPr lang="en-US" sz="3600" dirty="0" smtClean="0">
                <a:cs typeface="Arial" pitchFamily="34" charset="0"/>
              </a:rPr>
              <a:t>, Author Name, RN</a:t>
            </a:r>
            <a:r>
              <a:rPr lang="en-US" sz="3600" baseline="30000" dirty="0" smtClean="0">
                <a:cs typeface="Arial" pitchFamily="34" charset="0"/>
              </a:rPr>
              <a:t>2,3</a:t>
            </a:r>
            <a:r>
              <a:rPr lang="en-US" sz="3600" dirty="0" smtClean="0">
                <a:cs typeface="Arial" pitchFamily="34" charset="0"/>
              </a:rPr>
              <a:t>; Author Name, Ph.D</a:t>
            </a:r>
            <a:r>
              <a:rPr lang="en-US" sz="3600" baseline="30000" dirty="0" smtClean="0">
                <a:cs typeface="Arial" pitchFamily="34" charset="0"/>
              </a:rPr>
              <a:t>1,4</a:t>
            </a:r>
            <a:r>
              <a:rPr lang="en-US" sz="3600" dirty="0" smtClean="0">
                <a:cs typeface="Arial" pitchFamily="34" charset="0"/>
              </a:rPr>
              <a:t> </a:t>
            </a:r>
          </a:p>
          <a:p>
            <a:pPr algn="ctr"/>
            <a:r>
              <a:rPr lang="en-US" sz="3600" baseline="30000" dirty="0" smtClean="0">
                <a:cs typeface="Arial" pitchFamily="34" charset="0"/>
              </a:rPr>
              <a:t>1</a:t>
            </a:r>
            <a:r>
              <a:rPr lang="en-US" sz="3600" dirty="0" smtClean="0">
                <a:cs typeface="Arial" pitchFamily="34" charset="0"/>
              </a:rPr>
              <a:t>Name of University, City, State; </a:t>
            </a:r>
            <a:r>
              <a:rPr lang="en-US" sz="3600" baseline="30000" dirty="0" smtClean="0">
                <a:cs typeface="Arial" pitchFamily="34" charset="0"/>
              </a:rPr>
              <a:t>2</a:t>
            </a:r>
            <a:r>
              <a:rPr lang="en-US" sz="3600" dirty="0" smtClean="0">
                <a:cs typeface="Arial" pitchFamily="34" charset="0"/>
              </a:rPr>
              <a:t>Name of Another  University, City, State; </a:t>
            </a:r>
            <a:r>
              <a:rPr lang="en-US" sz="3600" baseline="30000" dirty="0" smtClean="0">
                <a:cs typeface="Arial" pitchFamily="34" charset="0"/>
              </a:rPr>
              <a:t>3</a:t>
            </a:r>
            <a:r>
              <a:rPr lang="en-US" sz="3600" dirty="0" smtClean="0">
                <a:cs typeface="Arial" pitchFamily="34" charset="0"/>
              </a:rPr>
              <a:t>Name of University, City, State; </a:t>
            </a:r>
            <a:r>
              <a:rPr lang="en-US" sz="3600" baseline="30000" dirty="0" smtClean="0">
                <a:cs typeface="Arial" pitchFamily="34" charset="0"/>
              </a:rPr>
              <a:t>4</a:t>
            </a:r>
            <a:r>
              <a:rPr lang="en-US" sz="3600" dirty="0" smtClean="0">
                <a:cs typeface="Arial" pitchFamily="34" charset="0"/>
              </a:rPr>
              <a:t>Name of University, City, State; </a:t>
            </a:r>
            <a:endParaRPr lang="en-US" sz="3600" dirty="0">
              <a:cs typeface="Arial" pitchFamily="34" charset="0"/>
            </a:endParaRPr>
          </a:p>
        </p:txBody>
      </p:sp>
      <p:sp>
        <p:nvSpPr>
          <p:cNvPr id="254" name="Rounded Rectangle 253"/>
          <p:cNvSpPr/>
          <p:nvPr/>
        </p:nvSpPr>
        <p:spPr>
          <a:xfrm>
            <a:off x="3393439" y="4377516"/>
            <a:ext cx="26327941" cy="5625296"/>
          </a:xfrm>
          <a:prstGeom prst="roundRect">
            <a:avLst>
              <a:gd name="adj" fmla="val 12573"/>
            </a:avLst>
          </a:prstGeom>
          <a:solidFill>
            <a:schemeClr val="tx2">
              <a:lumMod val="20000"/>
              <a:lumOff val="80000"/>
            </a:schemeClr>
          </a:solidFill>
          <a:ln w="76200">
            <a:no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ounded Rectangle 254"/>
          <p:cNvSpPr/>
          <p:nvPr/>
        </p:nvSpPr>
        <p:spPr>
          <a:xfrm>
            <a:off x="3374135" y="10523673"/>
            <a:ext cx="12549605" cy="17045284"/>
          </a:xfrm>
          <a:prstGeom prst="roundRect">
            <a:avLst>
              <a:gd name="adj" fmla="val 6624"/>
            </a:avLst>
          </a:prstGeom>
          <a:solidFill>
            <a:schemeClr val="bg1"/>
          </a:solidFill>
          <a:ln w="76200">
            <a:no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Rounded Rectangle 255"/>
          <p:cNvSpPr/>
          <p:nvPr/>
        </p:nvSpPr>
        <p:spPr>
          <a:xfrm>
            <a:off x="17179013" y="10458449"/>
            <a:ext cx="12542368" cy="17045284"/>
          </a:xfrm>
          <a:prstGeom prst="roundRect">
            <a:avLst>
              <a:gd name="adj" fmla="val 5679"/>
            </a:avLst>
          </a:prstGeom>
          <a:solidFill>
            <a:schemeClr val="bg1"/>
          </a:solidFill>
          <a:ln w="76200">
            <a:no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Rounded Rectangle 256"/>
          <p:cNvSpPr/>
          <p:nvPr/>
        </p:nvSpPr>
        <p:spPr>
          <a:xfrm>
            <a:off x="30885504" y="4377515"/>
            <a:ext cx="12637650" cy="13646034"/>
          </a:xfrm>
          <a:prstGeom prst="roundRect">
            <a:avLst>
              <a:gd name="adj" fmla="val 6990"/>
            </a:avLst>
          </a:prstGeom>
          <a:solidFill>
            <a:schemeClr val="bg1"/>
          </a:solidFill>
          <a:ln w="76200">
            <a:no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Rounded Rectangle 257"/>
          <p:cNvSpPr/>
          <p:nvPr/>
        </p:nvSpPr>
        <p:spPr>
          <a:xfrm>
            <a:off x="30885504" y="18530695"/>
            <a:ext cx="12637650" cy="13854305"/>
          </a:xfrm>
          <a:prstGeom prst="roundRect">
            <a:avLst>
              <a:gd name="adj" fmla="val 8858"/>
            </a:avLst>
          </a:prstGeom>
          <a:solidFill>
            <a:schemeClr val="bg1"/>
          </a:solidFill>
          <a:ln w="76200">
            <a:no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TextBox 259"/>
          <p:cNvSpPr txBox="1"/>
          <p:nvPr/>
        </p:nvSpPr>
        <p:spPr>
          <a:xfrm>
            <a:off x="3735598" y="4690033"/>
            <a:ext cx="25862305" cy="5016758"/>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a:t>
            </a:r>
            <a:r>
              <a:rPr lang="en-US" sz="3200" dirty="0">
                <a:cs typeface="Arial" pitchFamily="34" charset="0"/>
              </a:rPr>
              <a:t>. List your information on these lines. Your text would go here. List your information on these lines. Your text would go here. List your information on these lines. </a:t>
            </a: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 would go here. List your information on these lines. </a:t>
            </a:r>
            <a:r>
              <a:rPr lang="en-US" sz="3200" dirty="0" smtClean="0">
                <a:cs typeface="Arial" pitchFamily="34" charset="0"/>
              </a:rPr>
              <a:t>Your </a:t>
            </a:r>
            <a:r>
              <a:rPr lang="en-US" sz="3200" dirty="0">
                <a:cs typeface="Arial" pitchFamily="34" charset="0"/>
              </a:rPr>
              <a:t>text would go here. List your information on these lines. Your text would go here. List your information on these lines. Your text would go here. List your information on these lines. </a:t>
            </a:r>
          </a:p>
        </p:txBody>
      </p:sp>
      <p:sp>
        <p:nvSpPr>
          <p:cNvPr id="261" name="TextBox 260"/>
          <p:cNvSpPr txBox="1"/>
          <p:nvPr/>
        </p:nvSpPr>
        <p:spPr>
          <a:xfrm>
            <a:off x="3696573" y="10980383"/>
            <a:ext cx="12083969" cy="649408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a:t>
            </a:r>
          </a:p>
        </p:txBody>
      </p:sp>
      <p:sp>
        <p:nvSpPr>
          <p:cNvPr id="263" name="TextBox 262"/>
          <p:cNvSpPr txBox="1"/>
          <p:nvPr/>
        </p:nvSpPr>
        <p:spPr>
          <a:xfrm>
            <a:off x="3643890" y="18023549"/>
            <a:ext cx="9896356"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cs typeface="Arial" pitchFamily="34" charset="0"/>
              </a:rPr>
              <a:t>Participants</a:t>
            </a:r>
          </a:p>
        </p:txBody>
      </p:sp>
      <p:graphicFrame>
        <p:nvGraphicFramePr>
          <p:cNvPr id="264" name="Chart 263"/>
          <p:cNvGraphicFramePr/>
          <p:nvPr>
            <p:extLst>
              <p:ext uri="{D42A27DB-BD31-4B8C-83A1-F6EECF244321}">
                <p14:modId xmlns:p14="http://schemas.microsoft.com/office/powerpoint/2010/main" val="2085899074"/>
              </p:ext>
            </p:extLst>
          </p:nvPr>
        </p:nvGraphicFramePr>
        <p:xfrm>
          <a:off x="18607742" y="13123244"/>
          <a:ext cx="9271321" cy="54815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5" name="Chart 264"/>
          <p:cNvGraphicFramePr/>
          <p:nvPr>
            <p:extLst>
              <p:ext uri="{D42A27DB-BD31-4B8C-83A1-F6EECF244321}">
                <p14:modId xmlns:p14="http://schemas.microsoft.com/office/powerpoint/2010/main" val="2273509120"/>
              </p:ext>
            </p:extLst>
          </p:nvPr>
        </p:nvGraphicFramePr>
        <p:xfrm>
          <a:off x="18711914" y="20490940"/>
          <a:ext cx="9271321" cy="5078910"/>
        </p:xfrm>
        <a:graphic>
          <a:graphicData uri="http://schemas.openxmlformats.org/drawingml/2006/chart">
            <c:chart xmlns:c="http://schemas.openxmlformats.org/drawingml/2006/chart" xmlns:r="http://schemas.openxmlformats.org/officeDocument/2006/relationships" r:id="rId3"/>
          </a:graphicData>
        </a:graphic>
      </p:graphicFrame>
      <p:sp>
        <p:nvSpPr>
          <p:cNvPr id="266" name="TextBox 265"/>
          <p:cNvSpPr txBox="1"/>
          <p:nvPr/>
        </p:nvSpPr>
        <p:spPr>
          <a:xfrm>
            <a:off x="17179013" y="18649101"/>
            <a:ext cx="11974590" cy="954107"/>
          </a:xfrm>
          <a:prstGeom prst="rect">
            <a:avLst/>
          </a:prstGeom>
          <a:noFill/>
        </p:spPr>
        <p:txBody>
          <a:bodyPr wrap="square" rtlCol="0">
            <a:spAutoFit/>
          </a:bodyPr>
          <a:lstStyle/>
          <a:p>
            <a:pPr algn="ctr"/>
            <a:r>
              <a:rPr lang="en-US" sz="2800" dirty="0" smtClean="0">
                <a:cs typeface="Arial" pitchFamily="34" charset="0"/>
              </a:rPr>
              <a:t>Your text would go here. List your information on these lines. Your text would go here. List your information on these lines. </a:t>
            </a:r>
          </a:p>
        </p:txBody>
      </p:sp>
      <p:sp>
        <p:nvSpPr>
          <p:cNvPr id="267" name="TextBox 266"/>
          <p:cNvSpPr txBox="1"/>
          <p:nvPr/>
        </p:nvSpPr>
        <p:spPr>
          <a:xfrm>
            <a:off x="17387357" y="25914604"/>
            <a:ext cx="11974590" cy="954107"/>
          </a:xfrm>
          <a:prstGeom prst="rect">
            <a:avLst/>
          </a:prstGeom>
          <a:noFill/>
        </p:spPr>
        <p:txBody>
          <a:bodyPr wrap="square" rtlCol="0">
            <a:spAutoFit/>
          </a:bodyPr>
          <a:lstStyle/>
          <a:p>
            <a:pPr algn="ctr"/>
            <a:r>
              <a:rPr lang="en-US" sz="2800" dirty="0" smtClean="0">
                <a:cs typeface="Arial" pitchFamily="34" charset="0"/>
              </a:rPr>
              <a:t>Your text would go here. List your information on these lines. Your text would go here. List your information on these lines. </a:t>
            </a:r>
          </a:p>
        </p:txBody>
      </p:sp>
      <p:sp>
        <p:nvSpPr>
          <p:cNvPr id="268" name="TextBox 267"/>
          <p:cNvSpPr txBox="1"/>
          <p:nvPr/>
        </p:nvSpPr>
        <p:spPr>
          <a:xfrm>
            <a:off x="31307400" y="4748861"/>
            <a:ext cx="11974590" cy="846385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200" dirty="0">
              <a:cs typeface="Arial" pitchFamily="34" charset="0"/>
            </a:endParaRPr>
          </a:p>
          <a:p>
            <a:r>
              <a:rPr lang="en-US" sz="3200" dirty="0">
                <a:cs typeface="Arial" pitchFamily="34" charset="0"/>
              </a:rPr>
              <a:t>Your text would go here. List your information on these lines. Your text would go </a:t>
            </a:r>
            <a:r>
              <a:rPr lang="en-US" sz="3200" dirty="0" smtClean="0">
                <a:cs typeface="Arial" pitchFamily="34" charset="0"/>
              </a:rPr>
              <a:t>here</a:t>
            </a:r>
          </a:p>
          <a:p>
            <a:endParaRPr lang="en-US" sz="3200" dirty="0">
              <a:cs typeface="Arial" pitchFamily="34" charset="0"/>
            </a:endParaRPr>
          </a:p>
          <a:p>
            <a:r>
              <a:rPr lang="en-US" sz="3200" dirty="0">
                <a:cs typeface="Arial" pitchFamily="34" charset="0"/>
              </a:rPr>
              <a:t>List your information on these lines. Your text would go here. List your information on these lines. Your text would go here. List your information on these lines. Your text would go here. List your information on these lines. </a:t>
            </a:r>
          </a:p>
          <a:p>
            <a:endParaRPr lang="en-US" sz="3200" dirty="0" smtClean="0">
              <a:cs typeface="Arial" pitchFamily="34" charset="0"/>
            </a:endParaRPr>
          </a:p>
        </p:txBody>
      </p:sp>
      <p:sp>
        <p:nvSpPr>
          <p:cNvPr id="269" name="TextBox 268"/>
          <p:cNvSpPr txBox="1"/>
          <p:nvPr/>
        </p:nvSpPr>
        <p:spPr>
          <a:xfrm>
            <a:off x="31307400" y="13738442"/>
            <a:ext cx="11974590" cy="3539430"/>
          </a:xfrm>
          <a:prstGeom prst="rect">
            <a:avLst/>
          </a:prstGeom>
          <a:noFill/>
        </p:spPr>
        <p:txBody>
          <a:bodyPr wrap="square" rtlCol="0">
            <a:spAutoFit/>
          </a:bodyPr>
          <a:lstStyle/>
          <a:p>
            <a:r>
              <a:rPr lang="en-US" sz="3200" dirty="0" smtClean="0">
                <a:cs typeface="Arial" pitchFamily="34" charset="0"/>
              </a:rPr>
              <a:t>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p:txBody>
      </p:sp>
      <p:sp>
        <p:nvSpPr>
          <p:cNvPr id="270" name="TextBox 269"/>
          <p:cNvSpPr txBox="1"/>
          <p:nvPr/>
        </p:nvSpPr>
        <p:spPr>
          <a:xfrm>
            <a:off x="31253520" y="13075105"/>
            <a:ext cx="1197459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cs typeface="Arial" pitchFamily="34" charset="0"/>
              </a:rPr>
              <a:t>Limitations</a:t>
            </a:r>
          </a:p>
        </p:txBody>
      </p:sp>
      <p:sp>
        <p:nvSpPr>
          <p:cNvPr id="271" name="TextBox 270"/>
          <p:cNvSpPr txBox="1"/>
          <p:nvPr/>
        </p:nvSpPr>
        <p:spPr>
          <a:xfrm>
            <a:off x="31307400" y="19010551"/>
            <a:ext cx="11974590" cy="13018949"/>
          </a:xfrm>
          <a:prstGeom prst="rect">
            <a:avLst/>
          </a:prstGeom>
          <a:noFill/>
        </p:spPr>
        <p:txBody>
          <a:bodyPr wrap="square" rtlCol="0">
            <a:spAutoFit/>
          </a:bodyPr>
          <a:lstStyle/>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72" name="TextBox 271"/>
          <p:cNvSpPr txBox="1"/>
          <p:nvPr/>
        </p:nvSpPr>
        <p:spPr>
          <a:xfrm rot="16200000">
            <a:off x="1065297" y="5870646"/>
            <a:ext cx="3909590" cy="923330"/>
          </a:xfrm>
          <a:prstGeom prst="rect">
            <a:avLst/>
          </a:prstGeom>
          <a:noFill/>
        </p:spPr>
        <p:txBody>
          <a:bodyPr wrap="square" rtlCol="0">
            <a:spAutoFit/>
          </a:bodyPr>
          <a:lstStyle/>
          <a:p>
            <a:pPr algn="r"/>
            <a:r>
              <a:rPr lang="en-US" sz="5400" dirty="0" smtClean="0">
                <a:gradFill flip="none" rotWithShape="1">
                  <a:gsLst>
                    <a:gs pos="100000">
                      <a:schemeClr val="bg1"/>
                    </a:gs>
                    <a:gs pos="0">
                      <a:schemeClr val="bg1"/>
                    </a:gs>
                  </a:gsLst>
                  <a:lin ang="5400000" scaled="1"/>
                  <a:tileRect/>
                </a:gradFill>
                <a:effectLst>
                  <a:glow rad="228600">
                    <a:schemeClr val="accent6">
                      <a:satMod val="175000"/>
                      <a:alpha val="40000"/>
                    </a:schemeClr>
                  </a:glow>
                </a:effectLst>
                <a:cs typeface="Arial" pitchFamily="34" charset="0"/>
              </a:rPr>
              <a:t>Abstract</a:t>
            </a:r>
          </a:p>
        </p:txBody>
      </p:sp>
      <p:sp>
        <p:nvSpPr>
          <p:cNvPr id="273" name="TextBox 272"/>
          <p:cNvSpPr txBox="1"/>
          <p:nvPr/>
        </p:nvSpPr>
        <p:spPr>
          <a:xfrm rot="16200000">
            <a:off x="-521762" y="13603862"/>
            <a:ext cx="7083708" cy="923330"/>
          </a:xfrm>
          <a:prstGeom prst="rect">
            <a:avLst/>
          </a:prstGeom>
          <a:noFill/>
        </p:spPr>
        <p:txBody>
          <a:bodyPr wrap="square" rtlCol="0">
            <a:spAutoFit/>
          </a:bodyPr>
          <a:lstStyle/>
          <a:p>
            <a:pPr algn="r"/>
            <a:r>
              <a:rPr lang="en-US" sz="5400" dirty="0" smtClean="0">
                <a:gradFill flip="none" rotWithShape="1">
                  <a:gsLst>
                    <a:gs pos="100000">
                      <a:schemeClr val="bg1"/>
                    </a:gs>
                    <a:gs pos="0">
                      <a:schemeClr val="bg1"/>
                    </a:gs>
                  </a:gsLst>
                  <a:lin ang="5400000" scaled="1"/>
                  <a:tileRect/>
                </a:gradFill>
                <a:effectLst>
                  <a:glow rad="228600">
                    <a:schemeClr val="accent6">
                      <a:satMod val="175000"/>
                      <a:alpha val="40000"/>
                    </a:schemeClr>
                  </a:glow>
                </a:effectLst>
                <a:cs typeface="Arial" pitchFamily="34" charset="0"/>
              </a:rPr>
              <a:t>Introduction</a:t>
            </a:r>
          </a:p>
        </p:txBody>
      </p:sp>
      <p:sp>
        <p:nvSpPr>
          <p:cNvPr id="274" name="TextBox 273"/>
          <p:cNvSpPr txBox="1"/>
          <p:nvPr/>
        </p:nvSpPr>
        <p:spPr>
          <a:xfrm rot="16200000">
            <a:off x="13259157" y="13603863"/>
            <a:ext cx="7083708" cy="923330"/>
          </a:xfrm>
          <a:prstGeom prst="rect">
            <a:avLst/>
          </a:prstGeom>
          <a:noFill/>
        </p:spPr>
        <p:txBody>
          <a:bodyPr wrap="square" rtlCol="0">
            <a:spAutoFit/>
          </a:bodyPr>
          <a:lstStyle/>
          <a:p>
            <a:pPr algn="r"/>
            <a:r>
              <a:rPr lang="en-US" sz="5400" dirty="0" smtClean="0">
                <a:gradFill flip="none" rotWithShape="1">
                  <a:gsLst>
                    <a:gs pos="100000">
                      <a:schemeClr val="bg1"/>
                    </a:gs>
                    <a:gs pos="0">
                      <a:schemeClr val="bg1"/>
                    </a:gs>
                  </a:gsLst>
                  <a:lin ang="5400000" scaled="1"/>
                  <a:tileRect/>
                </a:gradFill>
                <a:effectLst>
                  <a:glow rad="228600">
                    <a:schemeClr val="accent6">
                      <a:satMod val="175000"/>
                      <a:alpha val="40000"/>
                    </a:schemeClr>
                  </a:glow>
                </a:effectLst>
                <a:cs typeface="Arial" pitchFamily="34" charset="0"/>
              </a:rPr>
              <a:t>Results</a:t>
            </a:r>
          </a:p>
        </p:txBody>
      </p:sp>
      <p:sp>
        <p:nvSpPr>
          <p:cNvPr id="275" name="TextBox 274"/>
          <p:cNvSpPr txBox="1"/>
          <p:nvPr/>
        </p:nvSpPr>
        <p:spPr>
          <a:xfrm rot="16200000">
            <a:off x="28596939" y="5870648"/>
            <a:ext cx="3909590" cy="923330"/>
          </a:xfrm>
          <a:prstGeom prst="rect">
            <a:avLst/>
          </a:prstGeom>
          <a:noFill/>
        </p:spPr>
        <p:txBody>
          <a:bodyPr wrap="square" rtlCol="0">
            <a:spAutoFit/>
          </a:bodyPr>
          <a:lstStyle/>
          <a:p>
            <a:pPr algn="r"/>
            <a:r>
              <a:rPr lang="en-US" sz="5400" dirty="0" smtClean="0">
                <a:gradFill flip="none" rotWithShape="1">
                  <a:gsLst>
                    <a:gs pos="100000">
                      <a:schemeClr val="bg1"/>
                    </a:gs>
                    <a:gs pos="0">
                      <a:schemeClr val="bg1"/>
                    </a:gs>
                  </a:gsLst>
                  <a:lin ang="5400000" scaled="1"/>
                  <a:tileRect/>
                </a:gradFill>
                <a:effectLst>
                  <a:glow rad="228600">
                    <a:schemeClr val="accent6">
                      <a:satMod val="175000"/>
                      <a:alpha val="40000"/>
                    </a:schemeClr>
                  </a:glow>
                </a:effectLst>
                <a:cs typeface="Arial" pitchFamily="34" charset="0"/>
              </a:rPr>
              <a:t>Conclusion</a:t>
            </a:r>
          </a:p>
        </p:txBody>
      </p:sp>
      <p:sp>
        <p:nvSpPr>
          <p:cNvPr id="276" name="TextBox 275"/>
          <p:cNvSpPr txBox="1"/>
          <p:nvPr/>
        </p:nvSpPr>
        <p:spPr>
          <a:xfrm rot="16200000">
            <a:off x="28596939" y="19982838"/>
            <a:ext cx="3909590" cy="923330"/>
          </a:xfrm>
          <a:prstGeom prst="rect">
            <a:avLst/>
          </a:prstGeom>
          <a:noFill/>
        </p:spPr>
        <p:txBody>
          <a:bodyPr wrap="square" rtlCol="0">
            <a:spAutoFit/>
          </a:bodyPr>
          <a:lstStyle/>
          <a:p>
            <a:pPr algn="r"/>
            <a:r>
              <a:rPr lang="en-US" sz="5400" dirty="0" smtClean="0">
                <a:gradFill flip="none" rotWithShape="1">
                  <a:gsLst>
                    <a:gs pos="100000">
                      <a:schemeClr val="bg1"/>
                    </a:gs>
                    <a:gs pos="0">
                      <a:schemeClr val="bg1"/>
                    </a:gs>
                  </a:gsLst>
                  <a:lin ang="5400000" scaled="1"/>
                  <a:tileRect/>
                </a:gradFill>
                <a:effectLst>
                  <a:glow rad="228600">
                    <a:schemeClr val="accent6">
                      <a:satMod val="175000"/>
                      <a:alpha val="40000"/>
                    </a:schemeClr>
                  </a:glow>
                </a:effectLst>
                <a:cs typeface="Arial" pitchFamily="34" charset="0"/>
              </a:rPr>
              <a:t>References</a:t>
            </a:r>
          </a:p>
        </p:txBody>
      </p:sp>
      <p:sp>
        <p:nvSpPr>
          <p:cNvPr id="277" name="TextBox 276"/>
          <p:cNvSpPr txBox="1"/>
          <p:nvPr/>
        </p:nvSpPr>
        <p:spPr>
          <a:xfrm>
            <a:off x="3696573" y="24315724"/>
            <a:ext cx="12083969" cy="255454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78" name="TextBox 277"/>
          <p:cNvSpPr txBox="1"/>
          <p:nvPr/>
        </p:nvSpPr>
        <p:spPr>
          <a:xfrm>
            <a:off x="17332667" y="10980383"/>
            <a:ext cx="12083969" cy="1569660"/>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a:t>
            </a:r>
          </a:p>
        </p:txBody>
      </p:sp>
      <p:graphicFrame>
        <p:nvGraphicFramePr>
          <p:cNvPr id="262" name="Table 261"/>
          <p:cNvGraphicFramePr>
            <a:graphicFrameLocks noGrp="1"/>
          </p:cNvGraphicFramePr>
          <p:nvPr>
            <p:extLst>
              <p:ext uri="{D42A27DB-BD31-4B8C-83A1-F6EECF244321}">
                <p14:modId xmlns:p14="http://schemas.microsoft.com/office/powerpoint/2010/main" val="1115178113"/>
              </p:ext>
            </p:extLst>
          </p:nvPr>
        </p:nvGraphicFramePr>
        <p:xfrm>
          <a:off x="3755651" y="19046317"/>
          <a:ext cx="11560550" cy="4442382"/>
        </p:xfrm>
        <a:graphic>
          <a:graphicData uri="http://schemas.openxmlformats.org/drawingml/2006/table">
            <a:tbl>
              <a:tblPr firstRow="1" bandRow="1">
                <a:tableStyleId>{68D230F3-CF80-4859-8CE7-A43EE81993B5}</a:tableStyleId>
              </a:tblPr>
              <a:tblGrid>
                <a:gridCol w="3286823"/>
                <a:gridCol w="1896190"/>
                <a:gridCol w="2952566"/>
                <a:gridCol w="3424971"/>
              </a:tblGrid>
              <a:tr h="493598">
                <a:tc>
                  <a:txBody>
                    <a:bodyPr/>
                    <a:lstStyle/>
                    <a:p>
                      <a:endParaRPr lang="en-US" sz="2400" dirty="0">
                        <a:solidFill>
                          <a:schemeClr val="tx1"/>
                        </a:solidFill>
                      </a:endParaRPr>
                    </a:p>
                  </a:txBody>
                  <a:tcPr/>
                </a:tc>
                <a:tc>
                  <a:txBody>
                    <a:bodyPr/>
                    <a:lstStyle/>
                    <a:p>
                      <a:r>
                        <a:rPr lang="en-US" sz="2400" dirty="0" smtClean="0">
                          <a:solidFill>
                            <a:schemeClr val="tx1"/>
                          </a:solidFill>
                        </a:rPr>
                        <a:t>Pre-test</a:t>
                      </a:r>
                      <a:endParaRPr lang="en-US" sz="2400" dirty="0">
                        <a:solidFill>
                          <a:schemeClr val="tx1"/>
                        </a:solidFill>
                      </a:endParaRPr>
                    </a:p>
                  </a:txBody>
                  <a:tcPr/>
                </a:tc>
                <a:tc>
                  <a:txBody>
                    <a:bodyPr/>
                    <a:lstStyle/>
                    <a:p>
                      <a:r>
                        <a:rPr lang="en-US" sz="2400" dirty="0" smtClean="0">
                          <a:solidFill>
                            <a:schemeClr val="tx1"/>
                          </a:solidFill>
                        </a:rPr>
                        <a:t>6 </a:t>
                      </a:r>
                      <a:r>
                        <a:rPr lang="en-US" sz="2400" dirty="0" err="1" smtClean="0">
                          <a:solidFill>
                            <a:schemeClr val="tx1"/>
                          </a:solidFill>
                        </a:rPr>
                        <a:t>mo</a:t>
                      </a:r>
                      <a:r>
                        <a:rPr lang="en-US" sz="2400" dirty="0" smtClean="0">
                          <a:solidFill>
                            <a:schemeClr val="tx1"/>
                          </a:solidFill>
                        </a:rPr>
                        <a:t> Post-Test</a:t>
                      </a:r>
                      <a:endParaRPr lang="en-US" sz="2400" dirty="0">
                        <a:solidFill>
                          <a:schemeClr val="tx1"/>
                        </a:solidFill>
                      </a:endParaRPr>
                    </a:p>
                  </a:txBody>
                  <a:tcPr/>
                </a:tc>
                <a:tc>
                  <a:txBody>
                    <a:bodyPr/>
                    <a:lstStyle/>
                    <a:p>
                      <a:r>
                        <a:rPr lang="en-US" sz="2400" dirty="0" smtClean="0">
                          <a:solidFill>
                            <a:schemeClr val="tx1"/>
                          </a:solidFill>
                        </a:rPr>
                        <a:t>12-mo Post-Test</a:t>
                      </a:r>
                      <a:endParaRPr lang="en-US" sz="2400" dirty="0">
                        <a:solidFill>
                          <a:schemeClr val="tx1"/>
                        </a:solidFill>
                      </a:endParaRPr>
                    </a:p>
                  </a:txBody>
                  <a:tcPr/>
                </a:tc>
              </a:tr>
              <a:tr h="493598">
                <a:tc>
                  <a:txBody>
                    <a:bodyPr/>
                    <a:lstStyle/>
                    <a:p>
                      <a:r>
                        <a:rPr lang="en-US" sz="2400" dirty="0" smtClean="0">
                          <a:solidFill>
                            <a:schemeClr val="tx1"/>
                          </a:solidFill>
                        </a:rPr>
                        <a:t>Male</a:t>
                      </a:r>
                      <a:r>
                        <a:rPr lang="en-US" sz="2400" baseline="0" dirty="0" smtClean="0">
                          <a:solidFill>
                            <a:schemeClr val="tx1"/>
                          </a:solidFill>
                        </a:rPr>
                        <a:t> Patients</a:t>
                      </a:r>
                      <a:endParaRPr lang="en-US" sz="2400" dirty="0" smtClean="0">
                        <a:solidFill>
                          <a:schemeClr val="tx1"/>
                        </a:solidFill>
                      </a:endParaRPr>
                    </a:p>
                  </a:txBody>
                  <a:tcPr/>
                </a:tc>
                <a:tc>
                  <a:txBody>
                    <a:bodyPr/>
                    <a:lstStyle/>
                    <a:p>
                      <a:r>
                        <a:rPr lang="en-US" sz="2400" dirty="0" smtClean="0">
                          <a:solidFill>
                            <a:schemeClr val="tx1"/>
                          </a:solidFill>
                        </a:rPr>
                        <a:t>61%</a:t>
                      </a:r>
                      <a:endParaRPr lang="en-US" sz="2400" dirty="0">
                        <a:solidFill>
                          <a:schemeClr val="tx1"/>
                        </a:solidFill>
                      </a:endParaRPr>
                    </a:p>
                  </a:txBody>
                  <a:tcPr/>
                </a:tc>
                <a:tc>
                  <a:txBody>
                    <a:bodyPr/>
                    <a:lstStyle/>
                    <a:p>
                      <a:r>
                        <a:rPr lang="en-US" sz="2400" dirty="0" smtClean="0">
                          <a:solidFill>
                            <a:schemeClr val="tx1"/>
                          </a:solidFill>
                        </a:rPr>
                        <a:t>-</a:t>
                      </a:r>
                      <a:endParaRPr lang="en-US" sz="2400" dirty="0">
                        <a:solidFill>
                          <a:schemeClr val="tx1"/>
                        </a:solidFill>
                      </a:endParaRPr>
                    </a:p>
                  </a:txBody>
                  <a:tcPr/>
                </a:tc>
                <a:tc>
                  <a:txBody>
                    <a:bodyPr/>
                    <a:lstStyle/>
                    <a:p>
                      <a:r>
                        <a:rPr lang="en-US" sz="2400" dirty="0" smtClean="0">
                          <a:solidFill>
                            <a:schemeClr val="tx1"/>
                          </a:solidFill>
                        </a:rPr>
                        <a:t>-</a:t>
                      </a:r>
                      <a:endParaRPr lang="en-US" sz="2400" dirty="0">
                        <a:solidFill>
                          <a:schemeClr val="tx1"/>
                        </a:solidFill>
                      </a:endParaRPr>
                    </a:p>
                  </a:txBody>
                  <a:tcPr/>
                </a:tc>
              </a:tr>
              <a:tr h="493598">
                <a:tc>
                  <a:txBody>
                    <a:bodyPr/>
                    <a:lstStyle/>
                    <a:p>
                      <a:r>
                        <a:rPr lang="en-US" sz="2400" dirty="0" smtClean="0">
                          <a:solidFill>
                            <a:schemeClr val="tx1"/>
                          </a:solidFill>
                        </a:rPr>
                        <a:t>Female Patients</a:t>
                      </a:r>
                      <a:endParaRPr lang="en-US" sz="2400" dirty="0">
                        <a:solidFill>
                          <a:schemeClr val="tx1"/>
                        </a:solidFill>
                      </a:endParaRPr>
                    </a:p>
                  </a:txBody>
                  <a:tcPr/>
                </a:tc>
                <a:tc>
                  <a:txBody>
                    <a:bodyPr/>
                    <a:lstStyle/>
                    <a:p>
                      <a:r>
                        <a:rPr lang="en-US" sz="2400" dirty="0" smtClean="0">
                          <a:solidFill>
                            <a:schemeClr val="tx1"/>
                          </a:solidFill>
                        </a:rPr>
                        <a:t>39%</a:t>
                      </a:r>
                      <a:endParaRPr lang="en-US" sz="2400" dirty="0">
                        <a:solidFill>
                          <a:schemeClr val="tx1"/>
                        </a:solidFill>
                      </a:endParaRPr>
                    </a:p>
                  </a:txBody>
                  <a:tcPr/>
                </a:tc>
                <a:tc>
                  <a:txBody>
                    <a:bodyPr/>
                    <a:lstStyle/>
                    <a:p>
                      <a:r>
                        <a:rPr lang="en-US" sz="2400" dirty="0" smtClean="0">
                          <a:solidFill>
                            <a:schemeClr val="tx1"/>
                          </a:solidFill>
                        </a:rPr>
                        <a:t>-</a:t>
                      </a:r>
                      <a:endParaRPr lang="en-US" sz="2400" dirty="0">
                        <a:solidFill>
                          <a:schemeClr val="tx1"/>
                        </a:solidFill>
                      </a:endParaRPr>
                    </a:p>
                  </a:txBody>
                  <a:tcPr/>
                </a:tc>
                <a:tc>
                  <a:txBody>
                    <a:bodyPr/>
                    <a:lstStyle/>
                    <a:p>
                      <a:r>
                        <a:rPr lang="en-US" sz="2400" dirty="0" smtClean="0">
                          <a:solidFill>
                            <a:schemeClr val="tx1"/>
                          </a:solidFill>
                        </a:rPr>
                        <a:t>-</a:t>
                      </a:r>
                      <a:endParaRPr lang="en-US" sz="2400" dirty="0">
                        <a:solidFill>
                          <a:schemeClr val="tx1"/>
                        </a:solidFill>
                      </a:endParaRPr>
                    </a:p>
                  </a:txBody>
                  <a:tcPr/>
                </a:tc>
              </a:tr>
              <a:tr h="493598">
                <a:tc>
                  <a:txBody>
                    <a:bodyPr/>
                    <a:lstStyle/>
                    <a:p>
                      <a:r>
                        <a:rPr lang="en-US" sz="2400" dirty="0" smtClean="0">
                          <a:solidFill>
                            <a:schemeClr val="tx1"/>
                          </a:solidFill>
                        </a:rPr>
                        <a:t>Hypertension</a:t>
                      </a:r>
                      <a:endParaRPr lang="en-US" sz="2400" dirty="0">
                        <a:solidFill>
                          <a:schemeClr val="tx1"/>
                        </a:solidFill>
                      </a:endParaRPr>
                    </a:p>
                  </a:txBody>
                  <a:tcPr/>
                </a:tc>
                <a:tc>
                  <a:txBody>
                    <a:bodyPr/>
                    <a:lstStyle/>
                    <a:p>
                      <a:r>
                        <a:rPr lang="en-US" sz="2400" dirty="0" smtClean="0">
                          <a:solidFill>
                            <a:schemeClr val="tx1"/>
                          </a:solidFill>
                        </a:rPr>
                        <a:t>2.6%</a:t>
                      </a:r>
                      <a:endParaRPr lang="en-US" sz="2400" dirty="0">
                        <a:solidFill>
                          <a:schemeClr val="tx1"/>
                        </a:solidFill>
                      </a:endParaRPr>
                    </a:p>
                  </a:txBody>
                  <a:tcPr/>
                </a:tc>
                <a:tc>
                  <a:txBody>
                    <a:bodyPr/>
                    <a:lstStyle/>
                    <a:p>
                      <a:r>
                        <a:rPr lang="en-US" sz="2400" dirty="0" smtClean="0">
                          <a:solidFill>
                            <a:schemeClr val="tx1"/>
                          </a:solidFill>
                        </a:rPr>
                        <a:t>42.1%</a:t>
                      </a:r>
                      <a:endParaRPr lang="en-US" sz="2400" dirty="0">
                        <a:solidFill>
                          <a:schemeClr val="tx1"/>
                        </a:solidFill>
                      </a:endParaRPr>
                    </a:p>
                  </a:txBody>
                  <a:tcPr/>
                </a:tc>
                <a:tc>
                  <a:txBody>
                    <a:bodyPr/>
                    <a:lstStyle/>
                    <a:p>
                      <a:r>
                        <a:rPr lang="en-US" sz="2400" dirty="0" smtClean="0">
                          <a:solidFill>
                            <a:schemeClr val="tx1"/>
                          </a:solidFill>
                        </a:rPr>
                        <a:t>12.4%</a:t>
                      </a:r>
                      <a:endParaRPr lang="en-US" sz="2400" dirty="0">
                        <a:solidFill>
                          <a:schemeClr val="tx1"/>
                        </a:solidFill>
                      </a:endParaRPr>
                    </a:p>
                  </a:txBody>
                  <a:tcPr/>
                </a:tc>
              </a:tr>
              <a:tr h="493598">
                <a:tc>
                  <a:txBody>
                    <a:bodyPr/>
                    <a:lstStyle/>
                    <a:p>
                      <a:r>
                        <a:rPr lang="en-US" sz="2400" dirty="0" smtClean="0">
                          <a:solidFill>
                            <a:schemeClr val="tx1"/>
                          </a:solidFill>
                        </a:rPr>
                        <a:t>Snoring</a:t>
                      </a:r>
                      <a:endParaRPr lang="en-US" sz="2400" dirty="0">
                        <a:solidFill>
                          <a:schemeClr val="tx1"/>
                        </a:solidFill>
                      </a:endParaRPr>
                    </a:p>
                  </a:txBody>
                  <a:tcPr/>
                </a:tc>
                <a:tc>
                  <a:txBody>
                    <a:bodyPr/>
                    <a:lstStyle/>
                    <a:p>
                      <a:r>
                        <a:rPr lang="en-US" sz="2400" dirty="0" smtClean="0">
                          <a:solidFill>
                            <a:schemeClr val="tx1"/>
                          </a:solidFill>
                        </a:rPr>
                        <a:t>11.35%</a:t>
                      </a:r>
                      <a:endParaRPr lang="en-US" sz="2400" dirty="0">
                        <a:solidFill>
                          <a:schemeClr val="tx1"/>
                        </a:solidFill>
                      </a:endParaRPr>
                    </a:p>
                  </a:txBody>
                  <a:tcPr/>
                </a:tc>
                <a:tc>
                  <a:txBody>
                    <a:bodyPr/>
                    <a:lstStyle/>
                    <a:p>
                      <a:r>
                        <a:rPr lang="en-US" sz="2400" dirty="0" smtClean="0">
                          <a:solidFill>
                            <a:schemeClr val="tx1"/>
                          </a:solidFill>
                        </a:rPr>
                        <a:t>10.2%</a:t>
                      </a:r>
                      <a:endParaRPr lang="en-US" sz="2400" dirty="0">
                        <a:solidFill>
                          <a:schemeClr val="tx1"/>
                        </a:solidFill>
                      </a:endParaRPr>
                    </a:p>
                  </a:txBody>
                  <a:tcPr/>
                </a:tc>
                <a:tc>
                  <a:txBody>
                    <a:bodyPr/>
                    <a:lstStyle/>
                    <a:p>
                      <a:r>
                        <a:rPr lang="en-US" sz="2400" dirty="0" smtClean="0">
                          <a:solidFill>
                            <a:schemeClr val="tx1"/>
                          </a:solidFill>
                        </a:rPr>
                        <a:t>15.8%</a:t>
                      </a:r>
                      <a:endParaRPr lang="en-US" sz="2400" dirty="0">
                        <a:solidFill>
                          <a:schemeClr val="tx1"/>
                        </a:solidFill>
                      </a:endParaRPr>
                    </a:p>
                  </a:txBody>
                  <a:tcPr/>
                </a:tc>
              </a:tr>
              <a:tr h="493598">
                <a:tc>
                  <a:txBody>
                    <a:bodyPr/>
                    <a:lstStyle/>
                    <a:p>
                      <a:r>
                        <a:rPr lang="en-US" sz="2400" dirty="0" smtClean="0">
                          <a:solidFill>
                            <a:schemeClr val="tx1"/>
                          </a:solidFill>
                        </a:rPr>
                        <a:t>Medications</a:t>
                      </a:r>
                      <a:endParaRPr lang="en-US" sz="2400" dirty="0">
                        <a:solidFill>
                          <a:schemeClr val="tx1"/>
                        </a:solidFill>
                      </a:endParaRPr>
                    </a:p>
                  </a:txBody>
                  <a:tcPr/>
                </a:tc>
                <a:tc>
                  <a:txBody>
                    <a:bodyPr/>
                    <a:lstStyle/>
                    <a:p>
                      <a:r>
                        <a:rPr lang="en-US" sz="2400" dirty="0" smtClean="0">
                          <a:solidFill>
                            <a:schemeClr val="tx1"/>
                          </a:solidFill>
                        </a:rPr>
                        <a:t>45.2%</a:t>
                      </a:r>
                      <a:endParaRPr lang="en-US" sz="2400" dirty="0">
                        <a:solidFill>
                          <a:schemeClr val="tx1"/>
                        </a:solidFill>
                      </a:endParaRPr>
                    </a:p>
                  </a:txBody>
                  <a:tcPr/>
                </a:tc>
                <a:tc>
                  <a:txBody>
                    <a:bodyPr/>
                    <a:lstStyle/>
                    <a:p>
                      <a:r>
                        <a:rPr lang="en-US" sz="2400" dirty="0" smtClean="0">
                          <a:solidFill>
                            <a:schemeClr val="tx1"/>
                          </a:solidFill>
                        </a:rPr>
                        <a:t>42.1%</a:t>
                      </a:r>
                      <a:endParaRPr lang="en-US" sz="2400" dirty="0">
                        <a:solidFill>
                          <a:schemeClr val="tx1"/>
                        </a:solidFill>
                      </a:endParaRPr>
                    </a:p>
                  </a:txBody>
                  <a:tcPr/>
                </a:tc>
                <a:tc>
                  <a:txBody>
                    <a:bodyPr/>
                    <a:lstStyle/>
                    <a:p>
                      <a:r>
                        <a:rPr lang="en-US" sz="2400" dirty="0" smtClean="0">
                          <a:solidFill>
                            <a:schemeClr val="tx1"/>
                          </a:solidFill>
                        </a:rPr>
                        <a:t>40%</a:t>
                      </a:r>
                      <a:endParaRPr lang="en-US" sz="2400" dirty="0">
                        <a:solidFill>
                          <a:schemeClr val="tx1"/>
                        </a:solidFill>
                      </a:endParaRPr>
                    </a:p>
                  </a:txBody>
                  <a:tcPr/>
                </a:tc>
              </a:tr>
              <a:tr h="493598">
                <a:tc>
                  <a:txBody>
                    <a:bodyPr/>
                    <a:lstStyle/>
                    <a:p>
                      <a:r>
                        <a:rPr lang="en-US" sz="2400" dirty="0" smtClean="0">
                          <a:solidFill>
                            <a:schemeClr val="tx1"/>
                          </a:solidFill>
                        </a:rPr>
                        <a:t>Smoking</a:t>
                      </a:r>
                      <a:endParaRPr lang="en-US" sz="2400" dirty="0">
                        <a:solidFill>
                          <a:schemeClr val="tx1"/>
                        </a:solidFill>
                      </a:endParaRPr>
                    </a:p>
                  </a:txBody>
                  <a:tcPr/>
                </a:tc>
                <a:tc>
                  <a:txBody>
                    <a:bodyPr/>
                    <a:lstStyle/>
                    <a:p>
                      <a:r>
                        <a:rPr lang="en-US" sz="2400" dirty="0" smtClean="0">
                          <a:solidFill>
                            <a:schemeClr val="tx1"/>
                          </a:solidFill>
                        </a:rPr>
                        <a:t>16.5%</a:t>
                      </a:r>
                      <a:endParaRPr lang="en-US" sz="2400" dirty="0">
                        <a:solidFill>
                          <a:schemeClr val="tx1"/>
                        </a:solidFill>
                      </a:endParaRPr>
                    </a:p>
                  </a:txBody>
                  <a:tcPr/>
                </a:tc>
                <a:tc>
                  <a:txBody>
                    <a:bodyPr/>
                    <a:lstStyle/>
                    <a:p>
                      <a:r>
                        <a:rPr lang="en-US" sz="2400" dirty="0" smtClean="0">
                          <a:solidFill>
                            <a:schemeClr val="tx1"/>
                          </a:solidFill>
                        </a:rPr>
                        <a:t>14.5%</a:t>
                      </a:r>
                      <a:endParaRPr lang="en-US" sz="2400" dirty="0">
                        <a:solidFill>
                          <a:schemeClr val="tx1"/>
                        </a:solidFill>
                      </a:endParaRPr>
                    </a:p>
                  </a:txBody>
                  <a:tcPr/>
                </a:tc>
                <a:tc>
                  <a:txBody>
                    <a:bodyPr/>
                    <a:lstStyle/>
                    <a:p>
                      <a:r>
                        <a:rPr lang="en-US" sz="2400" dirty="0" smtClean="0">
                          <a:solidFill>
                            <a:schemeClr val="tx1"/>
                          </a:solidFill>
                        </a:rPr>
                        <a:t>10.14%</a:t>
                      </a:r>
                      <a:endParaRPr lang="en-US" sz="2400" dirty="0">
                        <a:solidFill>
                          <a:schemeClr val="tx1"/>
                        </a:solidFill>
                      </a:endParaRPr>
                    </a:p>
                  </a:txBody>
                  <a:tcPr/>
                </a:tc>
              </a:tr>
              <a:tr h="493598">
                <a:tc>
                  <a:txBody>
                    <a:bodyPr/>
                    <a:lstStyle/>
                    <a:p>
                      <a:r>
                        <a:rPr lang="en-US" sz="2400" dirty="0" smtClean="0">
                          <a:solidFill>
                            <a:schemeClr val="tx1"/>
                          </a:solidFill>
                        </a:rPr>
                        <a:t>Pregnancy</a:t>
                      </a:r>
                      <a:endParaRPr lang="en-US" sz="2400" dirty="0">
                        <a:solidFill>
                          <a:schemeClr val="tx1"/>
                        </a:solidFill>
                      </a:endParaRPr>
                    </a:p>
                  </a:txBody>
                  <a:tcPr/>
                </a:tc>
                <a:tc>
                  <a:txBody>
                    <a:bodyPr/>
                    <a:lstStyle/>
                    <a:p>
                      <a:r>
                        <a:rPr lang="en-US" sz="2400" dirty="0" smtClean="0">
                          <a:solidFill>
                            <a:schemeClr val="tx1"/>
                          </a:solidFill>
                        </a:rPr>
                        <a:t>.3%</a:t>
                      </a:r>
                      <a:endParaRPr lang="en-US" sz="2400" dirty="0">
                        <a:solidFill>
                          <a:schemeClr val="tx1"/>
                        </a:solidFill>
                      </a:endParaRPr>
                    </a:p>
                  </a:txBody>
                  <a:tcPr/>
                </a:tc>
                <a:tc>
                  <a:txBody>
                    <a:bodyPr/>
                    <a:lstStyle/>
                    <a:p>
                      <a:r>
                        <a:rPr lang="en-US" sz="2400" dirty="0" smtClean="0">
                          <a:solidFill>
                            <a:schemeClr val="tx1"/>
                          </a:solidFill>
                        </a:rPr>
                        <a:t>15%</a:t>
                      </a:r>
                      <a:endParaRPr lang="en-US" sz="2400" dirty="0">
                        <a:solidFill>
                          <a:schemeClr val="tx1"/>
                        </a:solidFill>
                      </a:endParaRPr>
                    </a:p>
                  </a:txBody>
                  <a:tcPr/>
                </a:tc>
                <a:tc>
                  <a:txBody>
                    <a:bodyPr/>
                    <a:lstStyle/>
                    <a:p>
                      <a:r>
                        <a:rPr lang="en-US" sz="2400" dirty="0" smtClean="0">
                          <a:solidFill>
                            <a:schemeClr val="tx1"/>
                          </a:solidFill>
                        </a:rPr>
                        <a:t>12%</a:t>
                      </a:r>
                      <a:endParaRPr lang="en-US" sz="2400" dirty="0">
                        <a:solidFill>
                          <a:schemeClr val="tx1"/>
                        </a:solidFill>
                      </a:endParaRPr>
                    </a:p>
                  </a:txBody>
                  <a:tcPr/>
                </a:tc>
              </a:tr>
              <a:tr h="493598">
                <a:tc>
                  <a:txBody>
                    <a:bodyPr/>
                    <a:lstStyle/>
                    <a:p>
                      <a:r>
                        <a:rPr lang="en-US" sz="2400" dirty="0" smtClean="0">
                          <a:solidFill>
                            <a:schemeClr val="tx1"/>
                          </a:solidFill>
                        </a:rPr>
                        <a:t>Alcoholism</a:t>
                      </a:r>
                      <a:endParaRPr lang="en-US" sz="2400" dirty="0">
                        <a:solidFill>
                          <a:schemeClr val="tx1"/>
                        </a:solidFill>
                      </a:endParaRPr>
                    </a:p>
                  </a:txBody>
                  <a:tcPr/>
                </a:tc>
                <a:tc>
                  <a:txBody>
                    <a:bodyPr/>
                    <a:lstStyle/>
                    <a:p>
                      <a:r>
                        <a:rPr lang="en-US" sz="2400" dirty="0" smtClean="0">
                          <a:solidFill>
                            <a:schemeClr val="tx1"/>
                          </a:solidFill>
                        </a:rPr>
                        <a:t>2.5%</a:t>
                      </a:r>
                      <a:endParaRPr lang="en-US" sz="2400" dirty="0">
                        <a:solidFill>
                          <a:schemeClr val="tx1"/>
                        </a:solidFill>
                      </a:endParaRPr>
                    </a:p>
                  </a:txBody>
                  <a:tcPr/>
                </a:tc>
                <a:tc>
                  <a:txBody>
                    <a:bodyPr/>
                    <a:lstStyle/>
                    <a:p>
                      <a:r>
                        <a:rPr lang="en-US" sz="2400" dirty="0" smtClean="0">
                          <a:solidFill>
                            <a:schemeClr val="tx1"/>
                          </a:solidFill>
                        </a:rPr>
                        <a:t>36.47%</a:t>
                      </a:r>
                      <a:endParaRPr lang="en-US" sz="2400" dirty="0">
                        <a:solidFill>
                          <a:schemeClr val="tx1"/>
                        </a:solidFill>
                      </a:endParaRPr>
                    </a:p>
                  </a:txBody>
                  <a:tcPr/>
                </a:tc>
                <a:tc>
                  <a:txBody>
                    <a:bodyPr/>
                    <a:lstStyle/>
                    <a:p>
                      <a:r>
                        <a:rPr lang="en-US" sz="2400" dirty="0" smtClean="0">
                          <a:solidFill>
                            <a:schemeClr val="tx1"/>
                          </a:solidFill>
                        </a:rPr>
                        <a:t>11.6%</a:t>
                      </a:r>
                      <a:endParaRPr lang="en-US" sz="2400" dirty="0">
                        <a:solidFill>
                          <a:schemeClr val="tx1"/>
                        </a:solidFill>
                      </a:endParaRPr>
                    </a:p>
                  </a:txBody>
                  <a:tcPr/>
                </a:tc>
              </a:tr>
            </a:tbl>
          </a:graphicData>
        </a:graphic>
      </p:graphicFrame>
      <p:sp>
        <p:nvSpPr>
          <p:cNvPr id="279" name="Rounded Rectangle 278"/>
          <p:cNvSpPr/>
          <p:nvPr/>
        </p:nvSpPr>
        <p:spPr>
          <a:xfrm>
            <a:off x="3374135" y="28117799"/>
            <a:ext cx="26347246" cy="4263189"/>
          </a:xfrm>
          <a:prstGeom prst="roundRect">
            <a:avLst>
              <a:gd name="adj" fmla="val 18096"/>
            </a:avLst>
          </a:prstGeom>
          <a:solidFill>
            <a:schemeClr val="bg1"/>
          </a:solidFill>
          <a:ln w="76200">
            <a:no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TextBox 279"/>
          <p:cNvSpPr txBox="1"/>
          <p:nvPr/>
        </p:nvSpPr>
        <p:spPr>
          <a:xfrm rot="16200000">
            <a:off x="1065297" y="29610929"/>
            <a:ext cx="3909590" cy="923330"/>
          </a:xfrm>
          <a:prstGeom prst="rect">
            <a:avLst/>
          </a:prstGeom>
          <a:noFill/>
        </p:spPr>
        <p:txBody>
          <a:bodyPr wrap="square" rtlCol="0">
            <a:spAutoFit/>
          </a:bodyPr>
          <a:lstStyle/>
          <a:p>
            <a:pPr algn="r"/>
            <a:r>
              <a:rPr lang="en-US" sz="5400" dirty="0" smtClean="0">
                <a:gradFill flip="none" rotWithShape="1">
                  <a:gsLst>
                    <a:gs pos="100000">
                      <a:schemeClr val="bg1"/>
                    </a:gs>
                    <a:gs pos="0">
                      <a:schemeClr val="bg1"/>
                    </a:gs>
                  </a:gsLst>
                  <a:lin ang="5400000" scaled="1"/>
                  <a:tileRect/>
                </a:gradFill>
                <a:effectLst>
                  <a:glow rad="228600">
                    <a:schemeClr val="accent6">
                      <a:satMod val="175000"/>
                      <a:alpha val="40000"/>
                    </a:schemeClr>
                  </a:glow>
                </a:effectLst>
                <a:cs typeface="Arial" pitchFamily="34" charset="0"/>
              </a:rPr>
              <a:t>Discussion</a:t>
            </a:r>
          </a:p>
        </p:txBody>
      </p:sp>
      <p:sp>
        <p:nvSpPr>
          <p:cNvPr id="281" name="TextBox 280"/>
          <p:cNvSpPr txBox="1"/>
          <p:nvPr/>
        </p:nvSpPr>
        <p:spPr>
          <a:xfrm>
            <a:off x="3735598" y="28206442"/>
            <a:ext cx="25862305" cy="4031873"/>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a:t>
            </a:r>
            <a:r>
              <a:rPr lang="en-US" sz="3200" dirty="0">
                <a:cs typeface="Arial" pitchFamily="34" charset="0"/>
              </a:rPr>
              <a:t>. List your information on these lines. Your text would go here. List your information on these lines. Your text would go here. List your information on these lines. </a:t>
            </a: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a:t>
            </a:r>
            <a:r>
              <a:rPr lang="en-US" sz="3200" dirty="0" smtClean="0">
                <a:cs typeface="Arial" pitchFamily="34" charset="0"/>
              </a:rPr>
              <a:t>lines</a:t>
            </a:r>
            <a:endParaRPr lang="en-US" sz="3200" dirty="0">
              <a:cs typeface="Arial" pitchFamily="34" charset="0"/>
            </a:endParaRPr>
          </a:p>
        </p:txBody>
      </p:sp>
      <p:grpSp>
        <p:nvGrpSpPr>
          <p:cNvPr id="81" name="Group 80"/>
          <p:cNvGrpSpPr/>
          <p:nvPr/>
        </p:nvGrpSpPr>
        <p:grpSpPr>
          <a:xfrm>
            <a:off x="45127033" y="26072890"/>
            <a:ext cx="8905933" cy="2702863"/>
            <a:chOff x="-6553200" y="14546193"/>
            <a:chExt cx="5575300" cy="1716088"/>
          </a:xfrm>
        </p:grpSpPr>
        <p:sp>
          <p:nvSpPr>
            <p:cNvPr id="82" name="Freeform 81"/>
            <p:cNvSpPr>
              <a:spLocks/>
            </p:cNvSpPr>
            <p:nvPr/>
          </p:nvSpPr>
          <p:spPr bwMode="auto">
            <a:xfrm>
              <a:off x="-5568950" y="1458588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82"/>
            <p:cNvSpPr>
              <a:spLocks/>
            </p:cNvSpPr>
            <p:nvPr/>
          </p:nvSpPr>
          <p:spPr bwMode="auto">
            <a:xfrm>
              <a:off x="-6397625" y="1458588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7"/>
            <p:cNvSpPr>
              <a:spLocks noEditPoints="1"/>
            </p:cNvSpPr>
            <p:nvPr/>
          </p:nvSpPr>
          <p:spPr bwMode="auto">
            <a:xfrm>
              <a:off x="-3695700" y="1469541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8"/>
            <p:cNvSpPr>
              <a:spLocks/>
            </p:cNvSpPr>
            <p:nvPr/>
          </p:nvSpPr>
          <p:spPr bwMode="auto">
            <a:xfrm>
              <a:off x="-5853112" y="1454619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9"/>
            <p:cNvSpPr>
              <a:spLocks noEditPoints="1"/>
            </p:cNvSpPr>
            <p:nvPr/>
          </p:nvSpPr>
          <p:spPr bwMode="auto">
            <a:xfrm>
              <a:off x="-4560887" y="1463509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0"/>
            <p:cNvSpPr>
              <a:spLocks/>
            </p:cNvSpPr>
            <p:nvPr/>
          </p:nvSpPr>
          <p:spPr bwMode="auto">
            <a:xfrm>
              <a:off x="-4108450" y="1469541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1"/>
            <p:cNvSpPr>
              <a:spLocks/>
            </p:cNvSpPr>
            <p:nvPr/>
          </p:nvSpPr>
          <p:spPr bwMode="auto">
            <a:xfrm>
              <a:off x="-3190875" y="1464303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2"/>
            <p:cNvSpPr>
              <a:spLocks/>
            </p:cNvSpPr>
            <p:nvPr/>
          </p:nvSpPr>
          <p:spPr bwMode="auto">
            <a:xfrm>
              <a:off x="-2087562" y="1469541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13"/>
            <p:cNvSpPr>
              <a:spLocks noEditPoints="1"/>
            </p:cNvSpPr>
            <p:nvPr/>
          </p:nvSpPr>
          <p:spPr bwMode="auto">
            <a:xfrm>
              <a:off x="-2862262" y="1468589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14"/>
            <p:cNvSpPr>
              <a:spLocks noEditPoints="1"/>
            </p:cNvSpPr>
            <p:nvPr/>
          </p:nvSpPr>
          <p:spPr bwMode="auto">
            <a:xfrm>
              <a:off x="-4586287" y="1530978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15"/>
            <p:cNvSpPr>
              <a:spLocks/>
            </p:cNvSpPr>
            <p:nvPr/>
          </p:nvSpPr>
          <p:spPr bwMode="auto">
            <a:xfrm>
              <a:off x="-6553200" y="1497799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Freeform 16"/>
            <p:cNvSpPr>
              <a:spLocks/>
            </p:cNvSpPr>
            <p:nvPr/>
          </p:nvSpPr>
          <p:spPr bwMode="auto">
            <a:xfrm>
              <a:off x="-4186237" y="1532248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Freeform 17"/>
            <p:cNvSpPr>
              <a:spLocks/>
            </p:cNvSpPr>
            <p:nvPr/>
          </p:nvSpPr>
          <p:spPr bwMode="auto">
            <a:xfrm>
              <a:off x="-3736975" y="1526374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Freeform 18"/>
            <p:cNvSpPr>
              <a:spLocks/>
            </p:cNvSpPr>
            <p:nvPr/>
          </p:nvSpPr>
          <p:spPr bwMode="auto">
            <a:xfrm>
              <a:off x="-6446837" y="1537010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Freeform 19"/>
            <p:cNvSpPr>
              <a:spLocks/>
            </p:cNvSpPr>
            <p:nvPr/>
          </p:nvSpPr>
          <p:spPr bwMode="auto">
            <a:xfrm>
              <a:off x="-5553075" y="1537486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20"/>
            <p:cNvSpPr>
              <a:spLocks/>
            </p:cNvSpPr>
            <p:nvPr/>
          </p:nvSpPr>
          <p:spPr bwMode="auto">
            <a:xfrm>
              <a:off x="-1787525" y="1532406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21"/>
            <p:cNvSpPr>
              <a:spLocks noEditPoints="1"/>
            </p:cNvSpPr>
            <p:nvPr/>
          </p:nvSpPr>
          <p:spPr bwMode="auto">
            <a:xfrm>
              <a:off x="-3378200" y="1530978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22"/>
            <p:cNvSpPr>
              <a:spLocks noEditPoints="1"/>
            </p:cNvSpPr>
            <p:nvPr/>
          </p:nvSpPr>
          <p:spPr bwMode="auto">
            <a:xfrm>
              <a:off x="-2563812" y="1531771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Freeform 23"/>
            <p:cNvSpPr>
              <a:spLocks noEditPoints="1"/>
            </p:cNvSpPr>
            <p:nvPr/>
          </p:nvSpPr>
          <p:spPr bwMode="auto">
            <a:xfrm>
              <a:off x="-2179637" y="1532089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24"/>
            <p:cNvSpPr>
              <a:spLocks/>
            </p:cNvSpPr>
            <p:nvPr/>
          </p:nvSpPr>
          <p:spPr bwMode="auto">
            <a:xfrm>
              <a:off x="-1439862" y="1531930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25"/>
            <p:cNvSpPr>
              <a:spLocks/>
            </p:cNvSpPr>
            <p:nvPr/>
          </p:nvSpPr>
          <p:spPr bwMode="auto">
            <a:xfrm>
              <a:off x="-2868612" y="1590985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26"/>
            <p:cNvSpPr>
              <a:spLocks/>
            </p:cNvSpPr>
            <p:nvPr/>
          </p:nvSpPr>
          <p:spPr bwMode="auto">
            <a:xfrm>
              <a:off x="-2486025" y="1590668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Freeform 27"/>
            <p:cNvSpPr>
              <a:spLocks/>
            </p:cNvSpPr>
            <p:nvPr/>
          </p:nvSpPr>
          <p:spPr bwMode="auto">
            <a:xfrm>
              <a:off x="-3738562" y="1590985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28"/>
            <p:cNvSpPr>
              <a:spLocks/>
            </p:cNvSpPr>
            <p:nvPr/>
          </p:nvSpPr>
          <p:spPr bwMode="auto">
            <a:xfrm>
              <a:off x="-1235075" y="1593208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29"/>
            <p:cNvSpPr>
              <a:spLocks noEditPoints="1"/>
            </p:cNvSpPr>
            <p:nvPr/>
          </p:nvSpPr>
          <p:spPr bwMode="auto">
            <a:xfrm>
              <a:off x="-3567112" y="1590985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30"/>
            <p:cNvSpPr>
              <a:spLocks/>
            </p:cNvSpPr>
            <p:nvPr/>
          </p:nvSpPr>
          <p:spPr bwMode="auto">
            <a:xfrm>
              <a:off x="-4364037" y="1590985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Freeform 31"/>
            <p:cNvSpPr>
              <a:spLocks/>
            </p:cNvSpPr>
            <p:nvPr/>
          </p:nvSpPr>
          <p:spPr bwMode="auto">
            <a:xfrm>
              <a:off x="-3354387" y="1590985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32"/>
            <p:cNvSpPr>
              <a:spLocks noEditPoints="1"/>
            </p:cNvSpPr>
            <p:nvPr/>
          </p:nvSpPr>
          <p:spPr bwMode="auto">
            <a:xfrm>
              <a:off x="-4529137" y="1590985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33"/>
            <p:cNvSpPr>
              <a:spLocks/>
            </p:cNvSpPr>
            <p:nvPr/>
          </p:nvSpPr>
          <p:spPr bwMode="auto">
            <a:xfrm>
              <a:off x="-4338637" y="1590985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34"/>
            <p:cNvSpPr>
              <a:spLocks/>
            </p:cNvSpPr>
            <p:nvPr/>
          </p:nvSpPr>
          <p:spPr bwMode="auto">
            <a:xfrm>
              <a:off x="-3144837" y="1590985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Freeform 35"/>
            <p:cNvSpPr>
              <a:spLocks/>
            </p:cNvSpPr>
            <p:nvPr/>
          </p:nvSpPr>
          <p:spPr bwMode="auto">
            <a:xfrm>
              <a:off x="-2894012" y="1590985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Freeform 36"/>
            <p:cNvSpPr>
              <a:spLocks noEditPoints="1"/>
            </p:cNvSpPr>
            <p:nvPr/>
          </p:nvSpPr>
          <p:spPr bwMode="auto">
            <a:xfrm>
              <a:off x="-2747962" y="1590985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Freeform 37"/>
            <p:cNvSpPr>
              <a:spLocks noEditPoints="1"/>
            </p:cNvSpPr>
            <p:nvPr/>
          </p:nvSpPr>
          <p:spPr bwMode="auto">
            <a:xfrm>
              <a:off x="-2333625" y="1590985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38"/>
            <p:cNvSpPr>
              <a:spLocks/>
            </p:cNvSpPr>
            <p:nvPr/>
          </p:nvSpPr>
          <p:spPr bwMode="auto">
            <a:xfrm>
              <a:off x="-1746250" y="1590985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Freeform 39"/>
            <p:cNvSpPr>
              <a:spLocks/>
            </p:cNvSpPr>
            <p:nvPr/>
          </p:nvSpPr>
          <p:spPr bwMode="auto">
            <a:xfrm>
              <a:off x="-1600200" y="1590985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Freeform 40"/>
            <p:cNvSpPr>
              <a:spLocks/>
            </p:cNvSpPr>
            <p:nvPr/>
          </p:nvSpPr>
          <p:spPr bwMode="auto">
            <a:xfrm>
              <a:off x="-1428750" y="1590985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Freeform 41"/>
            <p:cNvSpPr>
              <a:spLocks/>
            </p:cNvSpPr>
            <p:nvPr/>
          </p:nvSpPr>
          <p:spPr bwMode="auto">
            <a:xfrm>
              <a:off x="-1258887" y="1590985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Freeform 42"/>
            <p:cNvSpPr>
              <a:spLocks noEditPoints="1"/>
            </p:cNvSpPr>
            <p:nvPr/>
          </p:nvSpPr>
          <p:spPr bwMode="auto">
            <a:xfrm>
              <a:off x="-1114425" y="1590985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Freeform 43"/>
            <p:cNvSpPr>
              <a:spLocks/>
            </p:cNvSpPr>
            <p:nvPr/>
          </p:nvSpPr>
          <p:spPr bwMode="auto">
            <a:xfrm>
              <a:off x="-4225925" y="1590668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Rectangle 44"/>
            <p:cNvSpPr>
              <a:spLocks noChangeArrowheads="1"/>
            </p:cNvSpPr>
            <p:nvPr/>
          </p:nvSpPr>
          <p:spPr bwMode="auto">
            <a:xfrm>
              <a:off x="-4024312"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Freeform 45"/>
            <p:cNvSpPr>
              <a:spLocks noEditPoints="1"/>
            </p:cNvSpPr>
            <p:nvPr/>
          </p:nvSpPr>
          <p:spPr bwMode="auto">
            <a:xfrm>
              <a:off x="-3956050" y="1590509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Rectangle 46"/>
            <p:cNvSpPr>
              <a:spLocks noChangeArrowheads="1"/>
            </p:cNvSpPr>
            <p:nvPr/>
          </p:nvSpPr>
          <p:spPr bwMode="auto">
            <a:xfrm>
              <a:off x="-2554287"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Freeform 47"/>
            <p:cNvSpPr>
              <a:spLocks/>
            </p:cNvSpPr>
            <p:nvPr/>
          </p:nvSpPr>
          <p:spPr bwMode="auto">
            <a:xfrm>
              <a:off x="-2124075" y="1590985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Freeform 48"/>
            <p:cNvSpPr>
              <a:spLocks/>
            </p:cNvSpPr>
            <p:nvPr/>
          </p:nvSpPr>
          <p:spPr bwMode="auto">
            <a:xfrm>
              <a:off x="-1920875" y="1590668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7" name="Freeform 49"/>
            <p:cNvSpPr>
              <a:spLocks/>
            </p:cNvSpPr>
            <p:nvPr/>
          </p:nvSpPr>
          <p:spPr bwMode="auto">
            <a:xfrm>
              <a:off x="-1749425" y="1590985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8" name="Freeform 98"/>
            <p:cNvSpPr>
              <a:spLocks/>
            </p:cNvSpPr>
            <p:nvPr/>
          </p:nvSpPr>
          <p:spPr bwMode="auto">
            <a:xfrm>
              <a:off x="-2982912" y="1532248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79" name="Group 178"/>
          <p:cNvGrpSpPr/>
          <p:nvPr/>
        </p:nvGrpSpPr>
        <p:grpSpPr>
          <a:xfrm>
            <a:off x="45086462" y="29326637"/>
            <a:ext cx="8900901" cy="2702863"/>
            <a:chOff x="-6877602" y="16648112"/>
            <a:chExt cx="6022492" cy="1855449"/>
          </a:xfrm>
        </p:grpSpPr>
        <p:sp>
          <p:nvSpPr>
            <p:cNvPr id="180" name="Freeform 102"/>
            <p:cNvSpPr>
              <a:spLocks/>
            </p:cNvSpPr>
            <p:nvPr/>
          </p:nvSpPr>
          <p:spPr bwMode="auto">
            <a:xfrm>
              <a:off x="-5814406" y="16692698"/>
              <a:ext cx="517879" cy="444142"/>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Freeform 103"/>
            <p:cNvSpPr>
              <a:spLocks/>
            </p:cNvSpPr>
            <p:nvPr/>
          </p:nvSpPr>
          <p:spPr bwMode="auto">
            <a:xfrm>
              <a:off x="-6709548" y="16692698"/>
              <a:ext cx="519595" cy="444142"/>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 name="Freeform 104"/>
            <p:cNvSpPr>
              <a:spLocks noEditPoints="1"/>
            </p:cNvSpPr>
            <p:nvPr/>
          </p:nvSpPr>
          <p:spPr bwMode="auto">
            <a:xfrm>
              <a:off x="-3790903" y="16811021"/>
              <a:ext cx="387552" cy="421849"/>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Freeform 105"/>
            <p:cNvSpPr>
              <a:spLocks/>
            </p:cNvSpPr>
            <p:nvPr/>
          </p:nvSpPr>
          <p:spPr bwMode="auto">
            <a:xfrm>
              <a:off x="-6121360" y="16648112"/>
              <a:ext cx="236647" cy="384123"/>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Freeform 106"/>
            <p:cNvSpPr>
              <a:spLocks noEditPoints="1"/>
            </p:cNvSpPr>
            <p:nvPr/>
          </p:nvSpPr>
          <p:spPr bwMode="auto">
            <a:xfrm>
              <a:off x="-4725487" y="16744143"/>
              <a:ext cx="485298" cy="493872"/>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5" name="Freeform 107"/>
            <p:cNvSpPr>
              <a:spLocks/>
            </p:cNvSpPr>
            <p:nvPr/>
          </p:nvSpPr>
          <p:spPr bwMode="auto">
            <a:xfrm>
              <a:off x="-4236760" y="16811021"/>
              <a:ext cx="440713" cy="421849"/>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Freeform 108"/>
            <p:cNvSpPr>
              <a:spLocks/>
            </p:cNvSpPr>
            <p:nvPr/>
          </p:nvSpPr>
          <p:spPr bwMode="auto">
            <a:xfrm>
              <a:off x="-3245587" y="16752716"/>
              <a:ext cx="366974" cy="471580"/>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Freeform 109"/>
            <p:cNvSpPr>
              <a:spLocks/>
            </p:cNvSpPr>
            <p:nvPr/>
          </p:nvSpPr>
          <p:spPr bwMode="auto">
            <a:xfrm>
              <a:off x="-2053777" y="16811021"/>
              <a:ext cx="387552" cy="413275"/>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Freeform 110"/>
            <p:cNvSpPr>
              <a:spLocks noEditPoints="1"/>
            </p:cNvSpPr>
            <p:nvPr/>
          </p:nvSpPr>
          <p:spPr bwMode="auto">
            <a:xfrm>
              <a:off x="-2890616" y="16799017"/>
              <a:ext cx="841983" cy="420135"/>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111"/>
            <p:cNvSpPr>
              <a:spLocks noEditPoints="1"/>
            </p:cNvSpPr>
            <p:nvPr/>
          </p:nvSpPr>
          <p:spPr bwMode="auto">
            <a:xfrm>
              <a:off x="-4752924" y="17474661"/>
              <a:ext cx="423564" cy="432138"/>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112"/>
            <p:cNvSpPr>
              <a:spLocks/>
            </p:cNvSpPr>
            <p:nvPr/>
          </p:nvSpPr>
          <p:spPr bwMode="auto">
            <a:xfrm>
              <a:off x="-6877602" y="17114546"/>
              <a:ext cx="1761134" cy="138901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113"/>
            <p:cNvSpPr>
              <a:spLocks/>
            </p:cNvSpPr>
            <p:nvPr/>
          </p:nvSpPr>
          <p:spPr bwMode="auto">
            <a:xfrm>
              <a:off x="-4320786" y="17486665"/>
              <a:ext cx="298381" cy="41156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Freeform 114"/>
            <p:cNvSpPr>
              <a:spLocks/>
            </p:cNvSpPr>
            <p:nvPr/>
          </p:nvSpPr>
          <p:spPr bwMode="auto">
            <a:xfrm>
              <a:off x="-3835489" y="17424931"/>
              <a:ext cx="363545" cy="471580"/>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115"/>
            <p:cNvSpPr>
              <a:spLocks/>
            </p:cNvSpPr>
            <p:nvPr/>
          </p:nvSpPr>
          <p:spPr bwMode="auto">
            <a:xfrm>
              <a:off x="-6762708" y="17539825"/>
              <a:ext cx="553891" cy="619055"/>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116"/>
            <p:cNvSpPr>
              <a:spLocks/>
            </p:cNvSpPr>
            <p:nvPr/>
          </p:nvSpPr>
          <p:spPr bwMode="auto">
            <a:xfrm>
              <a:off x="-5797257" y="17544969"/>
              <a:ext cx="553891" cy="613910"/>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117"/>
            <p:cNvSpPr>
              <a:spLocks/>
            </p:cNvSpPr>
            <p:nvPr/>
          </p:nvSpPr>
          <p:spPr bwMode="auto">
            <a:xfrm>
              <a:off x="-1729675" y="17490094"/>
              <a:ext cx="332678" cy="414990"/>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6" name="Freeform 118"/>
            <p:cNvSpPr>
              <a:spLocks noEditPoints="1"/>
            </p:cNvSpPr>
            <p:nvPr/>
          </p:nvSpPr>
          <p:spPr bwMode="auto">
            <a:xfrm>
              <a:off x="-3447937" y="17474661"/>
              <a:ext cx="423564" cy="432138"/>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119"/>
            <p:cNvSpPr>
              <a:spLocks noEditPoints="1"/>
            </p:cNvSpPr>
            <p:nvPr/>
          </p:nvSpPr>
          <p:spPr bwMode="auto">
            <a:xfrm>
              <a:off x="-2568227" y="17483235"/>
              <a:ext cx="389268" cy="423564"/>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120"/>
            <p:cNvSpPr>
              <a:spLocks noEditPoints="1"/>
            </p:cNvSpPr>
            <p:nvPr/>
          </p:nvSpPr>
          <p:spPr bwMode="auto">
            <a:xfrm>
              <a:off x="-2153238" y="17486665"/>
              <a:ext cx="428708" cy="414990"/>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121"/>
            <p:cNvSpPr>
              <a:spLocks/>
            </p:cNvSpPr>
            <p:nvPr/>
          </p:nvSpPr>
          <p:spPr bwMode="auto">
            <a:xfrm>
              <a:off x="-1354126" y="17484950"/>
              <a:ext cx="267514" cy="432138"/>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0" name="Freeform 122"/>
            <p:cNvSpPr>
              <a:spLocks/>
            </p:cNvSpPr>
            <p:nvPr/>
          </p:nvSpPr>
          <p:spPr bwMode="auto">
            <a:xfrm>
              <a:off x="-2897475" y="18122868"/>
              <a:ext cx="89171" cy="84027"/>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123"/>
            <p:cNvSpPr>
              <a:spLocks/>
            </p:cNvSpPr>
            <p:nvPr/>
          </p:nvSpPr>
          <p:spPr bwMode="auto">
            <a:xfrm>
              <a:off x="-2484201" y="18119438"/>
              <a:ext cx="152621" cy="209210"/>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124"/>
            <p:cNvSpPr>
              <a:spLocks/>
            </p:cNvSpPr>
            <p:nvPr/>
          </p:nvSpPr>
          <p:spPr bwMode="auto">
            <a:xfrm>
              <a:off x="-3837203" y="18122868"/>
              <a:ext cx="156050" cy="202350"/>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125"/>
            <p:cNvSpPr>
              <a:spLocks/>
            </p:cNvSpPr>
            <p:nvPr/>
          </p:nvSpPr>
          <p:spPr bwMode="auto">
            <a:xfrm>
              <a:off x="-1132913" y="18146876"/>
              <a:ext cx="85742" cy="89171"/>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4" name="Freeform 126"/>
            <p:cNvSpPr>
              <a:spLocks noEditPoints="1"/>
            </p:cNvSpPr>
            <p:nvPr/>
          </p:nvSpPr>
          <p:spPr bwMode="auto">
            <a:xfrm>
              <a:off x="-3652001" y="18122868"/>
              <a:ext cx="200636" cy="202350"/>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127"/>
            <p:cNvSpPr>
              <a:spLocks/>
            </p:cNvSpPr>
            <p:nvPr/>
          </p:nvSpPr>
          <p:spPr bwMode="auto">
            <a:xfrm>
              <a:off x="-4512847" y="18122868"/>
              <a:ext cx="113179" cy="202350"/>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128"/>
            <p:cNvSpPr>
              <a:spLocks/>
            </p:cNvSpPr>
            <p:nvPr/>
          </p:nvSpPr>
          <p:spPr bwMode="auto">
            <a:xfrm>
              <a:off x="-3422214" y="18122868"/>
              <a:ext cx="113179" cy="202350"/>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8" name="Freeform 129"/>
            <p:cNvSpPr>
              <a:spLocks noEditPoints="1"/>
            </p:cNvSpPr>
            <p:nvPr/>
          </p:nvSpPr>
          <p:spPr bwMode="auto">
            <a:xfrm>
              <a:off x="-4691190" y="18122868"/>
              <a:ext cx="144046" cy="202350"/>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9" name="Freeform 130"/>
            <p:cNvSpPr>
              <a:spLocks/>
            </p:cNvSpPr>
            <p:nvPr/>
          </p:nvSpPr>
          <p:spPr bwMode="auto">
            <a:xfrm>
              <a:off x="-4485410" y="18122868"/>
              <a:ext cx="90887" cy="202350"/>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0" name="Freeform 131"/>
            <p:cNvSpPr>
              <a:spLocks/>
            </p:cNvSpPr>
            <p:nvPr/>
          </p:nvSpPr>
          <p:spPr bwMode="auto">
            <a:xfrm>
              <a:off x="-3195856" y="18122868"/>
              <a:ext cx="217784" cy="202350"/>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 name="Freeform 132"/>
            <p:cNvSpPr>
              <a:spLocks/>
            </p:cNvSpPr>
            <p:nvPr/>
          </p:nvSpPr>
          <p:spPr bwMode="auto">
            <a:xfrm>
              <a:off x="-2924912" y="18122868"/>
              <a:ext cx="116609" cy="202350"/>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 name="Freeform 133"/>
            <p:cNvSpPr>
              <a:spLocks noEditPoints="1"/>
            </p:cNvSpPr>
            <p:nvPr/>
          </p:nvSpPr>
          <p:spPr bwMode="auto">
            <a:xfrm>
              <a:off x="-2767148" y="18122868"/>
              <a:ext cx="169769" cy="202350"/>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 name="Freeform 134"/>
            <p:cNvSpPr>
              <a:spLocks noEditPoints="1"/>
            </p:cNvSpPr>
            <p:nvPr/>
          </p:nvSpPr>
          <p:spPr bwMode="auto">
            <a:xfrm>
              <a:off x="-2319577" y="18122868"/>
              <a:ext cx="200636" cy="202350"/>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 name="Freeform 135"/>
            <p:cNvSpPr>
              <a:spLocks/>
            </p:cNvSpPr>
            <p:nvPr/>
          </p:nvSpPr>
          <p:spPr bwMode="auto">
            <a:xfrm>
              <a:off x="-1685089" y="18122868"/>
              <a:ext cx="109749" cy="198921"/>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 name="Freeform 136"/>
            <p:cNvSpPr>
              <a:spLocks/>
            </p:cNvSpPr>
            <p:nvPr/>
          </p:nvSpPr>
          <p:spPr bwMode="auto">
            <a:xfrm>
              <a:off x="-1527324" y="18122868"/>
              <a:ext cx="157765" cy="202350"/>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 name="Freeform 137"/>
            <p:cNvSpPr>
              <a:spLocks/>
            </p:cNvSpPr>
            <p:nvPr/>
          </p:nvSpPr>
          <p:spPr bwMode="auto">
            <a:xfrm>
              <a:off x="-1342122" y="18122868"/>
              <a:ext cx="154335" cy="202350"/>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 name="Freeform 138"/>
            <p:cNvSpPr>
              <a:spLocks/>
            </p:cNvSpPr>
            <p:nvPr/>
          </p:nvSpPr>
          <p:spPr bwMode="auto">
            <a:xfrm>
              <a:off x="-1158635" y="18122868"/>
              <a:ext cx="111465" cy="202350"/>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 name="Freeform 139"/>
            <p:cNvSpPr>
              <a:spLocks noEditPoints="1"/>
            </p:cNvSpPr>
            <p:nvPr/>
          </p:nvSpPr>
          <p:spPr bwMode="auto">
            <a:xfrm>
              <a:off x="-1002586" y="18122868"/>
              <a:ext cx="147476" cy="202350"/>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 name="Freeform 140"/>
            <p:cNvSpPr>
              <a:spLocks/>
            </p:cNvSpPr>
            <p:nvPr/>
          </p:nvSpPr>
          <p:spPr bwMode="auto">
            <a:xfrm>
              <a:off x="-4363657" y="18119438"/>
              <a:ext cx="169769" cy="210925"/>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 name="Rectangle 141"/>
            <p:cNvSpPr>
              <a:spLocks noChangeArrowheads="1"/>
            </p:cNvSpPr>
            <p:nvPr/>
          </p:nvSpPr>
          <p:spPr bwMode="auto">
            <a:xfrm>
              <a:off x="-4145873"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 name="Freeform 142"/>
            <p:cNvSpPr>
              <a:spLocks noEditPoints="1"/>
            </p:cNvSpPr>
            <p:nvPr/>
          </p:nvSpPr>
          <p:spPr bwMode="auto">
            <a:xfrm>
              <a:off x="-4072136" y="18117723"/>
              <a:ext cx="193777" cy="210925"/>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 name="Rectangle 143"/>
            <p:cNvSpPr>
              <a:spLocks noChangeArrowheads="1"/>
            </p:cNvSpPr>
            <p:nvPr/>
          </p:nvSpPr>
          <p:spPr bwMode="auto">
            <a:xfrm>
              <a:off x="-2557938"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3" name="Freeform 144"/>
            <p:cNvSpPr>
              <a:spLocks/>
            </p:cNvSpPr>
            <p:nvPr/>
          </p:nvSpPr>
          <p:spPr bwMode="auto">
            <a:xfrm>
              <a:off x="-2093219" y="18122868"/>
              <a:ext cx="118324" cy="202350"/>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 name="Freeform 145"/>
            <p:cNvSpPr>
              <a:spLocks/>
            </p:cNvSpPr>
            <p:nvPr/>
          </p:nvSpPr>
          <p:spPr bwMode="auto">
            <a:xfrm>
              <a:off x="-1873721" y="18119438"/>
              <a:ext cx="149191" cy="209210"/>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 name="Freeform 146"/>
            <p:cNvSpPr>
              <a:spLocks/>
            </p:cNvSpPr>
            <p:nvPr/>
          </p:nvSpPr>
          <p:spPr bwMode="auto">
            <a:xfrm>
              <a:off x="-1688519" y="18122868"/>
              <a:ext cx="116609" cy="202350"/>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6" name="Freeform 195"/>
            <p:cNvSpPr>
              <a:spLocks/>
            </p:cNvSpPr>
            <p:nvPr/>
          </p:nvSpPr>
          <p:spPr bwMode="auto">
            <a:xfrm>
              <a:off x="-3020943" y="17488380"/>
              <a:ext cx="440713" cy="423564"/>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27" name="Text Box 29"/>
          <p:cNvSpPr txBox="1">
            <a:spLocks noChangeArrowheads="1"/>
          </p:cNvSpPr>
          <p:nvPr/>
        </p:nvSpPr>
        <p:spPr bwMode="auto">
          <a:xfrm>
            <a:off x="9723438" y="9912350"/>
            <a:ext cx="24460200" cy="108235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This template has a page size of </a:t>
            </a:r>
            <a:r>
              <a:rPr lang="en-US" altLang="ja-JP" sz="4600" b="1" dirty="0">
                <a:solidFill>
                  <a:schemeClr val="bg2">
                    <a:lumMod val="20000"/>
                    <a:lumOff val="80000"/>
                  </a:schemeClr>
                </a:solidFill>
                <a:latin typeface="Arial" pitchFamily="34" charset="0"/>
                <a:ea typeface="MS PGothic" pitchFamily="34" charset="-128"/>
              </a:rPr>
              <a:t>36”x 48”</a:t>
            </a:r>
            <a:r>
              <a:rPr lang="en-US" altLang="ja-JP" sz="4600" dirty="0">
                <a:solidFill>
                  <a:schemeClr val="bg2">
                    <a:lumMod val="20000"/>
                    <a:lumOff val="80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2">
                    <a:lumMod val="20000"/>
                    <a:lumOff val="80000"/>
                  </a:schemeClr>
                </a:solidFill>
                <a:latin typeface="Arial" pitchFamily="34" charset="0"/>
                <a:ea typeface="MS PGothic" pitchFamily="34" charset="-128"/>
              </a:rPr>
              <a:t>36”x 48”</a:t>
            </a:r>
            <a:r>
              <a:rPr lang="en-US" altLang="ja-JP" sz="4600" dirty="0">
                <a:solidFill>
                  <a:schemeClr val="bg2">
                    <a:lumMod val="20000"/>
                    <a:lumOff val="80000"/>
                  </a:schemeClr>
                </a:solidFill>
                <a:latin typeface="Arial" pitchFamily="34" charset="0"/>
                <a:ea typeface="MS PGothic" pitchFamily="34" charset="-128"/>
              </a:rPr>
              <a:t>, </a:t>
            </a:r>
            <a:r>
              <a:rPr lang="en-US" altLang="ja-JP" sz="4600" b="1" dirty="0">
                <a:solidFill>
                  <a:schemeClr val="bg2">
                    <a:lumMod val="20000"/>
                    <a:lumOff val="80000"/>
                  </a:schemeClr>
                </a:solidFill>
                <a:latin typeface="Arial" pitchFamily="34" charset="0"/>
                <a:ea typeface="MS PGothic" pitchFamily="34" charset="-128"/>
              </a:rPr>
              <a:t>42”x 56”, 31.5”x 42”, and 27”x 36”.</a:t>
            </a:r>
            <a:br>
              <a:rPr lang="en-US" altLang="ja-JP" sz="4600" b="1"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500" dirty="0">
                <a:solidFill>
                  <a:schemeClr val="bg2">
                    <a:lumMod val="20000"/>
                    <a:lumOff val="80000"/>
                  </a:schemeClr>
                </a:solidFill>
                <a:latin typeface="Arial" pitchFamily="34" charset="0"/>
                <a:ea typeface="MS PGothic" pitchFamily="34" charset="-128"/>
              </a:rPr>
              <a:t>©2010 Graphicsland</a:t>
            </a:r>
            <a:endParaRPr lang="en-US" sz="3500" dirty="0">
              <a:solidFill>
                <a:schemeClr val="bg2">
                  <a:lumMod val="20000"/>
                  <a:lumOff val="80000"/>
                </a:schemeClr>
              </a:solidFill>
              <a:latin typeface="Arial" pitchFamily="34" charset="0"/>
              <a:ea typeface="MS PGothic" pitchFamily="34" charset="-128"/>
            </a:endParaRPr>
          </a:p>
        </p:txBody>
      </p:sp>
    </p:spTree>
    <p:extLst>
      <p:ext uri="{BB962C8B-B14F-4D97-AF65-F5344CB8AC3E}">
        <p14:creationId xmlns:p14="http://schemas.microsoft.com/office/powerpoint/2010/main" val="3387220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7274</TotalTime>
  <Words>1763</Words>
  <Application>Microsoft Office PowerPoint</Application>
  <PresentationFormat>Custom</PresentationFormat>
  <Paragraphs>86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68</cp:revision>
  <dcterms:created xsi:type="dcterms:W3CDTF">2013-01-11T17:04:28Z</dcterms:created>
  <dcterms:modified xsi:type="dcterms:W3CDTF">2013-01-24T16:49:59Z</dcterms:modified>
</cp:coreProperties>
</file>