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43891200" cy="38404800"/>
  <p:notesSz cx="15789275" cy="32248475"/>
  <p:defaultTextStyle>
    <a:defPPr>
      <a:defRPr lang="en-US"/>
    </a:defPPr>
    <a:lvl1pPr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5pPr>
    <a:lvl6pPr marL="2286000" algn="l" defTabSz="914400" rtl="0" eaLnBrk="1" latinLnBrk="0" hangingPunct="1">
      <a:defRPr sz="2600" kern="1200">
        <a:solidFill>
          <a:schemeClr val="tx1"/>
        </a:solidFill>
        <a:latin typeface="Arial" panose="020B0604020202020204" pitchFamily="34" charset="0"/>
        <a:ea typeface="+mn-ea"/>
        <a:cs typeface="+mn-cs"/>
      </a:defRPr>
    </a:lvl6pPr>
    <a:lvl7pPr marL="2743200" algn="l" defTabSz="914400" rtl="0" eaLnBrk="1" latinLnBrk="0" hangingPunct="1">
      <a:defRPr sz="2600" kern="1200">
        <a:solidFill>
          <a:schemeClr val="tx1"/>
        </a:solidFill>
        <a:latin typeface="Arial" panose="020B0604020202020204" pitchFamily="34" charset="0"/>
        <a:ea typeface="+mn-ea"/>
        <a:cs typeface="+mn-cs"/>
      </a:defRPr>
    </a:lvl7pPr>
    <a:lvl8pPr marL="3200400" algn="l" defTabSz="914400" rtl="0" eaLnBrk="1" latinLnBrk="0" hangingPunct="1">
      <a:defRPr sz="2600" kern="1200">
        <a:solidFill>
          <a:schemeClr val="tx1"/>
        </a:solidFill>
        <a:latin typeface="Arial" panose="020B0604020202020204" pitchFamily="34" charset="0"/>
        <a:ea typeface="+mn-ea"/>
        <a:cs typeface="+mn-cs"/>
      </a:defRPr>
    </a:lvl8pPr>
    <a:lvl9pPr marL="3657600" algn="l" defTabSz="914400" rtl="0" eaLnBrk="1" latinLnBrk="0" hangingPunct="1">
      <a:defRPr sz="2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 uri="{2D200454-40CA-4A62-9FC3-DE9A4176ACB9}">
      <p15:notesGuideLst xmlns:p15="http://schemas.microsoft.com/office/powerpoint/2012/main">
        <p15:guide id="1" orient="horz" pos="10157">
          <p15:clr>
            <a:srgbClr val="A4A3A4"/>
          </p15:clr>
        </p15:guide>
        <p15:guide id="2" pos="497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5B9D"/>
    <a:srgbClr val="30AA39"/>
    <a:srgbClr val="54C9EA"/>
    <a:srgbClr val="00477F"/>
    <a:srgbClr val="A9C0D7"/>
    <a:srgbClr val="DFEFFF"/>
    <a:srgbClr val="073767"/>
    <a:srgbClr val="D8A7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0" d="100"/>
          <a:sy n="20" d="100"/>
        </p:scale>
        <p:origin x="2610" y="162"/>
      </p:cViewPr>
      <p:guideLst>
        <p:guide orient="horz" pos="12096"/>
        <p:guide pos="13824"/>
      </p:guideLst>
    </p:cSldViewPr>
  </p:slideViewPr>
  <p:notesTextViewPr>
    <p:cViewPr>
      <p:scale>
        <a:sx n="100" d="100"/>
        <a:sy n="100" d="100"/>
      </p:scale>
      <p:origin x="0" y="0"/>
    </p:cViewPr>
  </p:notesTextViewPr>
  <p:notesViewPr>
    <p:cSldViewPr>
      <p:cViewPr varScale="1">
        <p:scale>
          <a:sx n="24" d="100"/>
          <a:sy n="24" d="100"/>
        </p:scale>
        <p:origin x="-3894" y="-150"/>
      </p:cViewPr>
      <p:guideLst>
        <p:guide orient="horz" pos="10157"/>
        <p:guide pos="4973"/>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8AEC21-E9B6-4626-B2E6-C53B3BD95FBC}"/>
              </a:ext>
            </a:extLst>
          </p:cNvPr>
          <p:cNvSpPr>
            <a:spLocks noGrp="1"/>
          </p:cNvSpPr>
          <p:nvPr>
            <p:ph type="hdr" sz="quarter"/>
          </p:nvPr>
        </p:nvSpPr>
        <p:spPr>
          <a:xfrm>
            <a:off x="0" y="0"/>
            <a:ext cx="6842125" cy="16129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CDFD1E7F-820A-4100-AD0F-AED233ACA0AA}"/>
              </a:ext>
            </a:extLst>
          </p:cNvPr>
          <p:cNvSpPr>
            <a:spLocks noGrp="1"/>
          </p:cNvSpPr>
          <p:nvPr>
            <p:ph type="dt" sz="quarter" idx="1"/>
          </p:nvPr>
        </p:nvSpPr>
        <p:spPr>
          <a:xfrm>
            <a:off x="8943975" y="0"/>
            <a:ext cx="6842125" cy="1612900"/>
          </a:xfrm>
          <a:prstGeom prst="rect">
            <a:avLst/>
          </a:prstGeom>
        </p:spPr>
        <p:txBody>
          <a:bodyPr vert="horz" lIns="91440" tIns="45720" rIns="91440" bIns="45720" rtlCol="0"/>
          <a:lstStyle>
            <a:lvl1pPr algn="r" eaLnBrk="1" hangingPunct="1">
              <a:defRPr sz="1200">
                <a:latin typeface="Arial" charset="0"/>
              </a:defRPr>
            </a:lvl1pPr>
          </a:lstStyle>
          <a:p>
            <a:pPr>
              <a:defRPr/>
            </a:pPr>
            <a:fld id="{F2B7474B-88A8-4B76-B1A8-D75254891AE5}" type="datetimeFigureOut">
              <a:rPr lang="en-US"/>
              <a:pPr>
                <a:defRPr/>
              </a:pPr>
              <a:t>2/21/2018</a:t>
            </a:fld>
            <a:endParaRPr lang="en-US"/>
          </a:p>
        </p:txBody>
      </p:sp>
      <p:sp>
        <p:nvSpPr>
          <p:cNvPr id="4" name="Footer Placeholder 3">
            <a:extLst>
              <a:ext uri="{FF2B5EF4-FFF2-40B4-BE49-F238E27FC236}">
                <a16:creationId xmlns:a16="http://schemas.microsoft.com/office/drawing/2014/main" id="{A6BD4392-8D4C-4280-83E7-DFA2555EAA44}"/>
              </a:ext>
            </a:extLst>
          </p:cNvPr>
          <p:cNvSpPr>
            <a:spLocks noGrp="1"/>
          </p:cNvSpPr>
          <p:nvPr>
            <p:ph type="ftr" sz="quarter" idx="2"/>
          </p:nvPr>
        </p:nvSpPr>
        <p:spPr>
          <a:xfrm>
            <a:off x="0" y="30630813"/>
            <a:ext cx="6842125" cy="1611312"/>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9F001754-475B-40A1-BC71-5B862A1E1120}"/>
              </a:ext>
            </a:extLst>
          </p:cNvPr>
          <p:cNvSpPr>
            <a:spLocks noGrp="1"/>
          </p:cNvSpPr>
          <p:nvPr>
            <p:ph type="sldNum" sz="quarter" idx="3"/>
          </p:nvPr>
        </p:nvSpPr>
        <p:spPr>
          <a:xfrm>
            <a:off x="8943975" y="30630813"/>
            <a:ext cx="6842125" cy="16113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F0BF5B0-1AE1-44F7-BAAD-80CB28B25A4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1931121"/>
            <a:ext cx="37306250" cy="8230658"/>
          </a:xfrm>
        </p:spPr>
        <p:txBody>
          <a:bodyPr/>
          <a:lstStyle/>
          <a:p>
            <a:r>
              <a:rPr lang="en-US"/>
              <a:t>Click to edit Master title style</a:t>
            </a:r>
          </a:p>
        </p:txBody>
      </p:sp>
      <p:sp>
        <p:nvSpPr>
          <p:cNvPr id="3" name="Subtitle 2"/>
          <p:cNvSpPr>
            <a:spLocks noGrp="1"/>
          </p:cNvSpPr>
          <p:nvPr>
            <p:ph type="subTitle" idx="1"/>
          </p:nvPr>
        </p:nvSpPr>
        <p:spPr>
          <a:xfrm>
            <a:off x="6583363" y="21761979"/>
            <a:ext cx="30724475" cy="981604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C19D3423-6213-45AF-98B2-E1D1506727F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99860CC-31F6-4DC4-844F-1C8782DB8C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AE791C3-531F-4482-99F2-C115842BB560}"/>
              </a:ext>
            </a:extLst>
          </p:cNvPr>
          <p:cNvSpPr>
            <a:spLocks noGrp="1" noChangeArrowheads="1"/>
          </p:cNvSpPr>
          <p:nvPr>
            <p:ph type="sldNum" sz="quarter" idx="12"/>
          </p:nvPr>
        </p:nvSpPr>
        <p:spPr>
          <a:ln/>
        </p:spPr>
        <p:txBody>
          <a:bodyPr/>
          <a:lstStyle>
            <a:lvl1pPr>
              <a:defRPr/>
            </a:lvl1pPr>
          </a:lstStyle>
          <a:p>
            <a:pPr>
              <a:defRPr/>
            </a:pPr>
            <a:fld id="{BB42EC3E-A81B-405F-BE40-3920F260B8BD}" type="slidenum">
              <a:rPr lang="en-US" altLang="en-US"/>
              <a:pPr>
                <a:defRPr/>
              </a:pPr>
              <a:t>‹#›</a:t>
            </a:fld>
            <a:endParaRPr lang="en-US" altLang="en-US"/>
          </a:p>
        </p:txBody>
      </p:sp>
    </p:spTree>
    <p:extLst>
      <p:ext uri="{BB962C8B-B14F-4D97-AF65-F5344CB8AC3E}">
        <p14:creationId xmlns:p14="http://schemas.microsoft.com/office/powerpoint/2010/main" val="302550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C8426C6-9E16-4116-BBA2-AF08E521D34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C09B7C2-EFCA-4647-ACD2-3777E0D73E1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95F8BA0-76B4-49EA-BAEF-65D1AE440BEB}"/>
              </a:ext>
            </a:extLst>
          </p:cNvPr>
          <p:cNvSpPr>
            <a:spLocks noGrp="1" noChangeArrowheads="1"/>
          </p:cNvSpPr>
          <p:nvPr>
            <p:ph type="sldNum" sz="quarter" idx="12"/>
          </p:nvPr>
        </p:nvSpPr>
        <p:spPr>
          <a:ln/>
        </p:spPr>
        <p:txBody>
          <a:bodyPr/>
          <a:lstStyle>
            <a:lvl1pPr>
              <a:defRPr/>
            </a:lvl1pPr>
          </a:lstStyle>
          <a:p>
            <a:pPr>
              <a:defRPr/>
            </a:pPr>
            <a:fld id="{150C6D4D-58F4-410D-894E-08A091D982BE}" type="slidenum">
              <a:rPr lang="en-US" altLang="en-US"/>
              <a:pPr>
                <a:defRPr/>
              </a:pPr>
              <a:t>‹#›</a:t>
            </a:fld>
            <a:endParaRPr lang="en-US" altLang="en-US"/>
          </a:p>
        </p:txBody>
      </p:sp>
    </p:spTree>
    <p:extLst>
      <p:ext uri="{BB962C8B-B14F-4D97-AF65-F5344CB8AC3E}">
        <p14:creationId xmlns:p14="http://schemas.microsoft.com/office/powerpoint/2010/main" val="439599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3025" y="1537229"/>
            <a:ext cx="9874250" cy="32770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5513" y="1537229"/>
            <a:ext cx="29475112" cy="32770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9AC3779-068B-4FEF-81F9-C2A8CD228AC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4E960A2-9863-4AEB-9CEB-DE79551519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3E0737C-4DD1-40BF-BDC4-4D4A632334E4}"/>
              </a:ext>
            </a:extLst>
          </p:cNvPr>
          <p:cNvSpPr>
            <a:spLocks noGrp="1" noChangeArrowheads="1"/>
          </p:cNvSpPr>
          <p:nvPr>
            <p:ph type="sldNum" sz="quarter" idx="12"/>
          </p:nvPr>
        </p:nvSpPr>
        <p:spPr>
          <a:ln/>
        </p:spPr>
        <p:txBody>
          <a:bodyPr/>
          <a:lstStyle>
            <a:lvl1pPr>
              <a:defRPr/>
            </a:lvl1pPr>
          </a:lstStyle>
          <a:p>
            <a:pPr>
              <a:defRPr/>
            </a:pPr>
            <a:fld id="{9D4EBC6E-0895-4FF6-ABF1-8D5048CCA845}" type="slidenum">
              <a:rPr lang="en-US" altLang="en-US"/>
              <a:pPr>
                <a:defRPr/>
              </a:pPr>
              <a:t>‹#›</a:t>
            </a:fld>
            <a:endParaRPr lang="en-US" altLang="en-US"/>
          </a:p>
        </p:txBody>
      </p:sp>
    </p:spTree>
    <p:extLst>
      <p:ext uri="{BB962C8B-B14F-4D97-AF65-F5344CB8AC3E}">
        <p14:creationId xmlns:p14="http://schemas.microsoft.com/office/powerpoint/2010/main" val="2372322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4A91DF8-2AA2-4249-B3C4-148B4AA3111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78693AD-7053-4CB6-A15F-19D7395A33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A5303F5-6833-4E4F-A8B7-639AFBF76FD7}"/>
              </a:ext>
            </a:extLst>
          </p:cNvPr>
          <p:cNvSpPr>
            <a:spLocks noGrp="1" noChangeArrowheads="1"/>
          </p:cNvSpPr>
          <p:nvPr>
            <p:ph type="sldNum" sz="quarter" idx="12"/>
          </p:nvPr>
        </p:nvSpPr>
        <p:spPr>
          <a:ln/>
        </p:spPr>
        <p:txBody>
          <a:bodyPr/>
          <a:lstStyle>
            <a:lvl1pPr>
              <a:defRPr/>
            </a:lvl1pPr>
          </a:lstStyle>
          <a:p>
            <a:pPr>
              <a:defRPr/>
            </a:pPr>
            <a:fld id="{5039F59B-8480-4944-8DBC-4B5AE9164E55}" type="slidenum">
              <a:rPr lang="en-US" altLang="en-US"/>
              <a:pPr>
                <a:defRPr/>
              </a:pPr>
              <a:t>‹#›</a:t>
            </a:fld>
            <a:endParaRPr lang="en-US" altLang="en-US"/>
          </a:p>
        </p:txBody>
      </p:sp>
    </p:spTree>
    <p:extLst>
      <p:ext uri="{BB962C8B-B14F-4D97-AF65-F5344CB8AC3E}">
        <p14:creationId xmlns:p14="http://schemas.microsoft.com/office/powerpoint/2010/main" val="4194525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4679012"/>
            <a:ext cx="37307838" cy="7626879"/>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6277961"/>
            <a:ext cx="37307838" cy="8401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8C167B0-966E-4BFE-88E9-64A0C812291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5A2805D-C35D-4F6E-84A0-46CC761A77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AF2CDFA-7732-4EEA-85AE-AF961EED2688}"/>
              </a:ext>
            </a:extLst>
          </p:cNvPr>
          <p:cNvSpPr>
            <a:spLocks noGrp="1" noChangeArrowheads="1"/>
          </p:cNvSpPr>
          <p:nvPr>
            <p:ph type="sldNum" sz="quarter" idx="12"/>
          </p:nvPr>
        </p:nvSpPr>
        <p:spPr>
          <a:ln/>
        </p:spPr>
        <p:txBody>
          <a:bodyPr/>
          <a:lstStyle>
            <a:lvl1pPr>
              <a:defRPr/>
            </a:lvl1pPr>
          </a:lstStyle>
          <a:p>
            <a:pPr>
              <a:defRPr/>
            </a:pPr>
            <a:fld id="{02E628C6-C268-4304-9AC9-79099278D96B}" type="slidenum">
              <a:rPr lang="en-US" altLang="en-US"/>
              <a:pPr>
                <a:defRPr/>
              </a:pPr>
              <a:t>‹#›</a:t>
            </a:fld>
            <a:endParaRPr lang="en-US" altLang="en-US"/>
          </a:p>
        </p:txBody>
      </p:sp>
    </p:spTree>
    <p:extLst>
      <p:ext uri="{BB962C8B-B14F-4D97-AF65-F5344CB8AC3E}">
        <p14:creationId xmlns:p14="http://schemas.microsoft.com/office/powerpoint/2010/main" val="2728704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5514" y="8960379"/>
            <a:ext cx="19673887" cy="2534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1" y="8960379"/>
            <a:ext cx="19675475" cy="2534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3EE7B8D-D411-4C3E-A756-C0AF5DA5775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F0690D7-215E-4C2D-B397-8D6CF455A69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07B39FB-F416-439A-9D95-7B43F42D4AC6}"/>
              </a:ext>
            </a:extLst>
          </p:cNvPr>
          <p:cNvSpPr>
            <a:spLocks noGrp="1" noChangeArrowheads="1"/>
          </p:cNvSpPr>
          <p:nvPr>
            <p:ph type="sldNum" sz="quarter" idx="12"/>
          </p:nvPr>
        </p:nvSpPr>
        <p:spPr>
          <a:ln/>
        </p:spPr>
        <p:txBody>
          <a:bodyPr/>
          <a:lstStyle>
            <a:lvl1pPr>
              <a:defRPr/>
            </a:lvl1pPr>
          </a:lstStyle>
          <a:p>
            <a:pPr>
              <a:defRPr/>
            </a:pPr>
            <a:fld id="{85666381-DCA9-49D0-8887-D70F366704B6}" type="slidenum">
              <a:rPr lang="en-US" altLang="en-US"/>
              <a:pPr>
                <a:defRPr/>
              </a:pPr>
              <a:t>‹#›</a:t>
            </a:fld>
            <a:endParaRPr lang="en-US" altLang="en-US"/>
          </a:p>
        </p:txBody>
      </p:sp>
    </p:spTree>
    <p:extLst>
      <p:ext uri="{BB962C8B-B14F-4D97-AF65-F5344CB8AC3E}">
        <p14:creationId xmlns:p14="http://schemas.microsoft.com/office/powerpoint/2010/main" val="1390950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537229"/>
            <a:ext cx="3950335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8597372"/>
            <a:ext cx="19392900" cy="358192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2179301"/>
            <a:ext cx="19392900" cy="221268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9" y="8597372"/>
            <a:ext cx="19400837" cy="358192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9" y="12179301"/>
            <a:ext cx="19400837" cy="221268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C88E7AC4-4452-405B-B00B-5DB4691EC06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5C9F7584-4B93-4DC7-AB73-86B079992ED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BA1D5DC9-39A1-4DAF-9E6F-932D3079B51B}"/>
              </a:ext>
            </a:extLst>
          </p:cNvPr>
          <p:cNvSpPr>
            <a:spLocks noGrp="1" noChangeArrowheads="1"/>
          </p:cNvSpPr>
          <p:nvPr>
            <p:ph type="sldNum" sz="quarter" idx="12"/>
          </p:nvPr>
        </p:nvSpPr>
        <p:spPr>
          <a:ln/>
        </p:spPr>
        <p:txBody>
          <a:bodyPr/>
          <a:lstStyle>
            <a:lvl1pPr>
              <a:defRPr/>
            </a:lvl1pPr>
          </a:lstStyle>
          <a:p>
            <a:pPr>
              <a:defRPr/>
            </a:pPr>
            <a:fld id="{D9DC8CA9-E779-4379-BA00-5B528EE7ED18}" type="slidenum">
              <a:rPr lang="en-US" altLang="en-US"/>
              <a:pPr>
                <a:defRPr/>
              </a:pPr>
              <a:t>‹#›</a:t>
            </a:fld>
            <a:endParaRPr lang="en-US" altLang="en-US"/>
          </a:p>
        </p:txBody>
      </p:sp>
    </p:spTree>
    <p:extLst>
      <p:ext uri="{BB962C8B-B14F-4D97-AF65-F5344CB8AC3E}">
        <p14:creationId xmlns:p14="http://schemas.microsoft.com/office/powerpoint/2010/main" val="67986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0BAC9A9-A871-4161-9726-03AB185011A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ABD2447-4CC2-49CE-B1B1-2D068CC30D7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71B1B4C7-62A5-445B-A7AB-774624A79035}"/>
              </a:ext>
            </a:extLst>
          </p:cNvPr>
          <p:cNvSpPr>
            <a:spLocks noGrp="1" noChangeArrowheads="1"/>
          </p:cNvSpPr>
          <p:nvPr>
            <p:ph type="sldNum" sz="quarter" idx="12"/>
          </p:nvPr>
        </p:nvSpPr>
        <p:spPr>
          <a:ln/>
        </p:spPr>
        <p:txBody>
          <a:bodyPr/>
          <a:lstStyle>
            <a:lvl1pPr>
              <a:defRPr/>
            </a:lvl1pPr>
          </a:lstStyle>
          <a:p>
            <a:pPr>
              <a:defRPr/>
            </a:pPr>
            <a:fld id="{EA01A095-C70B-4DD1-8B12-A7D15F1BF6D8}" type="slidenum">
              <a:rPr lang="en-US" altLang="en-US"/>
              <a:pPr>
                <a:defRPr/>
              </a:pPr>
              <a:t>‹#›</a:t>
            </a:fld>
            <a:endParaRPr lang="en-US" altLang="en-US"/>
          </a:p>
        </p:txBody>
      </p:sp>
    </p:spTree>
    <p:extLst>
      <p:ext uri="{BB962C8B-B14F-4D97-AF65-F5344CB8AC3E}">
        <p14:creationId xmlns:p14="http://schemas.microsoft.com/office/powerpoint/2010/main" val="1217178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ED1539B-2E42-4FBD-9342-D9BF01A4655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783BA6E0-AC05-4604-A912-163E1201F53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D094B8D-CAA6-43A6-A4FE-0534EE2C4348}"/>
              </a:ext>
            </a:extLst>
          </p:cNvPr>
          <p:cNvSpPr>
            <a:spLocks noGrp="1" noChangeArrowheads="1"/>
          </p:cNvSpPr>
          <p:nvPr>
            <p:ph type="sldNum" sz="quarter" idx="12"/>
          </p:nvPr>
        </p:nvSpPr>
        <p:spPr>
          <a:ln/>
        </p:spPr>
        <p:txBody>
          <a:bodyPr/>
          <a:lstStyle>
            <a:lvl1pPr>
              <a:defRPr/>
            </a:lvl1pPr>
          </a:lstStyle>
          <a:p>
            <a:pPr>
              <a:defRPr/>
            </a:pPr>
            <a:fld id="{E71892E5-2DA5-4074-9127-5772BA08CA20}" type="slidenum">
              <a:rPr lang="en-US" altLang="en-US"/>
              <a:pPr>
                <a:defRPr/>
              </a:pPr>
              <a:t>‹#›</a:t>
            </a:fld>
            <a:endParaRPr lang="en-US" altLang="en-US"/>
          </a:p>
        </p:txBody>
      </p:sp>
    </p:spTree>
    <p:extLst>
      <p:ext uri="{BB962C8B-B14F-4D97-AF65-F5344CB8AC3E}">
        <p14:creationId xmlns:p14="http://schemas.microsoft.com/office/powerpoint/2010/main" val="1270278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529821"/>
            <a:ext cx="14439900" cy="6506369"/>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529821"/>
            <a:ext cx="24536400" cy="327763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8036190"/>
            <a:ext cx="14439900" cy="26269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1E2F3E4-1663-41EC-9192-E17C568B87F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BA012F0-E0AF-466A-B6C9-F4F9F7FFBF9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16096E5-B3BC-4A33-A34C-D6DD11F210CE}"/>
              </a:ext>
            </a:extLst>
          </p:cNvPr>
          <p:cNvSpPr>
            <a:spLocks noGrp="1" noChangeArrowheads="1"/>
          </p:cNvSpPr>
          <p:nvPr>
            <p:ph type="sldNum" sz="quarter" idx="12"/>
          </p:nvPr>
        </p:nvSpPr>
        <p:spPr>
          <a:ln/>
        </p:spPr>
        <p:txBody>
          <a:bodyPr/>
          <a:lstStyle>
            <a:lvl1pPr>
              <a:defRPr/>
            </a:lvl1pPr>
          </a:lstStyle>
          <a:p>
            <a:pPr>
              <a:defRPr/>
            </a:pPr>
            <a:fld id="{C8B65B44-F716-49CB-8048-AB6A7CEF3DDF}" type="slidenum">
              <a:rPr lang="en-US" altLang="en-US"/>
              <a:pPr>
                <a:defRPr/>
              </a:pPr>
              <a:t>‹#›</a:t>
            </a:fld>
            <a:endParaRPr lang="en-US" altLang="en-US"/>
          </a:p>
        </p:txBody>
      </p:sp>
    </p:spTree>
    <p:extLst>
      <p:ext uri="{BB962C8B-B14F-4D97-AF65-F5344CB8AC3E}">
        <p14:creationId xmlns:p14="http://schemas.microsoft.com/office/powerpoint/2010/main" val="197990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4" y="26882991"/>
            <a:ext cx="26335037" cy="317447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4" y="3431912"/>
            <a:ext cx="26335037" cy="230417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4" y="30057462"/>
            <a:ext cx="26335037" cy="45061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F2ABBA2-55DB-4DA4-B95A-727C7FEA61F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AED1CF6-FA56-4C4E-A03C-1972173A7A1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187422F-2ED9-43FD-A89D-241EB0D44DB8}"/>
              </a:ext>
            </a:extLst>
          </p:cNvPr>
          <p:cNvSpPr>
            <a:spLocks noGrp="1" noChangeArrowheads="1"/>
          </p:cNvSpPr>
          <p:nvPr>
            <p:ph type="sldNum" sz="quarter" idx="12"/>
          </p:nvPr>
        </p:nvSpPr>
        <p:spPr>
          <a:ln/>
        </p:spPr>
        <p:txBody>
          <a:bodyPr/>
          <a:lstStyle>
            <a:lvl1pPr>
              <a:defRPr/>
            </a:lvl1pPr>
          </a:lstStyle>
          <a:p>
            <a:pPr>
              <a:defRPr/>
            </a:pPr>
            <a:fld id="{3A71C240-6FAC-4266-B312-39E7CC227D8C}" type="slidenum">
              <a:rPr lang="en-US" altLang="en-US"/>
              <a:pPr>
                <a:defRPr/>
              </a:pPr>
              <a:t>‹#›</a:t>
            </a:fld>
            <a:endParaRPr lang="en-US" altLang="en-US"/>
          </a:p>
        </p:txBody>
      </p:sp>
    </p:spTree>
    <p:extLst>
      <p:ext uri="{BB962C8B-B14F-4D97-AF65-F5344CB8AC3E}">
        <p14:creationId xmlns:p14="http://schemas.microsoft.com/office/powerpoint/2010/main" val="676608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66DB15A-FE8E-453A-9E49-092FF1DE74B5}"/>
              </a:ext>
            </a:extLst>
          </p:cNvPr>
          <p:cNvSpPr>
            <a:spLocks noGrp="1" noChangeArrowheads="1"/>
          </p:cNvSpPr>
          <p:nvPr>
            <p:ph type="title"/>
          </p:nvPr>
        </p:nvSpPr>
        <p:spPr bwMode="auto">
          <a:xfrm>
            <a:off x="2195513" y="1536700"/>
            <a:ext cx="39501762"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194" tIns="188098" rIns="376194" bIns="18809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E94D9D5-D7B2-40E0-BF81-F44921B98788}"/>
              </a:ext>
            </a:extLst>
          </p:cNvPr>
          <p:cNvSpPr>
            <a:spLocks noGrp="1" noChangeArrowheads="1"/>
          </p:cNvSpPr>
          <p:nvPr>
            <p:ph type="body" idx="1"/>
          </p:nvPr>
        </p:nvSpPr>
        <p:spPr bwMode="auto">
          <a:xfrm>
            <a:off x="2195513" y="8959850"/>
            <a:ext cx="39501762" cy="2534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194" tIns="188098" rIns="376194" bIns="18809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303E37E-53B7-4CB2-897F-45E3992C83C2}"/>
              </a:ext>
            </a:extLst>
          </p:cNvPr>
          <p:cNvSpPr>
            <a:spLocks noGrp="1" noChangeArrowheads="1"/>
          </p:cNvSpPr>
          <p:nvPr>
            <p:ph type="dt" sz="half" idx="2"/>
          </p:nvPr>
        </p:nvSpPr>
        <p:spPr bwMode="auto">
          <a:xfrm>
            <a:off x="2195513" y="34974213"/>
            <a:ext cx="10240962" cy="2667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eaLnBrk="1" hangingPunct="1">
              <a:defRPr sz="5800">
                <a:latin typeface="Arial" pitchFamily="34" charset="0"/>
              </a:defRPr>
            </a:lvl1pPr>
          </a:lstStyle>
          <a:p>
            <a:pPr>
              <a:defRPr/>
            </a:pPr>
            <a:endParaRPr lang="en-US"/>
          </a:p>
        </p:txBody>
      </p:sp>
      <p:sp>
        <p:nvSpPr>
          <p:cNvPr id="1029" name="Rectangle 5">
            <a:extLst>
              <a:ext uri="{FF2B5EF4-FFF2-40B4-BE49-F238E27FC236}">
                <a16:creationId xmlns:a16="http://schemas.microsoft.com/office/drawing/2014/main" id="{DA31B168-5743-4667-9E4E-F9AAD57911CD}"/>
              </a:ext>
            </a:extLst>
          </p:cNvPr>
          <p:cNvSpPr>
            <a:spLocks noGrp="1" noChangeArrowheads="1"/>
          </p:cNvSpPr>
          <p:nvPr>
            <p:ph type="ftr" sz="quarter" idx="3"/>
          </p:nvPr>
        </p:nvSpPr>
        <p:spPr bwMode="auto">
          <a:xfrm>
            <a:off x="14997113" y="34974213"/>
            <a:ext cx="13898562" cy="2667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algn="ctr" eaLnBrk="1" hangingPunct="1">
              <a:defRPr sz="5800">
                <a:latin typeface="Arial" pitchFamily="34" charset="0"/>
              </a:defRPr>
            </a:lvl1pPr>
          </a:lstStyle>
          <a:p>
            <a:pPr>
              <a:defRPr/>
            </a:pPr>
            <a:endParaRPr lang="en-US"/>
          </a:p>
        </p:txBody>
      </p:sp>
      <p:sp>
        <p:nvSpPr>
          <p:cNvPr id="1030" name="Rectangle 6">
            <a:extLst>
              <a:ext uri="{FF2B5EF4-FFF2-40B4-BE49-F238E27FC236}">
                <a16:creationId xmlns:a16="http://schemas.microsoft.com/office/drawing/2014/main" id="{C2C09213-B7B0-419E-848F-688D16E67E2B}"/>
              </a:ext>
            </a:extLst>
          </p:cNvPr>
          <p:cNvSpPr>
            <a:spLocks noGrp="1" noChangeArrowheads="1"/>
          </p:cNvSpPr>
          <p:nvPr>
            <p:ph type="sldNum" sz="quarter" idx="4"/>
          </p:nvPr>
        </p:nvSpPr>
        <p:spPr bwMode="auto">
          <a:xfrm>
            <a:off x="31456313" y="34974213"/>
            <a:ext cx="10240962" cy="2667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algn="r" eaLnBrk="1" hangingPunct="1">
              <a:defRPr sz="5800"/>
            </a:lvl1pPr>
          </a:lstStyle>
          <a:p>
            <a:pPr>
              <a:defRPr/>
            </a:pPr>
            <a:fld id="{97D2BCE9-BA90-4673-9F5B-AB344B92325C}" type="slidenum">
              <a:rPr lang="en-US" altLang="en-US"/>
              <a:pPr>
                <a:defRPr/>
              </a:pPr>
              <a:t>‹#›</a:t>
            </a:fld>
            <a:endParaRPr lang="en-US" altLang="en-US"/>
          </a:p>
        </p:txBody>
      </p:sp>
      <p:pic>
        <p:nvPicPr>
          <p:cNvPr id="1031" name="Picture 313" descr="W:\Templates\Test Templates\Scientific Posters\Online\Custom School Templates\Our Lady of the Lake Univ\AdjustedBackgrounds\BlockBackground.wmf">
            <a:extLst>
              <a:ext uri="{FF2B5EF4-FFF2-40B4-BE49-F238E27FC236}">
                <a16:creationId xmlns:a16="http://schemas.microsoft.com/office/drawing/2014/main" id="{87463422-3048-452F-BBC0-B7C9880EF174}"/>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43891200" cy="384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375" rtl="0" eaLnBrk="0" fontAlgn="base" hangingPunct="0">
        <a:spcBef>
          <a:spcPct val="0"/>
        </a:spcBef>
        <a:spcAft>
          <a:spcPct val="0"/>
        </a:spcAft>
        <a:defRPr sz="18100">
          <a:solidFill>
            <a:schemeClr val="tx2"/>
          </a:solidFill>
          <a:latin typeface="+mj-lt"/>
          <a:ea typeface="+mj-ea"/>
          <a:cs typeface="+mj-cs"/>
        </a:defRPr>
      </a:lvl1pPr>
      <a:lvl2pPr algn="ctr" defTabSz="3762375" rtl="0" eaLnBrk="0" fontAlgn="base" hangingPunct="0">
        <a:spcBef>
          <a:spcPct val="0"/>
        </a:spcBef>
        <a:spcAft>
          <a:spcPct val="0"/>
        </a:spcAft>
        <a:defRPr sz="18100">
          <a:solidFill>
            <a:schemeClr val="tx2"/>
          </a:solidFill>
          <a:latin typeface="Arial" charset="0"/>
        </a:defRPr>
      </a:lvl2pPr>
      <a:lvl3pPr algn="ctr" defTabSz="3762375" rtl="0" eaLnBrk="0" fontAlgn="base" hangingPunct="0">
        <a:spcBef>
          <a:spcPct val="0"/>
        </a:spcBef>
        <a:spcAft>
          <a:spcPct val="0"/>
        </a:spcAft>
        <a:defRPr sz="18100">
          <a:solidFill>
            <a:schemeClr val="tx2"/>
          </a:solidFill>
          <a:latin typeface="Arial" charset="0"/>
        </a:defRPr>
      </a:lvl3pPr>
      <a:lvl4pPr algn="ctr" defTabSz="3762375" rtl="0" eaLnBrk="0" fontAlgn="base" hangingPunct="0">
        <a:spcBef>
          <a:spcPct val="0"/>
        </a:spcBef>
        <a:spcAft>
          <a:spcPct val="0"/>
        </a:spcAft>
        <a:defRPr sz="18100">
          <a:solidFill>
            <a:schemeClr val="tx2"/>
          </a:solidFill>
          <a:latin typeface="Arial" charset="0"/>
        </a:defRPr>
      </a:lvl4pPr>
      <a:lvl5pPr algn="ctr" defTabSz="3762375" rtl="0" eaLnBrk="0" fontAlgn="base" hangingPunct="0">
        <a:spcBef>
          <a:spcPct val="0"/>
        </a:spcBef>
        <a:spcAft>
          <a:spcPct val="0"/>
        </a:spcAft>
        <a:defRPr sz="18100">
          <a:solidFill>
            <a:schemeClr val="tx2"/>
          </a:solidFill>
          <a:latin typeface="Arial" charset="0"/>
        </a:defRPr>
      </a:lvl5pPr>
      <a:lvl6pPr marL="457200" algn="ctr" defTabSz="3762375" rtl="0" fontAlgn="base">
        <a:spcBef>
          <a:spcPct val="0"/>
        </a:spcBef>
        <a:spcAft>
          <a:spcPct val="0"/>
        </a:spcAft>
        <a:defRPr sz="18100">
          <a:solidFill>
            <a:schemeClr val="tx2"/>
          </a:solidFill>
          <a:latin typeface="Arial" charset="0"/>
        </a:defRPr>
      </a:lvl6pPr>
      <a:lvl7pPr marL="914400" algn="ctr" defTabSz="3762375" rtl="0" fontAlgn="base">
        <a:spcBef>
          <a:spcPct val="0"/>
        </a:spcBef>
        <a:spcAft>
          <a:spcPct val="0"/>
        </a:spcAft>
        <a:defRPr sz="18100">
          <a:solidFill>
            <a:schemeClr val="tx2"/>
          </a:solidFill>
          <a:latin typeface="Arial" charset="0"/>
        </a:defRPr>
      </a:lvl7pPr>
      <a:lvl8pPr marL="1371600" algn="ctr" defTabSz="3762375" rtl="0" fontAlgn="base">
        <a:spcBef>
          <a:spcPct val="0"/>
        </a:spcBef>
        <a:spcAft>
          <a:spcPct val="0"/>
        </a:spcAft>
        <a:defRPr sz="18100">
          <a:solidFill>
            <a:schemeClr val="tx2"/>
          </a:solidFill>
          <a:latin typeface="Arial" charset="0"/>
        </a:defRPr>
      </a:lvl8pPr>
      <a:lvl9pPr marL="1828800" algn="ctr" defTabSz="3762375" rtl="0" fontAlgn="base">
        <a:spcBef>
          <a:spcPct val="0"/>
        </a:spcBef>
        <a:spcAft>
          <a:spcPct val="0"/>
        </a:spcAft>
        <a:defRPr sz="18100">
          <a:solidFill>
            <a:schemeClr val="tx2"/>
          </a:solidFill>
          <a:latin typeface="Arial" charset="0"/>
        </a:defRPr>
      </a:lvl9pPr>
    </p:titleStyle>
    <p:bodyStyle>
      <a:lvl1pPr marL="1412875" indent="-1412875" algn="l" defTabSz="3762375" rtl="0" eaLnBrk="0" fontAlgn="base" hangingPunct="0">
        <a:spcBef>
          <a:spcPct val="20000"/>
        </a:spcBef>
        <a:spcAft>
          <a:spcPct val="0"/>
        </a:spcAft>
        <a:buChar char="•"/>
        <a:defRPr sz="13100">
          <a:solidFill>
            <a:schemeClr val="tx1"/>
          </a:solidFill>
          <a:latin typeface="+mn-lt"/>
          <a:ea typeface="+mn-ea"/>
          <a:cs typeface="+mn-cs"/>
        </a:defRPr>
      </a:lvl1pPr>
      <a:lvl2pPr marL="3055938" indent="-1174750"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800">
          <a:solidFill>
            <a:schemeClr val="tx1"/>
          </a:solidFill>
          <a:latin typeface="+mn-lt"/>
        </a:defRPr>
      </a:lvl3pPr>
      <a:lvl4pPr marL="6583363" indent="-941388" algn="l" defTabSz="3762375" rtl="0" eaLnBrk="0" fontAlgn="base" hangingPunct="0">
        <a:spcBef>
          <a:spcPct val="20000"/>
        </a:spcBef>
        <a:spcAft>
          <a:spcPct val="0"/>
        </a:spcAft>
        <a:buChar char="–"/>
        <a:defRPr sz="8200">
          <a:solidFill>
            <a:schemeClr val="tx1"/>
          </a:solidFill>
          <a:latin typeface="+mn-lt"/>
        </a:defRPr>
      </a:lvl4pPr>
      <a:lvl5pPr marL="8464550" indent="-941388" algn="l" defTabSz="3762375" rtl="0" eaLnBrk="0" fontAlgn="base" hangingPunct="0">
        <a:spcBef>
          <a:spcPct val="20000"/>
        </a:spcBef>
        <a:spcAft>
          <a:spcPct val="0"/>
        </a:spcAft>
        <a:buChar char="»"/>
        <a:defRPr sz="8200">
          <a:solidFill>
            <a:schemeClr val="tx1"/>
          </a:solidFill>
          <a:latin typeface="+mn-lt"/>
        </a:defRPr>
      </a:lvl5pPr>
      <a:lvl6pPr marL="8921750" indent="-941388" algn="l" defTabSz="3762375" rtl="0" fontAlgn="base">
        <a:spcBef>
          <a:spcPct val="20000"/>
        </a:spcBef>
        <a:spcAft>
          <a:spcPct val="0"/>
        </a:spcAft>
        <a:buChar char="»"/>
        <a:defRPr sz="8200">
          <a:solidFill>
            <a:schemeClr val="tx1"/>
          </a:solidFill>
          <a:latin typeface="+mn-lt"/>
        </a:defRPr>
      </a:lvl6pPr>
      <a:lvl7pPr marL="9378950" indent="-941388" algn="l" defTabSz="3762375" rtl="0" fontAlgn="base">
        <a:spcBef>
          <a:spcPct val="20000"/>
        </a:spcBef>
        <a:spcAft>
          <a:spcPct val="0"/>
        </a:spcAft>
        <a:buChar char="»"/>
        <a:defRPr sz="8200">
          <a:solidFill>
            <a:schemeClr val="tx1"/>
          </a:solidFill>
          <a:latin typeface="+mn-lt"/>
        </a:defRPr>
      </a:lvl7pPr>
      <a:lvl8pPr marL="9836150" indent="-941388" algn="l" defTabSz="3762375" rtl="0" fontAlgn="base">
        <a:spcBef>
          <a:spcPct val="20000"/>
        </a:spcBef>
        <a:spcAft>
          <a:spcPct val="0"/>
        </a:spcAft>
        <a:buChar char="»"/>
        <a:defRPr sz="8200">
          <a:solidFill>
            <a:schemeClr val="tx1"/>
          </a:solidFill>
          <a:latin typeface="+mn-lt"/>
        </a:defRPr>
      </a:lvl8pPr>
      <a:lvl9pPr marL="10293350"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5.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1">
            <a:extLst>
              <a:ext uri="{FF2B5EF4-FFF2-40B4-BE49-F238E27FC236}">
                <a16:creationId xmlns:a16="http://schemas.microsoft.com/office/drawing/2014/main" id="{730137DB-3DA2-4682-BC37-510C2BDA1090}"/>
              </a:ext>
            </a:extLst>
          </p:cNvPr>
          <p:cNvSpPr txBox="1">
            <a:spLocks noChangeArrowheads="1"/>
          </p:cNvSpPr>
          <p:nvPr/>
        </p:nvSpPr>
        <p:spPr bwMode="auto">
          <a:xfrm>
            <a:off x="5819775" y="1989138"/>
            <a:ext cx="31696025" cy="306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3100">
                <a:solidFill>
                  <a:schemeClr val="tx1"/>
                </a:solidFill>
                <a:latin typeface="Arial" panose="020B0604020202020204" pitchFamily="34" charset="0"/>
              </a:defRPr>
            </a:lvl1pPr>
            <a:lvl2pPr marL="742950" indent="-285750">
              <a:spcBef>
                <a:spcPct val="20000"/>
              </a:spcBef>
              <a:buChar char="–"/>
              <a:defRPr sz="11500">
                <a:solidFill>
                  <a:schemeClr val="tx1"/>
                </a:solidFill>
                <a:latin typeface="Arial" panose="020B0604020202020204" pitchFamily="34" charset="0"/>
              </a:defRPr>
            </a:lvl2pPr>
            <a:lvl3pPr marL="1143000" indent="-228600">
              <a:spcBef>
                <a:spcPct val="20000"/>
              </a:spcBef>
              <a:buChar char="•"/>
              <a:defRPr sz="9800">
                <a:solidFill>
                  <a:schemeClr val="tx1"/>
                </a:solidFill>
                <a:latin typeface="Arial" panose="020B0604020202020204" pitchFamily="34" charset="0"/>
              </a:defRPr>
            </a:lvl3pPr>
            <a:lvl4pPr marL="1600200" indent="-228600">
              <a:spcBef>
                <a:spcPct val="20000"/>
              </a:spcBef>
              <a:buChar char="–"/>
              <a:defRPr sz="8200">
                <a:solidFill>
                  <a:schemeClr val="tx1"/>
                </a:solidFill>
                <a:latin typeface="Arial" panose="020B0604020202020204" pitchFamily="34" charset="0"/>
              </a:defRPr>
            </a:lvl4pPr>
            <a:lvl5pPr marL="2057400" indent="-228600">
              <a:spcBef>
                <a:spcPct val="20000"/>
              </a:spcBef>
              <a:buChar char="»"/>
              <a:defRPr sz="8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8200">
                <a:solidFill>
                  <a:schemeClr val="tx1"/>
                </a:solidFill>
                <a:latin typeface="Arial" panose="020B0604020202020204" pitchFamily="34" charset="0"/>
              </a:defRPr>
            </a:lvl9pPr>
          </a:lstStyle>
          <a:p>
            <a:pPr algn="ctr" eaLnBrk="1" hangingPunct="1">
              <a:spcBef>
                <a:spcPct val="0"/>
              </a:spcBef>
              <a:buFontTx/>
              <a:buNone/>
            </a:pPr>
            <a:r>
              <a:rPr lang="en-US" altLang="en-US" sz="11500" b="1">
                <a:solidFill>
                  <a:srgbClr val="00477F"/>
                </a:solidFill>
                <a:latin typeface="Georgia" panose="02040502050405020303" pitchFamily="18" charset="0"/>
              </a:rPr>
              <a:t>Your Poster Title Goes On This Line Here</a:t>
            </a:r>
          </a:p>
          <a:p>
            <a:pPr algn="ctr" eaLnBrk="1" hangingPunct="1">
              <a:spcBef>
                <a:spcPct val="0"/>
              </a:spcBef>
              <a:buFontTx/>
              <a:buNone/>
            </a:pPr>
            <a:r>
              <a:rPr lang="en-US" altLang="en-US" sz="8000" b="1">
                <a:solidFill>
                  <a:srgbClr val="00477F"/>
                </a:solidFill>
                <a:latin typeface="Georgia" panose="02040502050405020303" pitchFamily="18" charset="0"/>
              </a:rPr>
              <a:t>Your Name Here, Our Lady of the Lake</a:t>
            </a:r>
          </a:p>
        </p:txBody>
      </p:sp>
      <p:sp>
        <p:nvSpPr>
          <p:cNvPr id="3075" name="Text Box 49">
            <a:extLst>
              <a:ext uri="{FF2B5EF4-FFF2-40B4-BE49-F238E27FC236}">
                <a16:creationId xmlns:a16="http://schemas.microsoft.com/office/drawing/2014/main" id="{1B4DCCE0-E9F7-4543-B6ED-170F6935D6C4}"/>
              </a:ext>
            </a:extLst>
          </p:cNvPr>
          <p:cNvSpPr txBox="1">
            <a:spLocks noChangeArrowheads="1"/>
          </p:cNvSpPr>
          <p:nvPr/>
        </p:nvSpPr>
        <p:spPr bwMode="auto">
          <a:xfrm>
            <a:off x="11988800" y="13234988"/>
            <a:ext cx="9255125" cy="18102262"/>
          </a:xfrm>
          <a:prstGeom prst="rect">
            <a:avLst/>
          </a:prstGeom>
          <a:solidFill>
            <a:srgbClr val="ED5B9D">
              <a:alpha val="9804"/>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800">
                <a:solidFill>
                  <a:srgbClr val="002D68"/>
                </a:solidFill>
              </a:rPr>
              <a:t>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r>
              <a:rPr lang="en-US" altLang="en-US" sz="3800">
                <a:solidFill>
                  <a:srgbClr val="002D68"/>
                </a:solidFill>
              </a:rPr>
              <a:t>Curabitur hendrerit metus quis augue. Mauris rhoncus, magna vitae laoreet imperdiet, ligula dolor hendrerit quam, sit amet mollis augue nibh et lorem. Nam odio wisi, faucibus id, dictum nec, dignissim eget, ante.</a:t>
            </a:r>
          </a:p>
        </p:txBody>
      </p:sp>
      <p:sp>
        <p:nvSpPr>
          <p:cNvPr id="3076" name="Rounded Rectangle 34">
            <a:extLst>
              <a:ext uri="{FF2B5EF4-FFF2-40B4-BE49-F238E27FC236}">
                <a16:creationId xmlns:a16="http://schemas.microsoft.com/office/drawing/2014/main" id="{38AA7D6A-4AE4-45CF-A505-E1BD6EE687B3}"/>
              </a:ext>
            </a:extLst>
          </p:cNvPr>
          <p:cNvSpPr>
            <a:spLocks noChangeArrowheads="1"/>
          </p:cNvSpPr>
          <p:nvPr/>
        </p:nvSpPr>
        <p:spPr bwMode="auto">
          <a:xfrm>
            <a:off x="11815763" y="6858000"/>
            <a:ext cx="9601200" cy="749300"/>
          </a:xfrm>
          <a:prstGeom prst="roundRect">
            <a:avLst>
              <a:gd name="adj" fmla="val 16667"/>
            </a:avLst>
          </a:prstGeom>
          <a:solidFill>
            <a:srgbClr val="54C9E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3762375">
              <a:spcBef>
                <a:spcPct val="20000"/>
              </a:spcBef>
              <a:buChar char="•"/>
              <a:defRPr sz="13100">
                <a:solidFill>
                  <a:schemeClr val="tx1"/>
                </a:solidFill>
                <a:latin typeface="Arial" panose="020B0604020202020204" pitchFamily="34" charset="0"/>
              </a:defRPr>
            </a:lvl1pPr>
            <a:lvl2pPr marL="742950" indent="-285750" defTabSz="3762375">
              <a:spcBef>
                <a:spcPct val="20000"/>
              </a:spcBef>
              <a:buChar char="–"/>
              <a:defRPr sz="11500">
                <a:solidFill>
                  <a:schemeClr val="tx1"/>
                </a:solidFill>
                <a:latin typeface="Arial" panose="020B0604020202020204" pitchFamily="34" charset="0"/>
              </a:defRPr>
            </a:lvl2pPr>
            <a:lvl3pPr marL="1143000" indent="-228600" defTabSz="3762375">
              <a:spcBef>
                <a:spcPct val="20000"/>
              </a:spcBef>
              <a:buChar char="•"/>
              <a:defRPr sz="9800">
                <a:solidFill>
                  <a:schemeClr val="tx1"/>
                </a:solidFill>
                <a:latin typeface="Arial" panose="020B0604020202020204" pitchFamily="34" charset="0"/>
              </a:defRPr>
            </a:lvl3pPr>
            <a:lvl4pPr marL="1600200" indent="-228600" defTabSz="3762375">
              <a:spcBef>
                <a:spcPct val="20000"/>
              </a:spcBef>
              <a:buChar char="–"/>
              <a:defRPr sz="8200">
                <a:solidFill>
                  <a:schemeClr val="tx1"/>
                </a:solidFill>
                <a:latin typeface="Arial" panose="020B0604020202020204" pitchFamily="34" charset="0"/>
              </a:defRPr>
            </a:lvl4pPr>
            <a:lvl5pPr marL="2057400" indent="-228600" defTabSz="3762375">
              <a:spcBef>
                <a:spcPct val="20000"/>
              </a:spcBef>
              <a:buChar char="»"/>
              <a:defRPr sz="8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Methods</a:t>
            </a:r>
            <a:endParaRPr lang="en-US" altLang="en-US" sz="4400">
              <a:solidFill>
                <a:schemeClr val="bg1"/>
              </a:solidFill>
            </a:endParaRPr>
          </a:p>
        </p:txBody>
      </p:sp>
      <p:sp>
        <p:nvSpPr>
          <p:cNvPr id="3077" name="Text Box 49">
            <a:extLst>
              <a:ext uri="{FF2B5EF4-FFF2-40B4-BE49-F238E27FC236}">
                <a16:creationId xmlns:a16="http://schemas.microsoft.com/office/drawing/2014/main" id="{A7929D7A-4A3E-487B-A4A9-62557345B3E0}"/>
              </a:ext>
            </a:extLst>
          </p:cNvPr>
          <p:cNvSpPr txBox="1">
            <a:spLocks noChangeArrowheads="1"/>
          </p:cNvSpPr>
          <p:nvPr/>
        </p:nvSpPr>
        <p:spPr bwMode="auto">
          <a:xfrm>
            <a:off x="1501775" y="8189913"/>
            <a:ext cx="9253538" cy="14244637"/>
          </a:xfrm>
          <a:prstGeom prst="rect">
            <a:avLst/>
          </a:prstGeom>
          <a:solidFill>
            <a:srgbClr val="54C9EA">
              <a:alpha val="1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800">
                <a:solidFill>
                  <a:srgbClr val="002D68"/>
                </a:solidFill>
              </a:rPr>
              <a:t>Your text goes here. 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p:txBody>
      </p:sp>
      <p:sp>
        <p:nvSpPr>
          <p:cNvPr id="3078" name="Text Box 49">
            <a:extLst>
              <a:ext uri="{FF2B5EF4-FFF2-40B4-BE49-F238E27FC236}">
                <a16:creationId xmlns:a16="http://schemas.microsoft.com/office/drawing/2014/main" id="{BF181B8E-1F90-429B-A682-C64FCF950FB0}"/>
              </a:ext>
            </a:extLst>
          </p:cNvPr>
          <p:cNvSpPr txBox="1">
            <a:spLocks noChangeArrowheads="1"/>
          </p:cNvSpPr>
          <p:nvPr/>
        </p:nvSpPr>
        <p:spPr bwMode="auto">
          <a:xfrm>
            <a:off x="1501775" y="24911050"/>
            <a:ext cx="9253538" cy="5881688"/>
          </a:xfrm>
          <a:prstGeom prst="rect">
            <a:avLst/>
          </a:prstGeom>
          <a:solidFill>
            <a:srgbClr val="30AA39">
              <a:alpha val="9804"/>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800">
                <a:solidFill>
                  <a:srgbClr val="002D68"/>
                </a:solidFill>
              </a:rPr>
              <a:t>Lorem ipsum dolor sit amet, consectetuer adipiscing elit. Nam in diam consectetuer odio blandit elementum. Morbi id ligula. Curabitur hendrerit metus quis augue. Mauris rhoncus, magna vitae laoreet imperdiet, ligula dolor hendrerit quam, sit amet mollis augue nibh et lorem. Nam odio wisi, faucibus id, dictum nec, dignissim eget, ante. </a:t>
            </a:r>
          </a:p>
        </p:txBody>
      </p:sp>
      <p:sp>
        <p:nvSpPr>
          <p:cNvPr id="3079" name="Rounded Rectangle 37">
            <a:extLst>
              <a:ext uri="{FF2B5EF4-FFF2-40B4-BE49-F238E27FC236}">
                <a16:creationId xmlns:a16="http://schemas.microsoft.com/office/drawing/2014/main" id="{5AB0A0F5-7FFE-4F1D-AFFF-29052D736D05}"/>
              </a:ext>
            </a:extLst>
          </p:cNvPr>
          <p:cNvSpPr>
            <a:spLocks noChangeArrowheads="1"/>
          </p:cNvSpPr>
          <p:nvPr/>
        </p:nvSpPr>
        <p:spPr bwMode="auto">
          <a:xfrm>
            <a:off x="1328738" y="6858000"/>
            <a:ext cx="9601200" cy="749300"/>
          </a:xfrm>
          <a:prstGeom prst="roundRect">
            <a:avLst>
              <a:gd name="adj" fmla="val 16667"/>
            </a:avLst>
          </a:prstGeom>
          <a:solidFill>
            <a:srgbClr val="54C9E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3762375">
              <a:spcBef>
                <a:spcPct val="20000"/>
              </a:spcBef>
              <a:buChar char="•"/>
              <a:defRPr sz="13100">
                <a:solidFill>
                  <a:schemeClr val="tx1"/>
                </a:solidFill>
                <a:latin typeface="Arial" panose="020B0604020202020204" pitchFamily="34" charset="0"/>
              </a:defRPr>
            </a:lvl1pPr>
            <a:lvl2pPr marL="742950" indent="-285750" defTabSz="3762375">
              <a:spcBef>
                <a:spcPct val="20000"/>
              </a:spcBef>
              <a:buChar char="–"/>
              <a:defRPr sz="11500">
                <a:solidFill>
                  <a:schemeClr val="tx1"/>
                </a:solidFill>
                <a:latin typeface="Arial" panose="020B0604020202020204" pitchFamily="34" charset="0"/>
              </a:defRPr>
            </a:lvl2pPr>
            <a:lvl3pPr marL="1143000" indent="-228600" defTabSz="3762375">
              <a:spcBef>
                <a:spcPct val="20000"/>
              </a:spcBef>
              <a:buChar char="•"/>
              <a:defRPr sz="9800">
                <a:solidFill>
                  <a:schemeClr val="tx1"/>
                </a:solidFill>
                <a:latin typeface="Arial" panose="020B0604020202020204" pitchFamily="34" charset="0"/>
              </a:defRPr>
            </a:lvl3pPr>
            <a:lvl4pPr marL="1600200" indent="-228600" defTabSz="3762375">
              <a:spcBef>
                <a:spcPct val="20000"/>
              </a:spcBef>
              <a:buChar char="–"/>
              <a:defRPr sz="8200">
                <a:solidFill>
                  <a:schemeClr val="tx1"/>
                </a:solidFill>
                <a:latin typeface="Arial" panose="020B0604020202020204" pitchFamily="34" charset="0"/>
              </a:defRPr>
            </a:lvl4pPr>
            <a:lvl5pPr marL="2057400" indent="-228600" defTabSz="3762375">
              <a:spcBef>
                <a:spcPct val="20000"/>
              </a:spcBef>
              <a:buChar char="»"/>
              <a:defRPr sz="8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Introduction</a:t>
            </a:r>
            <a:endParaRPr lang="en-US" altLang="en-US" sz="4400">
              <a:solidFill>
                <a:schemeClr val="bg1"/>
              </a:solidFill>
            </a:endParaRPr>
          </a:p>
        </p:txBody>
      </p:sp>
      <p:sp>
        <p:nvSpPr>
          <p:cNvPr id="3080" name="Rounded Rectangle 38">
            <a:extLst>
              <a:ext uri="{FF2B5EF4-FFF2-40B4-BE49-F238E27FC236}">
                <a16:creationId xmlns:a16="http://schemas.microsoft.com/office/drawing/2014/main" id="{01D30110-E035-4A6C-9BE4-65E77AAFE514}"/>
              </a:ext>
            </a:extLst>
          </p:cNvPr>
          <p:cNvSpPr>
            <a:spLocks noChangeArrowheads="1"/>
          </p:cNvSpPr>
          <p:nvPr/>
        </p:nvSpPr>
        <p:spPr bwMode="auto">
          <a:xfrm>
            <a:off x="1328738" y="23696613"/>
            <a:ext cx="9601200" cy="749300"/>
          </a:xfrm>
          <a:prstGeom prst="roundRect">
            <a:avLst>
              <a:gd name="adj" fmla="val 16667"/>
            </a:avLst>
          </a:prstGeom>
          <a:solidFill>
            <a:srgbClr val="54C9E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3762375">
              <a:spcBef>
                <a:spcPct val="20000"/>
              </a:spcBef>
              <a:buChar char="•"/>
              <a:defRPr sz="13100">
                <a:solidFill>
                  <a:schemeClr val="tx1"/>
                </a:solidFill>
                <a:latin typeface="Arial" panose="020B0604020202020204" pitchFamily="34" charset="0"/>
              </a:defRPr>
            </a:lvl1pPr>
            <a:lvl2pPr marL="742950" indent="-285750" defTabSz="3762375">
              <a:spcBef>
                <a:spcPct val="20000"/>
              </a:spcBef>
              <a:buChar char="–"/>
              <a:defRPr sz="11500">
                <a:solidFill>
                  <a:schemeClr val="tx1"/>
                </a:solidFill>
                <a:latin typeface="Arial" panose="020B0604020202020204" pitchFamily="34" charset="0"/>
              </a:defRPr>
            </a:lvl2pPr>
            <a:lvl3pPr marL="1143000" indent="-228600" defTabSz="3762375">
              <a:spcBef>
                <a:spcPct val="20000"/>
              </a:spcBef>
              <a:buChar char="•"/>
              <a:defRPr sz="9800">
                <a:solidFill>
                  <a:schemeClr val="tx1"/>
                </a:solidFill>
                <a:latin typeface="Arial" panose="020B0604020202020204" pitchFamily="34" charset="0"/>
              </a:defRPr>
            </a:lvl3pPr>
            <a:lvl4pPr marL="1600200" indent="-228600" defTabSz="3762375">
              <a:spcBef>
                <a:spcPct val="20000"/>
              </a:spcBef>
              <a:buChar char="–"/>
              <a:defRPr sz="8200">
                <a:solidFill>
                  <a:schemeClr val="tx1"/>
                </a:solidFill>
                <a:latin typeface="Arial" panose="020B0604020202020204" pitchFamily="34" charset="0"/>
              </a:defRPr>
            </a:lvl4pPr>
            <a:lvl5pPr marL="2057400" indent="-228600" defTabSz="3762375">
              <a:spcBef>
                <a:spcPct val="20000"/>
              </a:spcBef>
              <a:buChar char="»"/>
              <a:defRPr sz="8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Participants</a:t>
            </a:r>
            <a:endParaRPr lang="en-US" altLang="en-US" sz="4400">
              <a:solidFill>
                <a:schemeClr val="bg1"/>
              </a:solidFill>
            </a:endParaRPr>
          </a:p>
        </p:txBody>
      </p:sp>
      <p:graphicFrame>
        <p:nvGraphicFramePr>
          <p:cNvPr id="442" name="Group 263">
            <a:extLst>
              <a:ext uri="{FF2B5EF4-FFF2-40B4-BE49-F238E27FC236}">
                <a16:creationId xmlns:a16="http://schemas.microsoft.com/office/drawing/2014/main" id="{74A5F9A7-9537-4C19-B7E3-317047FF019D}"/>
              </a:ext>
            </a:extLst>
          </p:cNvPr>
          <p:cNvGraphicFramePr>
            <a:graphicFrameLocks noGrp="1"/>
          </p:cNvGraphicFramePr>
          <p:nvPr/>
        </p:nvGraphicFramePr>
        <p:xfrm>
          <a:off x="12749213" y="8586788"/>
          <a:ext cx="7734300" cy="3768725"/>
        </p:xfrm>
        <a:graphic>
          <a:graphicData uri="http://schemas.openxmlformats.org/drawingml/2006/table">
            <a:tbl>
              <a:tblPr/>
              <a:tblGrid>
                <a:gridCol w="5092700">
                  <a:extLst>
                    <a:ext uri="{9D8B030D-6E8A-4147-A177-3AD203B41FA5}">
                      <a16:colId xmlns:a16="http://schemas.microsoft.com/office/drawing/2014/main" val="20000"/>
                    </a:ext>
                  </a:extLst>
                </a:gridCol>
                <a:gridCol w="2641600">
                  <a:extLst>
                    <a:ext uri="{9D8B030D-6E8A-4147-A177-3AD203B41FA5}">
                      <a16:colId xmlns:a16="http://schemas.microsoft.com/office/drawing/2014/main" val="20001"/>
                    </a:ext>
                  </a:extLst>
                </a:gridCol>
              </a:tblGrid>
              <a:tr h="784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a:ln>
                            <a:noFill/>
                          </a:ln>
                          <a:solidFill>
                            <a:schemeClr val="tx1"/>
                          </a:solidFill>
                          <a:effectLst/>
                          <a:latin typeface="Arial" pitchFamily="34" charset="0"/>
                        </a:rPr>
                        <a:t>Demographics</a:t>
                      </a:r>
                    </a:p>
                  </a:txBody>
                  <a:tcPr marL="274320" marR="274320" marT="45725" marB="4572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a:ln>
                            <a:noFill/>
                          </a:ln>
                          <a:solidFill>
                            <a:schemeClr val="tx1"/>
                          </a:solidFill>
                          <a:effectLst/>
                          <a:latin typeface="Arial" pitchFamily="34" charset="0"/>
                        </a:rPr>
                        <a:t>#</a:t>
                      </a:r>
                    </a:p>
                  </a:txBody>
                  <a:tcPr marL="274320" marR="274320" marT="45725" marB="4572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a:ln>
                            <a:noFill/>
                          </a:ln>
                          <a:solidFill>
                            <a:schemeClr val="tx1"/>
                          </a:solidFill>
                          <a:effectLst/>
                          <a:latin typeface="Arial" pitchFamily="34" charset="0"/>
                        </a:rPr>
                        <a:t>Average Age</a:t>
                      </a:r>
                    </a:p>
                  </a:txBody>
                  <a:tcPr marL="274320" marR="274320" marT="45725" marB="4572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a:ln>
                            <a:noFill/>
                          </a:ln>
                          <a:solidFill>
                            <a:schemeClr val="tx1"/>
                          </a:solidFill>
                          <a:effectLst/>
                          <a:latin typeface="Arial" pitchFamily="34" charset="0"/>
                        </a:rPr>
                        <a:t>35</a:t>
                      </a:r>
                    </a:p>
                  </a:txBody>
                  <a:tcPr marL="274320" marR="274320" marT="45725" marB="4572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Arial" pitchFamily="34" charset="0"/>
                        </a:rPr>
                        <a:t>Average Weight</a:t>
                      </a:r>
                    </a:p>
                  </a:txBody>
                  <a:tcPr marL="274320" marR="274320" marT="45725" marB="4572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a:ln>
                            <a:noFill/>
                          </a:ln>
                          <a:solidFill>
                            <a:schemeClr val="tx1"/>
                          </a:solidFill>
                          <a:effectLst/>
                          <a:latin typeface="Arial" pitchFamily="34" charset="0"/>
                        </a:rPr>
                        <a:t>152</a:t>
                      </a:r>
                    </a:p>
                  </a:txBody>
                  <a:tcPr marL="274320" marR="274320" marT="45725" marB="4572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a:ln>
                            <a:noFill/>
                          </a:ln>
                          <a:solidFill>
                            <a:schemeClr val="tx1"/>
                          </a:solidFill>
                          <a:effectLst/>
                          <a:latin typeface="Arial" pitchFamily="34" charset="0"/>
                        </a:rPr>
                        <a:t>Average Shoe Size</a:t>
                      </a:r>
                    </a:p>
                  </a:txBody>
                  <a:tcPr marL="274320" marR="274320" marT="45725" marB="4572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a:ln>
                            <a:noFill/>
                          </a:ln>
                          <a:solidFill>
                            <a:schemeClr val="tx1"/>
                          </a:solidFill>
                          <a:effectLst/>
                          <a:latin typeface="Arial" pitchFamily="34" charset="0"/>
                        </a:rPr>
                        <a:t>9</a:t>
                      </a:r>
                    </a:p>
                  </a:txBody>
                  <a:tcPr marL="274320" marR="274320" marT="45725" marB="4572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a:ln>
                            <a:noFill/>
                          </a:ln>
                          <a:solidFill>
                            <a:schemeClr val="tx1"/>
                          </a:solidFill>
                          <a:effectLst/>
                          <a:latin typeface="Arial" pitchFamily="34" charset="0"/>
                        </a:rPr>
                        <a:t>Total  Participants</a:t>
                      </a:r>
                    </a:p>
                  </a:txBody>
                  <a:tcPr marL="274320" marR="274320" marT="45725" marB="4572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Arial" pitchFamily="34" charset="0"/>
                        </a:rPr>
                        <a:t>105</a:t>
                      </a:r>
                    </a:p>
                  </a:txBody>
                  <a:tcPr marL="274320" marR="274320" marT="45725" marB="4572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092" name="Text Box 49">
            <a:extLst>
              <a:ext uri="{FF2B5EF4-FFF2-40B4-BE49-F238E27FC236}">
                <a16:creationId xmlns:a16="http://schemas.microsoft.com/office/drawing/2014/main" id="{55048704-ECF0-4E3B-81EB-C33E82310B1D}"/>
              </a:ext>
            </a:extLst>
          </p:cNvPr>
          <p:cNvSpPr txBox="1">
            <a:spLocks noChangeArrowheads="1"/>
          </p:cNvSpPr>
          <p:nvPr/>
        </p:nvSpPr>
        <p:spPr bwMode="auto">
          <a:xfrm>
            <a:off x="22475825" y="8189913"/>
            <a:ext cx="9251950" cy="16173450"/>
          </a:xfrm>
          <a:prstGeom prst="rect">
            <a:avLst/>
          </a:prstGeom>
          <a:solidFill>
            <a:srgbClr val="30AA39">
              <a:alpha val="9804"/>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800">
                <a:solidFill>
                  <a:srgbClr val="002D68"/>
                </a:solidFill>
              </a:rPr>
              <a:t>Lorem ipsum dolor sit amet, consectetuer adipiscing elit. Nam in diam consectetuer odio blandit elementum. Morbi id ligula ac ligula adipiscing iaculis. Nulla risus lorem, molestie ac, scelerisque quis, gravida eleifend, wisi. </a:t>
            </a: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r>
              <a:rPr lang="en-US" altLang="en-US" sz="3800">
                <a:solidFill>
                  <a:srgbClr val="002D68"/>
                </a:solidFill>
              </a:rPr>
              <a:t>Proin sapien ante, faucibus sit amet, mollis eu, molestie a, erat. Donec magna nibh, ultrices facilisis, dignissim at, mollis ut, diam. Nulla facilisi. Cum sociis natoque penatibus et magnis dis parturient montes, nascetur ridiculus mus. </a:t>
            </a:r>
          </a:p>
          <a:p>
            <a:pPr eaLnBrk="1" hangingPunct="1">
              <a:lnSpc>
                <a:spcPct val="110000"/>
              </a:lnSpc>
              <a:spcBef>
                <a:spcPct val="0"/>
              </a:spcBef>
            </a:pPr>
            <a:r>
              <a:rPr lang="en-US" altLang="en-US" sz="3800">
                <a:solidFill>
                  <a:srgbClr val="002D68"/>
                </a:solidFill>
              </a:rPr>
              <a:t>Morbi tristique erat at ligula. </a:t>
            </a:r>
          </a:p>
          <a:p>
            <a:pPr eaLnBrk="1" hangingPunct="1">
              <a:lnSpc>
                <a:spcPct val="110000"/>
              </a:lnSpc>
              <a:spcBef>
                <a:spcPct val="0"/>
              </a:spcBef>
            </a:pPr>
            <a:r>
              <a:rPr lang="en-US" altLang="en-US" sz="3800">
                <a:solidFill>
                  <a:srgbClr val="002D68"/>
                </a:solidFill>
              </a:rPr>
              <a:t>Curabitur in metus. </a:t>
            </a:r>
          </a:p>
          <a:p>
            <a:pPr eaLnBrk="1" hangingPunct="1">
              <a:lnSpc>
                <a:spcPct val="110000"/>
              </a:lnSpc>
              <a:spcBef>
                <a:spcPct val="0"/>
              </a:spcBef>
            </a:pPr>
            <a:r>
              <a:rPr lang="en-US" altLang="en-US" sz="3800">
                <a:solidFill>
                  <a:srgbClr val="002D68"/>
                </a:solidFill>
              </a:rPr>
              <a:t>Donec consequat. </a:t>
            </a:r>
          </a:p>
          <a:p>
            <a:pPr eaLnBrk="1" hangingPunct="1">
              <a:lnSpc>
                <a:spcPct val="110000"/>
              </a:lnSpc>
              <a:spcBef>
                <a:spcPct val="0"/>
              </a:spcBef>
            </a:pPr>
            <a:r>
              <a:rPr lang="en-US" altLang="en-US" sz="3800">
                <a:solidFill>
                  <a:srgbClr val="002D68"/>
                </a:solidFill>
              </a:rPr>
              <a:t>Quisque porta. Integer diam. </a:t>
            </a:r>
          </a:p>
          <a:p>
            <a:pPr eaLnBrk="1" hangingPunct="1">
              <a:lnSpc>
                <a:spcPct val="110000"/>
              </a:lnSpc>
              <a:spcBef>
                <a:spcPct val="0"/>
              </a:spcBef>
              <a:buFontTx/>
              <a:buNone/>
            </a:pPr>
            <a:endParaRPr lang="en-US" altLang="en-US" sz="3800">
              <a:solidFill>
                <a:srgbClr val="002D68"/>
              </a:solidFill>
            </a:endParaRPr>
          </a:p>
          <a:p>
            <a:pPr eaLnBrk="1" hangingPunct="1">
              <a:lnSpc>
                <a:spcPct val="110000"/>
              </a:lnSpc>
              <a:spcBef>
                <a:spcPct val="0"/>
              </a:spcBef>
              <a:buFontTx/>
              <a:buNone/>
            </a:pPr>
            <a:r>
              <a:rPr lang="en-US" altLang="en-US" sz="3800">
                <a:solidFill>
                  <a:srgbClr val="002D68"/>
                </a:solidFill>
              </a:rPr>
              <a:t>Mauris pellentesque aliquet elit. Curabitur hendrerit metus quis augue. Mauris rhoncus, magna vitae laoreet imperdiet, ligula dolor hendrerit quam, sit amet mollis augue nibh et lorem. Nam odio wisi, faucibus id, dictum nec, dignissim eget, ante. </a:t>
            </a:r>
          </a:p>
        </p:txBody>
      </p:sp>
      <p:sp>
        <p:nvSpPr>
          <p:cNvPr id="3093" name="Rounded Rectangle 35">
            <a:extLst>
              <a:ext uri="{FF2B5EF4-FFF2-40B4-BE49-F238E27FC236}">
                <a16:creationId xmlns:a16="http://schemas.microsoft.com/office/drawing/2014/main" id="{43802F03-9593-410B-90DC-61647E6333BE}"/>
              </a:ext>
            </a:extLst>
          </p:cNvPr>
          <p:cNvSpPr>
            <a:spLocks noChangeArrowheads="1"/>
          </p:cNvSpPr>
          <p:nvPr/>
        </p:nvSpPr>
        <p:spPr bwMode="auto">
          <a:xfrm>
            <a:off x="22301200" y="6858000"/>
            <a:ext cx="9601200" cy="749300"/>
          </a:xfrm>
          <a:prstGeom prst="roundRect">
            <a:avLst>
              <a:gd name="adj" fmla="val 16667"/>
            </a:avLst>
          </a:prstGeom>
          <a:solidFill>
            <a:srgbClr val="54C9E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3762375">
              <a:spcBef>
                <a:spcPct val="20000"/>
              </a:spcBef>
              <a:buChar char="•"/>
              <a:defRPr sz="13100">
                <a:solidFill>
                  <a:schemeClr val="tx1"/>
                </a:solidFill>
                <a:latin typeface="Arial" panose="020B0604020202020204" pitchFamily="34" charset="0"/>
              </a:defRPr>
            </a:lvl1pPr>
            <a:lvl2pPr marL="742950" indent="-285750" defTabSz="3762375">
              <a:spcBef>
                <a:spcPct val="20000"/>
              </a:spcBef>
              <a:buChar char="–"/>
              <a:defRPr sz="11500">
                <a:solidFill>
                  <a:schemeClr val="tx1"/>
                </a:solidFill>
                <a:latin typeface="Arial" panose="020B0604020202020204" pitchFamily="34" charset="0"/>
              </a:defRPr>
            </a:lvl2pPr>
            <a:lvl3pPr marL="1143000" indent="-228600" defTabSz="3762375">
              <a:spcBef>
                <a:spcPct val="20000"/>
              </a:spcBef>
              <a:buChar char="•"/>
              <a:defRPr sz="9800">
                <a:solidFill>
                  <a:schemeClr val="tx1"/>
                </a:solidFill>
                <a:latin typeface="Arial" panose="020B0604020202020204" pitchFamily="34" charset="0"/>
              </a:defRPr>
            </a:lvl3pPr>
            <a:lvl4pPr marL="1600200" indent="-228600" defTabSz="3762375">
              <a:spcBef>
                <a:spcPct val="20000"/>
              </a:spcBef>
              <a:buChar char="–"/>
              <a:defRPr sz="8200">
                <a:solidFill>
                  <a:schemeClr val="tx1"/>
                </a:solidFill>
                <a:latin typeface="Arial" panose="020B0604020202020204" pitchFamily="34" charset="0"/>
              </a:defRPr>
            </a:lvl4pPr>
            <a:lvl5pPr marL="2057400" indent="-228600" defTabSz="3762375">
              <a:spcBef>
                <a:spcPct val="20000"/>
              </a:spcBef>
              <a:buChar char="»"/>
              <a:defRPr sz="8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Results</a:t>
            </a:r>
            <a:endParaRPr lang="en-US" altLang="en-US" sz="4400">
              <a:solidFill>
                <a:schemeClr val="bg1"/>
              </a:solidFill>
            </a:endParaRPr>
          </a:p>
        </p:txBody>
      </p:sp>
      <p:graphicFrame>
        <p:nvGraphicFramePr>
          <p:cNvPr id="3094" name="Object 274">
            <a:extLst>
              <a:ext uri="{FF2B5EF4-FFF2-40B4-BE49-F238E27FC236}">
                <a16:creationId xmlns:a16="http://schemas.microsoft.com/office/drawing/2014/main" id="{7646709C-B8C5-4F0B-8734-CDD18C757EBC}"/>
              </a:ext>
            </a:extLst>
          </p:cNvPr>
          <p:cNvGraphicFramePr>
            <a:graphicFrameLocks noChangeAspect="1"/>
          </p:cNvGraphicFramePr>
          <p:nvPr/>
        </p:nvGraphicFramePr>
        <p:xfrm>
          <a:off x="23601363" y="25169813"/>
          <a:ext cx="7002462" cy="3557587"/>
        </p:xfrm>
        <a:graphic>
          <a:graphicData uri="http://schemas.openxmlformats.org/presentationml/2006/ole">
            <mc:AlternateContent xmlns:mc="http://schemas.openxmlformats.org/markup-compatibility/2006">
              <mc:Choice xmlns:v="urn:schemas-microsoft-com:vml" Requires="v">
                <p:oleObj spid="_x0000_s3106" name="Chart" r:id="rId3" imgW="11791831" imgH="11791831" progId="MSGraph.Chart.8">
                  <p:embed followColorScheme="full"/>
                </p:oleObj>
              </mc:Choice>
              <mc:Fallback>
                <p:oleObj name="Chart" r:id="rId3" imgW="11791831" imgH="11791831" progId="MSGraph.Chart.8">
                  <p:embed followColorScheme="full"/>
                  <p:pic>
                    <p:nvPicPr>
                      <p:cNvPr id="0" name="Object 27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01363" y="25169813"/>
                        <a:ext cx="7002462" cy="355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95" name="Text Box 49">
            <a:extLst>
              <a:ext uri="{FF2B5EF4-FFF2-40B4-BE49-F238E27FC236}">
                <a16:creationId xmlns:a16="http://schemas.microsoft.com/office/drawing/2014/main" id="{7BAF7118-90DC-49D4-9791-A0D07B001930}"/>
              </a:ext>
            </a:extLst>
          </p:cNvPr>
          <p:cNvSpPr txBox="1">
            <a:spLocks noChangeArrowheads="1"/>
          </p:cNvSpPr>
          <p:nvPr/>
        </p:nvSpPr>
        <p:spPr bwMode="auto">
          <a:xfrm>
            <a:off x="22475825" y="29394150"/>
            <a:ext cx="9255125" cy="3951288"/>
          </a:xfrm>
          <a:prstGeom prst="rect">
            <a:avLst/>
          </a:prstGeom>
          <a:solidFill>
            <a:srgbClr val="30AA39">
              <a:alpha val="9804"/>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800">
                <a:solidFill>
                  <a:srgbClr val="002D68"/>
                </a:solidFill>
              </a:rPr>
              <a:t>Lorem ipsum dolor sit amet, consectetuer adipiscing elit. Nam in diam consectetuer odio blandit elementum. Morbi id ligula ac ligula adipiscing iaculis. Nulla risus lorem, molestie ac, scelerisque quis, gravida eleifend, wisi. </a:t>
            </a:r>
          </a:p>
        </p:txBody>
      </p:sp>
      <p:pic>
        <p:nvPicPr>
          <p:cNvPr id="3096" name="Picture 311" descr="W:\Templates\Test Templates\Scientific Posters\Online\Custom School Templates\Our Lady of the Lake Univ\BlockLogo_notext.wmf">
            <a:extLst>
              <a:ext uri="{FF2B5EF4-FFF2-40B4-BE49-F238E27FC236}">
                <a16:creationId xmlns:a16="http://schemas.microsoft.com/office/drawing/2014/main" id="{E9B42866-D273-408E-9B40-B2123910909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938200" y="34390013"/>
            <a:ext cx="3694113" cy="401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7" name="Text Box 49">
            <a:extLst>
              <a:ext uri="{FF2B5EF4-FFF2-40B4-BE49-F238E27FC236}">
                <a16:creationId xmlns:a16="http://schemas.microsoft.com/office/drawing/2014/main" id="{9D6E807A-40B4-4B36-BF04-5EB31332EF4E}"/>
              </a:ext>
            </a:extLst>
          </p:cNvPr>
          <p:cNvSpPr txBox="1">
            <a:spLocks noChangeArrowheads="1"/>
          </p:cNvSpPr>
          <p:nvPr/>
        </p:nvSpPr>
        <p:spPr bwMode="auto">
          <a:xfrm>
            <a:off x="32961263" y="8189913"/>
            <a:ext cx="9255125" cy="5881687"/>
          </a:xfrm>
          <a:prstGeom prst="rect">
            <a:avLst/>
          </a:prstGeom>
          <a:solidFill>
            <a:srgbClr val="54C9EA">
              <a:alpha val="1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800">
                <a:solidFill>
                  <a:srgbClr val="002D68"/>
                </a:solidFill>
              </a:rPr>
              <a:t>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a:t>
            </a:r>
          </a:p>
        </p:txBody>
      </p:sp>
      <p:sp>
        <p:nvSpPr>
          <p:cNvPr id="3098" name="Text Box 49">
            <a:extLst>
              <a:ext uri="{FF2B5EF4-FFF2-40B4-BE49-F238E27FC236}">
                <a16:creationId xmlns:a16="http://schemas.microsoft.com/office/drawing/2014/main" id="{6D2AC370-722B-492D-BE76-32AD42E8012F}"/>
              </a:ext>
            </a:extLst>
          </p:cNvPr>
          <p:cNvSpPr txBox="1">
            <a:spLocks noChangeArrowheads="1"/>
          </p:cNvSpPr>
          <p:nvPr/>
        </p:nvSpPr>
        <p:spPr bwMode="auto">
          <a:xfrm>
            <a:off x="32961263" y="16122650"/>
            <a:ext cx="9255125" cy="7761288"/>
          </a:xfrm>
          <a:prstGeom prst="rect">
            <a:avLst/>
          </a:prstGeom>
          <a:solidFill>
            <a:srgbClr val="ED5B9D">
              <a:alpha val="9804"/>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800">
                <a:solidFill>
                  <a:srgbClr val="002D68"/>
                </a:solidFill>
              </a:rPr>
              <a:t>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p:txBody>
      </p:sp>
      <p:sp>
        <p:nvSpPr>
          <p:cNvPr id="3099" name="Rounded Rectangle 36">
            <a:extLst>
              <a:ext uri="{FF2B5EF4-FFF2-40B4-BE49-F238E27FC236}">
                <a16:creationId xmlns:a16="http://schemas.microsoft.com/office/drawing/2014/main" id="{81438DB3-B1FB-4515-910F-1931EBB65DC3}"/>
              </a:ext>
            </a:extLst>
          </p:cNvPr>
          <p:cNvSpPr>
            <a:spLocks noChangeArrowheads="1"/>
          </p:cNvSpPr>
          <p:nvPr/>
        </p:nvSpPr>
        <p:spPr bwMode="auto">
          <a:xfrm>
            <a:off x="32788225" y="6858000"/>
            <a:ext cx="9601200" cy="749300"/>
          </a:xfrm>
          <a:prstGeom prst="roundRect">
            <a:avLst>
              <a:gd name="adj" fmla="val 16667"/>
            </a:avLst>
          </a:prstGeom>
          <a:solidFill>
            <a:srgbClr val="54C9E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3762375">
              <a:spcBef>
                <a:spcPct val="20000"/>
              </a:spcBef>
              <a:buChar char="•"/>
              <a:defRPr sz="13100">
                <a:solidFill>
                  <a:schemeClr val="tx1"/>
                </a:solidFill>
                <a:latin typeface="Arial" panose="020B0604020202020204" pitchFamily="34" charset="0"/>
              </a:defRPr>
            </a:lvl1pPr>
            <a:lvl2pPr marL="742950" indent="-285750" defTabSz="3762375">
              <a:spcBef>
                <a:spcPct val="20000"/>
              </a:spcBef>
              <a:buChar char="–"/>
              <a:defRPr sz="11500">
                <a:solidFill>
                  <a:schemeClr val="tx1"/>
                </a:solidFill>
                <a:latin typeface="Arial" panose="020B0604020202020204" pitchFamily="34" charset="0"/>
              </a:defRPr>
            </a:lvl2pPr>
            <a:lvl3pPr marL="1143000" indent="-228600" defTabSz="3762375">
              <a:spcBef>
                <a:spcPct val="20000"/>
              </a:spcBef>
              <a:buChar char="•"/>
              <a:defRPr sz="9800">
                <a:solidFill>
                  <a:schemeClr val="tx1"/>
                </a:solidFill>
                <a:latin typeface="Arial" panose="020B0604020202020204" pitchFamily="34" charset="0"/>
              </a:defRPr>
            </a:lvl3pPr>
            <a:lvl4pPr marL="1600200" indent="-228600" defTabSz="3762375">
              <a:spcBef>
                <a:spcPct val="20000"/>
              </a:spcBef>
              <a:buChar char="–"/>
              <a:defRPr sz="8200">
                <a:solidFill>
                  <a:schemeClr val="tx1"/>
                </a:solidFill>
                <a:latin typeface="Arial" panose="020B0604020202020204" pitchFamily="34" charset="0"/>
              </a:defRPr>
            </a:lvl4pPr>
            <a:lvl5pPr marL="2057400" indent="-228600" defTabSz="3762375">
              <a:spcBef>
                <a:spcPct val="20000"/>
              </a:spcBef>
              <a:buChar char="»"/>
              <a:defRPr sz="8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Discussion</a:t>
            </a:r>
            <a:endParaRPr lang="en-US" altLang="en-US" sz="4400">
              <a:solidFill>
                <a:schemeClr val="bg1"/>
              </a:solidFill>
            </a:endParaRPr>
          </a:p>
        </p:txBody>
      </p:sp>
      <p:sp>
        <p:nvSpPr>
          <p:cNvPr id="3100" name="Rounded Rectangle 39">
            <a:extLst>
              <a:ext uri="{FF2B5EF4-FFF2-40B4-BE49-F238E27FC236}">
                <a16:creationId xmlns:a16="http://schemas.microsoft.com/office/drawing/2014/main" id="{F2AF456E-3A9A-48A7-8A1B-ACB463140D03}"/>
              </a:ext>
            </a:extLst>
          </p:cNvPr>
          <p:cNvSpPr>
            <a:spLocks noChangeArrowheads="1"/>
          </p:cNvSpPr>
          <p:nvPr/>
        </p:nvSpPr>
        <p:spPr bwMode="auto">
          <a:xfrm>
            <a:off x="32788225" y="14841538"/>
            <a:ext cx="9601200" cy="747712"/>
          </a:xfrm>
          <a:prstGeom prst="roundRect">
            <a:avLst>
              <a:gd name="adj" fmla="val 16667"/>
            </a:avLst>
          </a:prstGeom>
          <a:solidFill>
            <a:srgbClr val="54C9E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3762375">
              <a:spcBef>
                <a:spcPct val="20000"/>
              </a:spcBef>
              <a:buChar char="•"/>
              <a:defRPr sz="13100">
                <a:solidFill>
                  <a:schemeClr val="tx1"/>
                </a:solidFill>
                <a:latin typeface="Arial" panose="020B0604020202020204" pitchFamily="34" charset="0"/>
              </a:defRPr>
            </a:lvl1pPr>
            <a:lvl2pPr marL="742950" indent="-285750" defTabSz="3762375">
              <a:spcBef>
                <a:spcPct val="20000"/>
              </a:spcBef>
              <a:buChar char="–"/>
              <a:defRPr sz="11500">
                <a:solidFill>
                  <a:schemeClr val="tx1"/>
                </a:solidFill>
                <a:latin typeface="Arial" panose="020B0604020202020204" pitchFamily="34" charset="0"/>
              </a:defRPr>
            </a:lvl2pPr>
            <a:lvl3pPr marL="1143000" indent="-228600" defTabSz="3762375">
              <a:spcBef>
                <a:spcPct val="20000"/>
              </a:spcBef>
              <a:buChar char="•"/>
              <a:defRPr sz="9800">
                <a:solidFill>
                  <a:schemeClr val="tx1"/>
                </a:solidFill>
                <a:latin typeface="Arial" panose="020B0604020202020204" pitchFamily="34" charset="0"/>
              </a:defRPr>
            </a:lvl3pPr>
            <a:lvl4pPr marL="1600200" indent="-228600" defTabSz="3762375">
              <a:spcBef>
                <a:spcPct val="20000"/>
              </a:spcBef>
              <a:buChar char="–"/>
              <a:defRPr sz="8200">
                <a:solidFill>
                  <a:schemeClr val="tx1"/>
                </a:solidFill>
                <a:latin typeface="Arial" panose="020B0604020202020204" pitchFamily="34" charset="0"/>
              </a:defRPr>
            </a:lvl4pPr>
            <a:lvl5pPr marL="2057400" indent="-228600" defTabSz="3762375">
              <a:spcBef>
                <a:spcPct val="20000"/>
              </a:spcBef>
              <a:buChar char="»"/>
              <a:defRPr sz="8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Conclusion</a:t>
            </a:r>
          </a:p>
        </p:txBody>
      </p:sp>
      <p:sp>
        <p:nvSpPr>
          <p:cNvPr id="3101" name="Text Box 49">
            <a:extLst>
              <a:ext uri="{FF2B5EF4-FFF2-40B4-BE49-F238E27FC236}">
                <a16:creationId xmlns:a16="http://schemas.microsoft.com/office/drawing/2014/main" id="{14A51329-D6A8-4110-9EE7-0829E6DECA14}"/>
              </a:ext>
            </a:extLst>
          </p:cNvPr>
          <p:cNvSpPr txBox="1">
            <a:spLocks noChangeArrowheads="1"/>
          </p:cNvSpPr>
          <p:nvPr/>
        </p:nvSpPr>
        <p:spPr bwMode="auto">
          <a:xfrm>
            <a:off x="32961263" y="26176288"/>
            <a:ext cx="9255125" cy="767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AutoNum type="arabicPeriod"/>
            </a:pPr>
            <a:r>
              <a:rPr lang="en-US" altLang="en-US" sz="3200">
                <a:solidFill>
                  <a:srgbClr val="002D68"/>
                </a:solidFill>
              </a:rPr>
              <a:t>Cum sociis natoque penatibus et magnis dis parturient montes, nascetur ridiculus mus. Morbi tristique erat at ligula. Curabitur in metus. Donec consequat. </a:t>
            </a:r>
          </a:p>
          <a:p>
            <a:pPr eaLnBrk="1" hangingPunct="1">
              <a:lnSpc>
                <a:spcPct val="110000"/>
              </a:lnSpc>
              <a:spcBef>
                <a:spcPct val="0"/>
              </a:spcBef>
              <a:buFontTx/>
              <a:buAutoNum type="arabicPeriod"/>
            </a:pPr>
            <a:r>
              <a:rPr lang="en-US" altLang="en-US" sz="3200">
                <a:solidFill>
                  <a:srgbClr val="002D68"/>
                </a:solidFill>
              </a:rPr>
              <a:t>Quisque porta. Integer diam. Mauris pellentesque aliquet elit. Curabitur hendrerit metus quis augue. </a:t>
            </a:r>
          </a:p>
          <a:p>
            <a:pPr eaLnBrk="1" hangingPunct="1">
              <a:lnSpc>
                <a:spcPct val="110000"/>
              </a:lnSpc>
              <a:spcBef>
                <a:spcPct val="0"/>
              </a:spcBef>
              <a:buFontTx/>
              <a:buAutoNum type="arabicPeriod"/>
            </a:pPr>
            <a:r>
              <a:rPr lang="en-US" altLang="en-US" sz="3200">
                <a:solidFill>
                  <a:srgbClr val="002D68"/>
                </a:solidFill>
              </a:rPr>
              <a:t>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AutoNum type="arabicPeriod"/>
            </a:pPr>
            <a:r>
              <a:rPr lang="en-US" altLang="en-US" sz="3200">
                <a:solidFill>
                  <a:srgbClr val="002D68"/>
                </a:solidFill>
              </a:rPr>
              <a:t>Curabitur hendrerit metus quis augue. Mauris rhoncus, magna vitae laoreet imperdiet, ligula dolor hendrerit quam.</a:t>
            </a:r>
          </a:p>
        </p:txBody>
      </p:sp>
      <p:sp>
        <p:nvSpPr>
          <p:cNvPr id="3102" name="Rounded Rectangle 39">
            <a:extLst>
              <a:ext uri="{FF2B5EF4-FFF2-40B4-BE49-F238E27FC236}">
                <a16:creationId xmlns:a16="http://schemas.microsoft.com/office/drawing/2014/main" id="{B8BB2B6A-3CE6-48EE-BDF5-844B4A27C978}"/>
              </a:ext>
            </a:extLst>
          </p:cNvPr>
          <p:cNvSpPr>
            <a:spLocks noChangeArrowheads="1"/>
          </p:cNvSpPr>
          <p:nvPr/>
        </p:nvSpPr>
        <p:spPr bwMode="auto">
          <a:xfrm>
            <a:off x="32788225" y="24895175"/>
            <a:ext cx="9601200" cy="749300"/>
          </a:xfrm>
          <a:prstGeom prst="roundRect">
            <a:avLst>
              <a:gd name="adj" fmla="val 16667"/>
            </a:avLst>
          </a:prstGeom>
          <a:solidFill>
            <a:srgbClr val="54C9EA"/>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3762375">
              <a:spcBef>
                <a:spcPct val="20000"/>
              </a:spcBef>
              <a:buChar char="•"/>
              <a:defRPr sz="13100">
                <a:solidFill>
                  <a:schemeClr val="tx1"/>
                </a:solidFill>
                <a:latin typeface="Arial" panose="020B0604020202020204" pitchFamily="34" charset="0"/>
              </a:defRPr>
            </a:lvl1pPr>
            <a:lvl2pPr marL="742950" indent="-285750" defTabSz="3762375">
              <a:spcBef>
                <a:spcPct val="20000"/>
              </a:spcBef>
              <a:buChar char="–"/>
              <a:defRPr sz="11500">
                <a:solidFill>
                  <a:schemeClr val="tx1"/>
                </a:solidFill>
                <a:latin typeface="Arial" panose="020B0604020202020204" pitchFamily="34" charset="0"/>
              </a:defRPr>
            </a:lvl2pPr>
            <a:lvl3pPr marL="1143000" indent="-228600" defTabSz="3762375">
              <a:spcBef>
                <a:spcPct val="20000"/>
              </a:spcBef>
              <a:buChar char="•"/>
              <a:defRPr sz="9800">
                <a:solidFill>
                  <a:schemeClr val="tx1"/>
                </a:solidFill>
                <a:latin typeface="Arial" panose="020B0604020202020204" pitchFamily="34" charset="0"/>
              </a:defRPr>
            </a:lvl3pPr>
            <a:lvl4pPr marL="1600200" indent="-228600" defTabSz="3762375">
              <a:spcBef>
                <a:spcPct val="20000"/>
              </a:spcBef>
              <a:buChar char="–"/>
              <a:defRPr sz="8200">
                <a:solidFill>
                  <a:schemeClr val="tx1"/>
                </a:solidFill>
                <a:latin typeface="Arial" panose="020B0604020202020204" pitchFamily="34" charset="0"/>
              </a:defRPr>
            </a:lvl4pPr>
            <a:lvl5pPr marL="2057400" indent="-228600" defTabSz="3762375">
              <a:spcBef>
                <a:spcPct val="20000"/>
              </a:spcBef>
              <a:buChar char="»"/>
              <a:defRPr sz="8200">
                <a:solidFill>
                  <a:schemeClr val="tx1"/>
                </a:solidFill>
                <a:latin typeface="Arial" panose="020B0604020202020204" pitchFamily="34" charset="0"/>
              </a:defRPr>
            </a:lvl5pPr>
            <a:lvl6pPr marL="25146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762375"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4400" b="1">
                <a:solidFill>
                  <a:schemeClr val="bg1"/>
                </a:solidFill>
                <a:latin typeface="Georgia" panose="02040502050405020303" pitchFamily="18" charset="0"/>
              </a:rPr>
              <a:t>Reference</a:t>
            </a:r>
          </a:p>
        </p:txBody>
      </p:sp>
      <p:pic>
        <p:nvPicPr>
          <p:cNvPr id="3103" name="Picture 312" descr="W:\Templates\Test Templates\Scientific Posters\Online\Custom School Templates\Our Lady of the Lake Univ\BlockLogo.wmf">
            <a:extLst>
              <a:ext uri="{FF2B5EF4-FFF2-40B4-BE49-F238E27FC236}">
                <a16:creationId xmlns:a16="http://schemas.microsoft.com/office/drawing/2014/main" id="{348324E1-96F1-49BF-B912-26C17A4CACD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6063" y="3952875"/>
            <a:ext cx="8880475" cy="249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2">
            <a:extLst>
              <a:ext uri="{FF2B5EF4-FFF2-40B4-BE49-F238E27FC236}">
                <a16:creationId xmlns:a16="http://schemas.microsoft.com/office/drawing/2014/main" id="{3A1F2F86-E738-4FF6-BA2F-24769EF0C27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3400" y="34772982"/>
            <a:ext cx="3871912" cy="3098418"/>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4409</TotalTime>
  <Words>910</Words>
  <Application>Microsoft Office PowerPoint</Application>
  <PresentationFormat>Custom</PresentationFormat>
  <Paragraphs>40</Paragraphs>
  <Slides>1</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5" baseType="lpstr">
      <vt:lpstr>Arial</vt:lpstr>
      <vt:lpstr>Georgia</vt:lpstr>
      <vt:lpstr>Default Design</vt:lpstr>
      <vt:lpstr>Chart</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 B 36 by 48 wide</dc:title>
  <dc:creator>Cindy Kranz</dc:creator>
  <cp:lastModifiedBy>Justin Delre</cp:lastModifiedBy>
  <cp:revision>69</cp:revision>
  <dcterms:created xsi:type="dcterms:W3CDTF">2004-07-27T21:05:42Z</dcterms:created>
  <dcterms:modified xsi:type="dcterms:W3CDTF">2018-02-21T18:10:57Z</dcterms:modified>
</cp:coreProperties>
</file>